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8" r:id="rId9"/>
    <p:sldId id="262" r:id="rId10"/>
    <p:sldId id="263" r:id="rId11"/>
    <p:sldId id="269" r:id="rId12"/>
    <p:sldId id="264" r:id="rId13"/>
    <p:sldId id="270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F1A2F-552B-493B-82C3-155612A7E61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2E933B1-DB3B-46A5-A863-D42E839DB597}">
      <dgm:prSet phldrT="[Text]"/>
      <dgm:spPr/>
      <dgm:t>
        <a:bodyPr/>
        <a:lstStyle/>
        <a:p>
          <a:r>
            <a:rPr lang="de-DE" dirty="0"/>
            <a:t>XP</a:t>
          </a:r>
        </a:p>
      </dgm:t>
    </dgm:pt>
    <dgm:pt modelId="{181D2DED-C276-4D0A-B7B2-6CD5F30CF176}" type="parTrans" cxnId="{812BDFFD-4581-4CE8-99E0-9C9EFA825F82}">
      <dgm:prSet/>
      <dgm:spPr/>
      <dgm:t>
        <a:bodyPr/>
        <a:lstStyle/>
        <a:p>
          <a:endParaRPr lang="de-DE"/>
        </a:p>
      </dgm:t>
    </dgm:pt>
    <dgm:pt modelId="{79233595-109F-4D2E-9EA2-268569CCEB21}" type="sibTrans" cxnId="{812BDFFD-4581-4CE8-99E0-9C9EFA825F82}">
      <dgm:prSet/>
      <dgm:spPr/>
      <dgm:t>
        <a:bodyPr/>
        <a:lstStyle/>
        <a:p>
          <a:endParaRPr lang="de-DE"/>
        </a:p>
      </dgm:t>
    </dgm:pt>
    <dgm:pt modelId="{89A635C8-05C6-4652-B5B1-B053E71AD7D8}">
      <dgm:prSet phldrT="[Text]" custT="1"/>
      <dgm:spPr/>
      <dgm:t>
        <a:bodyPr/>
        <a:lstStyle/>
        <a:p>
          <a:r>
            <a:rPr lang="de-DE" sz="1400" dirty="0"/>
            <a:t>Einfachheit</a:t>
          </a:r>
        </a:p>
      </dgm:t>
    </dgm:pt>
    <dgm:pt modelId="{F358D4BC-C650-46F9-ABA4-72FBE2926515}" type="parTrans" cxnId="{A628232E-88BF-4CC0-BDBA-93242E380562}">
      <dgm:prSet/>
      <dgm:spPr/>
      <dgm:t>
        <a:bodyPr/>
        <a:lstStyle/>
        <a:p>
          <a:endParaRPr lang="de-DE"/>
        </a:p>
      </dgm:t>
    </dgm:pt>
    <dgm:pt modelId="{424B35E7-E436-4546-ACA4-00A75F76697F}" type="sibTrans" cxnId="{A628232E-88BF-4CC0-BDBA-93242E380562}">
      <dgm:prSet/>
      <dgm:spPr/>
      <dgm:t>
        <a:bodyPr/>
        <a:lstStyle/>
        <a:p>
          <a:endParaRPr lang="de-DE"/>
        </a:p>
      </dgm:t>
    </dgm:pt>
    <dgm:pt modelId="{8A4E7370-A84A-40EC-81E8-7F1DAC199725}">
      <dgm:prSet phldrT="[Text]" custT="1"/>
      <dgm:spPr/>
      <dgm:t>
        <a:bodyPr/>
        <a:lstStyle/>
        <a:p>
          <a:r>
            <a:rPr lang="de-DE" sz="1800" dirty="0" err="1"/>
            <a:t>Kommuni</a:t>
          </a:r>
          <a:r>
            <a:rPr lang="de-DE" sz="1800" dirty="0"/>
            <a:t>-kation</a:t>
          </a:r>
          <a:endParaRPr lang="de-DE" sz="1400" dirty="0"/>
        </a:p>
      </dgm:t>
    </dgm:pt>
    <dgm:pt modelId="{E7E49059-ACBF-451F-852F-808A5AD02A3D}" type="parTrans" cxnId="{966EF3A6-E240-47D0-9E73-F7D3E2F8E4D2}">
      <dgm:prSet/>
      <dgm:spPr/>
      <dgm:t>
        <a:bodyPr/>
        <a:lstStyle/>
        <a:p>
          <a:endParaRPr lang="de-DE"/>
        </a:p>
      </dgm:t>
    </dgm:pt>
    <dgm:pt modelId="{CBC2CFDB-30C2-4C1D-A84A-B069C64F6F72}" type="sibTrans" cxnId="{966EF3A6-E240-47D0-9E73-F7D3E2F8E4D2}">
      <dgm:prSet/>
      <dgm:spPr/>
      <dgm:t>
        <a:bodyPr/>
        <a:lstStyle/>
        <a:p>
          <a:endParaRPr lang="de-DE"/>
        </a:p>
      </dgm:t>
    </dgm:pt>
    <dgm:pt modelId="{EFB5E6FC-A0AA-4B15-8AFF-9EDB2254AEB9}">
      <dgm:prSet phldrT="[Text]" custT="1"/>
      <dgm:spPr/>
      <dgm:t>
        <a:bodyPr/>
        <a:lstStyle/>
        <a:p>
          <a:r>
            <a:rPr lang="de-DE" sz="1400" dirty="0"/>
            <a:t>Feedback</a:t>
          </a:r>
        </a:p>
      </dgm:t>
    </dgm:pt>
    <dgm:pt modelId="{48FA6785-BD5B-4E25-9C6C-4BC97C35F477}" type="parTrans" cxnId="{1FAAC66D-CD50-4A79-8613-4432AF81BF3B}">
      <dgm:prSet/>
      <dgm:spPr/>
      <dgm:t>
        <a:bodyPr/>
        <a:lstStyle/>
        <a:p>
          <a:endParaRPr lang="de-DE"/>
        </a:p>
      </dgm:t>
    </dgm:pt>
    <dgm:pt modelId="{0567C930-1B46-407C-9536-4145D7A2583D}" type="sibTrans" cxnId="{1FAAC66D-CD50-4A79-8613-4432AF81BF3B}">
      <dgm:prSet/>
      <dgm:spPr/>
      <dgm:t>
        <a:bodyPr/>
        <a:lstStyle/>
        <a:p>
          <a:endParaRPr lang="de-DE"/>
        </a:p>
      </dgm:t>
    </dgm:pt>
    <dgm:pt modelId="{1560C0FA-75A1-4606-83F1-1062F84DFE95}">
      <dgm:prSet phldrT="[Text]" custT="1"/>
      <dgm:spPr/>
      <dgm:t>
        <a:bodyPr/>
        <a:lstStyle/>
        <a:p>
          <a:r>
            <a:rPr lang="de-DE" sz="1400" dirty="0"/>
            <a:t>Mut</a:t>
          </a:r>
        </a:p>
      </dgm:t>
    </dgm:pt>
    <dgm:pt modelId="{B32F4AE1-C1D9-4F47-A28B-B2BF1475FA36}" type="parTrans" cxnId="{93FB5DD8-34AD-44EF-902B-5AA6378AAB69}">
      <dgm:prSet/>
      <dgm:spPr/>
      <dgm:t>
        <a:bodyPr/>
        <a:lstStyle/>
        <a:p>
          <a:endParaRPr lang="de-DE"/>
        </a:p>
      </dgm:t>
    </dgm:pt>
    <dgm:pt modelId="{051AC327-72B3-45F7-81D5-D211A679EFB6}" type="sibTrans" cxnId="{93FB5DD8-34AD-44EF-902B-5AA6378AAB69}">
      <dgm:prSet/>
      <dgm:spPr/>
      <dgm:t>
        <a:bodyPr/>
        <a:lstStyle/>
        <a:p>
          <a:endParaRPr lang="de-DE"/>
        </a:p>
      </dgm:t>
    </dgm:pt>
    <dgm:pt modelId="{A119204F-D5BF-4775-8A38-B03D5E592713}">
      <dgm:prSet phldrT="[Text]" custT="1"/>
      <dgm:spPr/>
      <dgm:t>
        <a:bodyPr/>
        <a:lstStyle/>
        <a:p>
          <a:r>
            <a:rPr lang="de-DE" sz="1400" dirty="0"/>
            <a:t>Respekt</a:t>
          </a:r>
        </a:p>
      </dgm:t>
    </dgm:pt>
    <dgm:pt modelId="{6CC36BCD-8364-4E1E-921B-C03F0E0383F5}" type="parTrans" cxnId="{110BB69B-03C1-4A35-9D34-79D836307235}">
      <dgm:prSet/>
      <dgm:spPr/>
      <dgm:t>
        <a:bodyPr/>
        <a:lstStyle/>
        <a:p>
          <a:endParaRPr lang="de-DE"/>
        </a:p>
      </dgm:t>
    </dgm:pt>
    <dgm:pt modelId="{F778EAB3-1111-4A88-BA0C-8CA7BEC9308A}" type="sibTrans" cxnId="{110BB69B-03C1-4A35-9D34-79D836307235}">
      <dgm:prSet/>
      <dgm:spPr/>
      <dgm:t>
        <a:bodyPr/>
        <a:lstStyle/>
        <a:p>
          <a:endParaRPr lang="de-DE"/>
        </a:p>
      </dgm:t>
    </dgm:pt>
    <dgm:pt modelId="{9EEA32E0-254D-4C10-84DF-F4843AA410A6}" type="pres">
      <dgm:prSet presAssocID="{8B2F1A2F-552B-493B-82C3-155612A7E61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59756BB-E354-4639-837D-6DCA9BCF3397}" type="pres">
      <dgm:prSet presAssocID="{92E933B1-DB3B-46A5-A863-D42E839DB597}" presName="centerShape" presStyleLbl="node0" presStyleIdx="0" presStyleCnt="1"/>
      <dgm:spPr/>
    </dgm:pt>
    <dgm:pt modelId="{CEE92EE9-53E7-43E8-92B9-00D9A754CC44}" type="pres">
      <dgm:prSet presAssocID="{89A635C8-05C6-4652-B5B1-B053E71AD7D8}" presName="node" presStyleLbl="node1" presStyleIdx="0" presStyleCnt="5">
        <dgm:presLayoutVars>
          <dgm:bulletEnabled val="1"/>
        </dgm:presLayoutVars>
      </dgm:prSet>
      <dgm:spPr/>
    </dgm:pt>
    <dgm:pt modelId="{9AD7CF6B-1F2A-492F-B5B9-718F5F874446}" type="pres">
      <dgm:prSet presAssocID="{89A635C8-05C6-4652-B5B1-B053E71AD7D8}" presName="dummy" presStyleCnt="0"/>
      <dgm:spPr/>
    </dgm:pt>
    <dgm:pt modelId="{B55CE93B-3FF6-490E-9527-6CB5F4CB5703}" type="pres">
      <dgm:prSet presAssocID="{424B35E7-E436-4546-ACA4-00A75F76697F}" presName="sibTrans" presStyleLbl="sibTrans2D1" presStyleIdx="0" presStyleCnt="5"/>
      <dgm:spPr/>
    </dgm:pt>
    <dgm:pt modelId="{E6DD0F60-C256-4818-9525-F0085F7236BD}" type="pres">
      <dgm:prSet presAssocID="{8A4E7370-A84A-40EC-81E8-7F1DAC199725}" presName="node" presStyleLbl="node1" presStyleIdx="1" presStyleCnt="5">
        <dgm:presLayoutVars>
          <dgm:bulletEnabled val="1"/>
        </dgm:presLayoutVars>
      </dgm:prSet>
      <dgm:spPr/>
    </dgm:pt>
    <dgm:pt modelId="{445E4558-69C9-4862-9006-48C76B7866F2}" type="pres">
      <dgm:prSet presAssocID="{8A4E7370-A84A-40EC-81E8-7F1DAC199725}" presName="dummy" presStyleCnt="0"/>
      <dgm:spPr/>
    </dgm:pt>
    <dgm:pt modelId="{E7B76EA3-90D2-4992-A34B-EB78F9014246}" type="pres">
      <dgm:prSet presAssocID="{CBC2CFDB-30C2-4C1D-A84A-B069C64F6F72}" presName="sibTrans" presStyleLbl="sibTrans2D1" presStyleIdx="1" presStyleCnt="5"/>
      <dgm:spPr/>
    </dgm:pt>
    <dgm:pt modelId="{F38919A6-6F99-44C2-84BB-0BD302F53D27}" type="pres">
      <dgm:prSet presAssocID="{EFB5E6FC-A0AA-4B15-8AFF-9EDB2254AEB9}" presName="node" presStyleLbl="node1" presStyleIdx="2" presStyleCnt="5">
        <dgm:presLayoutVars>
          <dgm:bulletEnabled val="1"/>
        </dgm:presLayoutVars>
      </dgm:prSet>
      <dgm:spPr/>
    </dgm:pt>
    <dgm:pt modelId="{D54DAD7E-BE7F-470F-BE1F-62AE02A0DDE3}" type="pres">
      <dgm:prSet presAssocID="{EFB5E6FC-A0AA-4B15-8AFF-9EDB2254AEB9}" presName="dummy" presStyleCnt="0"/>
      <dgm:spPr/>
    </dgm:pt>
    <dgm:pt modelId="{D647098F-9394-4838-A3D5-0CF3950F7238}" type="pres">
      <dgm:prSet presAssocID="{0567C930-1B46-407C-9536-4145D7A2583D}" presName="sibTrans" presStyleLbl="sibTrans2D1" presStyleIdx="2" presStyleCnt="5"/>
      <dgm:spPr/>
    </dgm:pt>
    <dgm:pt modelId="{D1CE6539-7292-43F1-BC24-B3BBAB667A12}" type="pres">
      <dgm:prSet presAssocID="{1560C0FA-75A1-4606-83F1-1062F84DFE95}" presName="node" presStyleLbl="node1" presStyleIdx="3" presStyleCnt="5">
        <dgm:presLayoutVars>
          <dgm:bulletEnabled val="1"/>
        </dgm:presLayoutVars>
      </dgm:prSet>
      <dgm:spPr/>
    </dgm:pt>
    <dgm:pt modelId="{A01A6D87-1481-415B-BAA1-FC6F668CC4AB}" type="pres">
      <dgm:prSet presAssocID="{1560C0FA-75A1-4606-83F1-1062F84DFE95}" presName="dummy" presStyleCnt="0"/>
      <dgm:spPr/>
    </dgm:pt>
    <dgm:pt modelId="{FB58A51B-3F9E-4BFA-BB25-6F278C03AB51}" type="pres">
      <dgm:prSet presAssocID="{051AC327-72B3-45F7-81D5-D211A679EFB6}" presName="sibTrans" presStyleLbl="sibTrans2D1" presStyleIdx="3" presStyleCnt="5"/>
      <dgm:spPr/>
    </dgm:pt>
    <dgm:pt modelId="{14B77721-6B82-471D-A939-AAF0F31871E6}" type="pres">
      <dgm:prSet presAssocID="{A119204F-D5BF-4775-8A38-B03D5E592713}" presName="node" presStyleLbl="node1" presStyleIdx="4" presStyleCnt="5">
        <dgm:presLayoutVars>
          <dgm:bulletEnabled val="1"/>
        </dgm:presLayoutVars>
      </dgm:prSet>
      <dgm:spPr/>
    </dgm:pt>
    <dgm:pt modelId="{A036F1E1-F45B-473C-9429-27DAC41196C4}" type="pres">
      <dgm:prSet presAssocID="{A119204F-D5BF-4775-8A38-B03D5E592713}" presName="dummy" presStyleCnt="0"/>
      <dgm:spPr/>
    </dgm:pt>
    <dgm:pt modelId="{A1059EBB-ABA0-4ACE-A3F2-D203389904F7}" type="pres">
      <dgm:prSet presAssocID="{F778EAB3-1111-4A88-BA0C-8CA7BEC9308A}" presName="sibTrans" presStyleLbl="sibTrans2D1" presStyleIdx="4" presStyleCnt="5"/>
      <dgm:spPr/>
    </dgm:pt>
  </dgm:ptLst>
  <dgm:cxnLst>
    <dgm:cxn modelId="{110BB69B-03C1-4A35-9D34-79D836307235}" srcId="{92E933B1-DB3B-46A5-A863-D42E839DB597}" destId="{A119204F-D5BF-4775-8A38-B03D5E592713}" srcOrd="4" destOrd="0" parTransId="{6CC36BCD-8364-4E1E-921B-C03F0E0383F5}" sibTransId="{F778EAB3-1111-4A88-BA0C-8CA7BEC9308A}"/>
    <dgm:cxn modelId="{F3EC9252-FC10-4131-8B9E-B9AA61F6343F}" type="presOf" srcId="{89A635C8-05C6-4652-B5B1-B053E71AD7D8}" destId="{CEE92EE9-53E7-43E8-92B9-00D9A754CC44}" srcOrd="0" destOrd="0" presId="urn:microsoft.com/office/officeart/2005/8/layout/radial6"/>
    <dgm:cxn modelId="{4FD8E236-0617-436F-8DF7-98EF0C29E695}" type="presOf" srcId="{F778EAB3-1111-4A88-BA0C-8CA7BEC9308A}" destId="{A1059EBB-ABA0-4ACE-A3F2-D203389904F7}" srcOrd="0" destOrd="0" presId="urn:microsoft.com/office/officeart/2005/8/layout/radial6"/>
    <dgm:cxn modelId="{303F469E-A885-4F02-B3C6-81BEE6B38355}" type="presOf" srcId="{CBC2CFDB-30C2-4C1D-A84A-B069C64F6F72}" destId="{E7B76EA3-90D2-4992-A34B-EB78F9014246}" srcOrd="0" destOrd="0" presId="urn:microsoft.com/office/officeart/2005/8/layout/radial6"/>
    <dgm:cxn modelId="{EC872BAD-4102-4C8A-BF3A-D0B5C9742826}" type="presOf" srcId="{92E933B1-DB3B-46A5-A863-D42E839DB597}" destId="{059756BB-E354-4639-837D-6DCA9BCF3397}" srcOrd="0" destOrd="0" presId="urn:microsoft.com/office/officeart/2005/8/layout/radial6"/>
    <dgm:cxn modelId="{812BDFFD-4581-4CE8-99E0-9C9EFA825F82}" srcId="{8B2F1A2F-552B-493B-82C3-155612A7E61C}" destId="{92E933B1-DB3B-46A5-A863-D42E839DB597}" srcOrd="0" destOrd="0" parTransId="{181D2DED-C276-4D0A-B7B2-6CD5F30CF176}" sibTransId="{79233595-109F-4D2E-9EA2-268569CCEB21}"/>
    <dgm:cxn modelId="{1E70B7CA-5B00-41C7-A607-08F1606BF6F4}" type="presOf" srcId="{1560C0FA-75A1-4606-83F1-1062F84DFE95}" destId="{D1CE6539-7292-43F1-BC24-B3BBAB667A12}" srcOrd="0" destOrd="0" presId="urn:microsoft.com/office/officeart/2005/8/layout/radial6"/>
    <dgm:cxn modelId="{F3082456-55A9-4A7F-87A9-56E68C8BAE51}" type="presOf" srcId="{051AC327-72B3-45F7-81D5-D211A679EFB6}" destId="{FB58A51B-3F9E-4BFA-BB25-6F278C03AB51}" srcOrd="0" destOrd="0" presId="urn:microsoft.com/office/officeart/2005/8/layout/radial6"/>
    <dgm:cxn modelId="{61DD2220-3C89-4934-A26A-A96CCB2D4928}" type="presOf" srcId="{EFB5E6FC-A0AA-4B15-8AFF-9EDB2254AEB9}" destId="{F38919A6-6F99-44C2-84BB-0BD302F53D27}" srcOrd="0" destOrd="0" presId="urn:microsoft.com/office/officeart/2005/8/layout/radial6"/>
    <dgm:cxn modelId="{0D955F56-CB1F-4D54-BA9D-4E4CE37891E9}" type="presOf" srcId="{A119204F-D5BF-4775-8A38-B03D5E592713}" destId="{14B77721-6B82-471D-A939-AAF0F31871E6}" srcOrd="0" destOrd="0" presId="urn:microsoft.com/office/officeart/2005/8/layout/radial6"/>
    <dgm:cxn modelId="{CB60B13C-FBDD-460E-855C-9EB0C4AC93F6}" type="presOf" srcId="{8B2F1A2F-552B-493B-82C3-155612A7E61C}" destId="{9EEA32E0-254D-4C10-84DF-F4843AA410A6}" srcOrd="0" destOrd="0" presId="urn:microsoft.com/office/officeart/2005/8/layout/radial6"/>
    <dgm:cxn modelId="{543487F4-17C0-4D92-BA0C-0D6CDF0B5761}" type="presOf" srcId="{424B35E7-E436-4546-ACA4-00A75F76697F}" destId="{B55CE93B-3FF6-490E-9527-6CB5F4CB5703}" srcOrd="0" destOrd="0" presId="urn:microsoft.com/office/officeart/2005/8/layout/radial6"/>
    <dgm:cxn modelId="{966EF3A6-E240-47D0-9E73-F7D3E2F8E4D2}" srcId="{92E933B1-DB3B-46A5-A863-D42E839DB597}" destId="{8A4E7370-A84A-40EC-81E8-7F1DAC199725}" srcOrd="1" destOrd="0" parTransId="{E7E49059-ACBF-451F-852F-808A5AD02A3D}" sibTransId="{CBC2CFDB-30C2-4C1D-A84A-B069C64F6F72}"/>
    <dgm:cxn modelId="{A628232E-88BF-4CC0-BDBA-93242E380562}" srcId="{92E933B1-DB3B-46A5-A863-D42E839DB597}" destId="{89A635C8-05C6-4652-B5B1-B053E71AD7D8}" srcOrd="0" destOrd="0" parTransId="{F358D4BC-C650-46F9-ABA4-72FBE2926515}" sibTransId="{424B35E7-E436-4546-ACA4-00A75F76697F}"/>
    <dgm:cxn modelId="{41B39A1A-C6B6-434A-9CEF-930C44239B82}" type="presOf" srcId="{8A4E7370-A84A-40EC-81E8-7F1DAC199725}" destId="{E6DD0F60-C256-4818-9525-F0085F7236BD}" srcOrd="0" destOrd="0" presId="urn:microsoft.com/office/officeart/2005/8/layout/radial6"/>
    <dgm:cxn modelId="{1FAAC66D-CD50-4A79-8613-4432AF81BF3B}" srcId="{92E933B1-DB3B-46A5-A863-D42E839DB597}" destId="{EFB5E6FC-A0AA-4B15-8AFF-9EDB2254AEB9}" srcOrd="2" destOrd="0" parTransId="{48FA6785-BD5B-4E25-9C6C-4BC97C35F477}" sibTransId="{0567C930-1B46-407C-9536-4145D7A2583D}"/>
    <dgm:cxn modelId="{93FB5DD8-34AD-44EF-902B-5AA6378AAB69}" srcId="{92E933B1-DB3B-46A5-A863-D42E839DB597}" destId="{1560C0FA-75A1-4606-83F1-1062F84DFE95}" srcOrd="3" destOrd="0" parTransId="{B32F4AE1-C1D9-4F47-A28B-B2BF1475FA36}" sibTransId="{051AC327-72B3-45F7-81D5-D211A679EFB6}"/>
    <dgm:cxn modelId="{FFCC0C24-9A16-4674-863D-E3A83C27500C}" type="presOf" srcId="{0567C930-1B46-407C-9536-4145D7A2583D}" destId="{D647098F-9394-4838-A3D5-0CF3950F7238}" srcOrd="0" destOrd="0" presId="urn:microsoft.com/office/officeart/2005/8/layout/radial6"/>
    <dgm:cxn modelId="{D1AAA9F2-4B24-4E70-B872-9C62949A3444}" type="presParOf" srcId="{9EEA32E0-254D-4C10-84DF-F4843AA410A6}" destId="{059756BB-E354-4639-837D-6DCA9BCF3397}" srcOrd="0" destOrd="0" presId="urn:microsoft.com/office/officeart/2005/8/layout/radial6"/>
    <dgm:cxn modelId="{FE2E2436-8BA5-42CE-8A9F-4F963FD477AB}" type="presParOf" srcId="{9EEA32E0-254D-4C10-84DF-F4843AA410A6}" destId="{CEE92EE9-53E7-43E8-92B9-00D9A754CC44}" srcOrd="1" destOrd="0" presId="urn:microsoft.com/office/officeart/2005/8/layout/radial6"/>
    <dgm:cxn modelId="{3966816E-D927-44FC-8725-48CB75D4AF25}" type="presParOf" srcId="{9EEA32E0-254D-4C10-84DF-F4843AA410A6}" destId="{9AD7CF6B-1F2A-492F-B5B9-718F5F874446}" srcOrd="2" destOrd="0" presId="urn:microsoft.com/office/officeart/2005/8/layout/radial6"/>
    <dgm:cxn modelId="{41FACA26-4D7B-49ED-A438-849C5CF0A156}" type="presParOf" srcId="{9EEA32E0-254D-4C10-84DF-F4843AA410A6}" destId="{B55CE93B-3FF6-490E-9527-6CB5F4CB5703}" srcOrd="3" destOrd="0" presId="urn:microsoft.com/office/officeart/2005/8/layout/radial6"/>
    <dgm:cxn modelId="{12C1BE32-3A5A-4722-9053-C4C250ED89C8}" type="presParOf" srcId="{9EEA32E0-254D-4C10-84DF-F4843AA410A6}" destId="{E6DD0F60-C256-4818-9525-F0085F7236BD}" srcOrd="4" destOrd="0" presId="urn:microsoft.com/office/officeart/2005/8/layout/radial6"/>
    <dgm:cxn modelId="{A525E993-11AA-492A-BB11-937D749481B6}" type="presParOf" srcId="{9EEA32E0-254D-4C10-84DF-F4843AA410A6}" destId="{445E4558-69C9-4862-9006-48C76B7866F2}" srcOrd="5" destOrd="0" presId="urn:microsoft.com/office/officeart/2005/8/layout/radial6"/>
    <dgm:cxn modelId="{165C4113-CBB4-4433-866E-5A88DD04A6FA}" type="presParOf" srcId="{9EEA32E0-254D-4C10-84DF-F4843AA410A6}" destId="{E7B76EA3-90D2-4992-A34B-EB78F9014246}" srcOrd="6" destOrd="0" presId="urn:microsoft.com/office/officeart/2005/8/layout/radial6"/>
    <dgm:cxn modelId="{C1B73A9D-B997-4BA5-A59B-463E804D4BDE}" type="presParOf" srcId="{9EEA32E0-254D-4C10-84DF-F4843AA410A6}" destId="{F38919A6-6F99-44C2-84BB-0BD302F53D27}" srcOrd="7" destOrd="0" presId="urn:microsoft.com/office/officeart/2005/8/layout/radial6"/>
    <dgm:cxn modelId="{A4D7FF4C-7308-4BB2-A446-FEE624FDC232}" type="presParOf" srcId="{9EEA32E0-254D-4C10-84DF-F4843AA410A6}" destId="{D54DAD7E-BE7F-470F-BE1F-62AE02A0DDE3}" srcOrd="8" destOrd="0" presId="urn:microsoft.com/office/officeart/2005/8/layout/radial6"/>
    <dgm:cxn modelId="{EB9F600B-F212-4518-88A9-3813C360B2E9}" type="presParOf" srcId="{9EEA32E0-254D-4C10-84DF-F4843AA410A6}" destId="{D647098F-9394-4838-A3D5-0CF3950F7238}" srcOrd="9" destOrd="0" presId="urn:microsoft.com/office/officeart/2005/8/layout/radial6"/>
    <dgm:cxn modelId="{E6E01C3F-FD7E-4A00-9B31-6A71730674C1}" type="presParOf" srcId="{9EEA32E0-254D-4C10-84DF-F4843AA410A6}" destId="{D1CE6539-7292-43F1-BC24-B3BBAB667A12}" srcOrd="10" destOrd="0" presId="urn:microsoft.com/office/officeart/2005/8/layout/radial6"/>
    <dgm:cxn modelId="{6F4AB89E-4521-442E-992E-8D85780D533F}" type="presParOf" srcId="{9EEA32E0-254D-4C10-84DF-F4843AA410A6}" destId="{A01A6D87-1481-415B-BAA1-FC6F668CC4AB}" srcOrd="11" destOrd="0" presId="urn:microsoft.com/office/officeart/2005/8/layout/radial6"/>
    <dgm:cxn modelId="{11A474D8-7C0D-42BE-87DB-5D1D326CA8AD}" type="presParOf" srcId="{9EEA32E0-254D-4C10-84DF-F4843AA410A6}" destId="{FB58A51B-3F9E-4BFA-BB25-6F278C03AB51}" srcOrd="12" destOrd="0" presId="urn:microsoft.com/office/officeart/2005/8/layout/radial6"/>
    <dgm:cxn modelId="{D5B10068-3F17-4CCA-A3C9-2A3329F4E69F}" type="presParOf" srcId="{9EEA32E0-254D-4C10-84DF-F4843AA410A6}" destId="{14B77721-6B82-471D-A939-AAF0F31871E6}" srcOrd="13" destOrd="0" presId="urn:microsoft.com/office/officeart/2005/8/layout/radial6"/>
    <dgm:cxn modelId="{74736F7F-3F2F-47FE-8D81-B802C494D40D}" type="presParOf" srcId="{9EEA32E0-254D-4C10-84DF-F4843AA410A6}" destId="{A036F1E1-F45B-473C-9429-27DAC41196C4}" srcOrd="14" destOrd="0" presId="urn:microsoft.com/office/officeart/2005/8/layout/radial6"/>
    <dgm:cxn modelId="{E2F7705F-D634-4569-A511-EEA677D33892}" type="presParOf" srcId="{9EEA32E0-254D-4C10-84DF-F4843AA410A6}" destId="{A1059EBB-ABA0-4ACE-A3F2-D203389904F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823D4-7374-4113-A04A-752BF80330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3FB0C2A-49D3-4367-BCFA-0F34EEBA7716}">
      <dgm:prSet phldrT="[Text]" custT="1"/>
      <dgm:spPr/>
      <dgm:t>
        <a:bodyPr/>
        <a:lstStyle/>
        <a:p>
          <a:r>
            <a:rPr lang="de-DE" sz="3200" dirty="0"/>
            <a:t>Menschlichkeit</a:t>
          </a:r>
        </a:p>
      </dgm:t>
    </dgm:pt>
    <dgm:pt modelId="{B7001825-2C7A-4D01-9259-21AD4CD182E5}" type="parTrans" cxnId="{49F016F3-0469-4CFB-88C6-A02ACC6F4E2A}">
      <dgm:prSet/>
      <dgm:spPr/>
      <dgm:t>
        <a:bodyPr/>
        <a:lstStyle/>
        <a:p>
          <a:endParaRPr lang="de-DE" sz="7200"/>
        </a:p>
      </dgm:t>
    </dgm:pt>
    <dgm:pt modelId="{ED273D54-CDDE-4811-B8FA-55B8EB866737}" type="sibTrans" cxnId="{49F016F3-0469-4CFB-88C6-A02ACC6F4E2A}">
      <dgm:prSet custT="1"/>
      <dgm:spPr/>
      <dgm:t>
        <a:bodyPr/>
        <a:lstStyle/>
        <a:p>
          <a:endParaRPr lang="de-DE" sz="13800"/>
        </a:p>
      </dgm:t>
    </dgm:pt>
    <dgm:pt modelId="{6BE1345D-B01E-440D-800B-658703F7F8B3}">
      <dgm:prSet phldrT="[Text]" custT="1"/>
      <dgm:spPr/>
      <dgm:t>
        <a:bodyPr/>
        <a:lstStyle/>
        <a:p>
          <a:r>
            <a:rPr lang="de-DE" sz="3200" dirty="0"/>
            <a:t>Wechselseitiger Vorteil</a:t>
          </a:r>
        </a:p>
      </dgm:t>
    </dgm:pt>
    <dgm:pt modelId="{9252C5D3-38F4-4B3F-905F-F035A86F5D46}" type="parTrans" cxnId="{04E38835-33ED-46D2-A43D-AF858D18FA42}">
      <dgm:prSet/>
      <dgm:spPr/>
      <dgm:t>
        <a:bodyPr/>
        <a:lstStyle/>
        <a:p>
          <a:endParaRPr lang="de-DE" sz="7200"/>
        </a:p>
      </dgm:t>
    </dgm:pt>
    <dgm:pt modelId="{D9296974-E041-4AC7-9BDA-8151E022B365}" type="sibTrans" cxnId="{04E38835-33ED-46D2-A43D-AF858D18FA42}">
      <dgm:prSet custT="1"/>
      <dgm:spPr/>
      <dgm:t>
        <a:bodyPr/>
        <a:lstStyle/>
        <a:p>
          <a:endParaRPr lang="de-DE" sz="13800"/>
        </a:p>
      </dgm:t>
    </dgm:pt>
    <dgm:pt modelId="{B4D17BB6-095D-4893-8280-C6CAAA09B4D7}">
      <dgm:prSet phldrT="[Text]" custT="1"/>
      <dgm:spPr/>
      <dgm:t>
        <a:bodyPr/>
        <a:lstStyle/>
        <a:p>
          <a:r>
            <a:rPr lang="de-DE" sz="3200" dirty="0"/>
            <a:t>Kleine Schritte</a:t>
          </a:r>
        </a:p>
      </dgm:t>
    </dgm:pt>
    <dgm:pt modelId="{812C63F1-9E39-4AEF-A46D-01033C42AB91}" type="parTrans" cxnId="{A66B3190-382E-46FB-AD75-D3DD0943AC03}">
      <dgm:prSet/>
      <dgm:spPr/>
      <dgm:t>
        <a:bodyPr/>
        <a:lstStyle/>
        <a:p>
          <a:endParaRPr lang="de-DE" sz="7200"/>
        </a:p>
      </dgm:t>
    </dgm:pt>
    <dgm:pt modelId="{5E43ECE7-0A59-48CA-98CF-D603CD798B54}" type="sibTrans" cxnId="{A66B3190-382E-46FB-AD75-D3DD0943AC03}">
      <dgm:prSet custT="1"/>
      <dgm:spPr/>
      <dgm:t>
        <a:bodyPr/>
        <a:lstStyle/>
        <a:p>
          <a:endParaRPr lang="de-DE" sz="13800"/>
        </a:p>
      </dgm:t>
    </dgm:pt>
    <dgm:pt modelId="{5029DAC7-ED95-4DF8-870D-FAACFBB940FA}">
      <dgm:prSet phldrT="[Text]" custT="1"/>
      <dgm:spPr/>
      <dgm:t>
        <a:bodyPr/>
        <a:lstStyle/>
        <a:p>
          <a:r>
            <a:rPr lang="de-DE" sz="3200"/>
            <a:t>Fluss</a:t>
          </a:r>
          <a:endParaRPr lang="de-DE" sz="3200" dirty="0"/>
        </a:p>
      </dgm:t>
    </dgm:pt>
    <dgm:pt modelId="{E159C496-54A6-4E45-8D0A-72808E13B698}" type="parTrans" cxnId="{0A5A1151-8745-4A84-83EC-2CC2CE54B9BB}">
      <dgm:prSet/>
      <dgm:spPr/>
      <dgm:t>
        <a:bodyPr/>
        <a:lstStyle/>
        <a:p>
          <a:endParaRPr lang="de-DE" sz="7200"/>
        </a:p>
      </dgm:t>
    </dgm:pt>
    <dgm:pt modelId="{40431258-29C2-41E6-BAEB-27DF98342B98}" type="sibTrans" cxnId="{0A5A1151-8745-4A84-83EC-2CC2CE54B9BB}">
      <dgm:prSet custT="1"/>
      <dgm:spPr/>
      <dgm:t>
        <a:bodyPr/>
        <a:lstStyle/>
        <a:p>
          <a:endParaRPr lang="de-DE" sz="13800"/>
        </a:p>
      </dgm:t>
    </dgm:pt>
    <dgm:pt modelId="{AA6E9BCB-590E-4DB2-B0C9-4D3C25F42B5A}">
      <dgm:prSet phldrT="[Text]" custT="1"/>
      <dgm:spPr/>
      <dgm:t>
        <a:bodyPr/>
        <a:lstStyle/>
        <a:p>
          <a:r>
            <a:rPr lang="de-DE" sz="3200" dirty="0"/>
            <a:t>…</a:t>
          </a:r>
        </a:p>
      </dgm:t>
    </dgm:pt>
    <dgm:pt modelId="{580D023A-B899-4973-A6E5-F7374B776099}" type="parTrans" cxnId="{822DA80C-C6DB-4DDA-90CC-114ABC693D55}">
      <dgm:prSet/>
      <dgm:spPr/>
      <dgm:t>
        <a:bodyPr/>
        <a:lstStyle/>
        <a:p>
          <a:endParaRPr lang="de-DE" sz="1600"/>
        </a:p>
      </dgm:t>
    </dgm:pt>
    <dgm:pt modelId="{8B287708-75F6-41B7-8570-996B475224ED}" type="sibTrans" cxnId="{822DA80C-C6DB-4DDA-90CC-114ABC693D55}">
      <dgm:prSet/>
      <dgm:spPr/>
      <dgm:t>
        <a:bodyPr/>
        <a:lstStyle/>
        <a:p>
          <a:endParaRPr lang="de-DE" sz="1600"/>
        </a:p>
      </dgm:t>
    </dgm:pt>
    <dgm:pt modelId="{1A3AE1F0-5552-4CC6-82BC-3FDF1AD2BEBC}">
      <dgm:prSet phldrT="[Text]" custT="1"/>
      <dgm:spPr/>
      <dgm:t>
        <a:bodyPr/>
        <a:lstStyle/>
        <a:p>
          <a:r>
            <a:rPr lang="de-DE" sz="3200" dirty="0"/>
            <a:t>…</a:t>
          </a:r>
        </a:p>
      </dgm:t>
    </dgm:pt>
    <dgm:pt modelId="{2C85E834-13A5-4688-B4F7-62F6BAAB3714}" type="parTrans" cxnId="{A6BBEBC8-A05F-453F-BFD2-CB9D2584B22F}">
      <dgm:prSet/>
      <dgm:spPr/>
      <dgm:t>
        <a:bodyPr/>
        <a:lstStyle/>
        <a:p>
          <a:endParaRPr lang="de-DE" sz="1600"/>
        </a:p>
      </dgm:t>
    </dgm:pt>
    <dgm:pt modelId="{56A816CD-EE77-47FE-BEED-F97B704722BE}" type="sibTrans" cxnId="{A6BBEBC8-A05F-453F-BFD2-CB9D2584B22F}">
      <dgm:prSet/>
      <dgm:spPr/>
      <dgm:t>
        <a:bodyPr/>
        <a:lstStyle/>
        <a:p>
          <a:endParaRPr lang="de-DE" sz="1600"/>
        </a:p>
      </dgm:t>
    </dgm:pt>
    <dgm:pt modelId="{E847B705-1792-4836-9277-A4BBBAF7D535}" type="pres">
      <dgm:prSet presAssocID="{10B823D4-7374-4113-A04A-752BF8033069}" presName="diagram" presStyleCnt="0">
        <dgm:presLayoutVars>
          <dgm:dir/>
          <dgm:resizeHandles val="exact"/>
        </dgm:presLayoutVars>
      </dgm:prSet>
      <dgm:spPr/>
    </dgm:pt>
    <dgm:pt modelId="{B8D2F552-A1B4-45CE-B899-2818447B0A19}" type="pres">
      <dgm:prSet presAssocID="{AA6E9BCB-590E-4DB2-B0C9-4D3C25F42B5A}" presName="node" presStyleLbl="node1" presStyleIdx="0" presStyleCnt="6">
        <dgm:presLayoutVars>
          <dgm:bulletEnabled val="1"/>
        </dgm:presLayoutVars>
      </dgm:prSet>
      <dgm:spPr/>
    </dgm:pt>
    <dgm:pt modelId="{D45D4A70-84C6-4E14-86E9-93B690E1647F}" type="pres">
      <dgm:prSet presAssocID="{8B287708-75F6-41B7-8570-996B475224ED}" presName="sibTrans" presStyleCnt="0"/>
      <dgm:spPr/>
    </dgm:pt>
    <dgm:pt modelId="{D2CD2C31-CCF8-4B96-B2D4-E6E59C45CBDA}" type="pres">
      <dgm:prSet presAssocID="{E3FB0C2A-49D3-4367-BCFA-0F34EEBA7716}" presName="node" presStyleLbl="node1" presStyleIdx="1" presStyleCnt="6">
        <dgm:presLayoutVars>
          <dgm:bulletEnabled val="1"/>
        </dgm:presLayoutVars>
      </dgm:prSet>
      <dgm:spPr/>
    </dgm:pt>
    <dgm:pt modelId="{802208BB-6A71-4A32-9FAA-5EA46B2789FC}" type="pres">
      <dgm:prSet presAssocID="{ED273D54-CDDE-4811-B8FA-55B8EB866737}" presName="sibTrans" presStyleCnt="0"/>
      <dgm:spPr/>
    </dgm:pt>
    <dgm:pt modelId="{E1F7D5D7-D5E4-4AE3-8C35-3CDAF3EADE78}" type="pres">
      <dgm:prSet presAssocID="{6BE1345D-B01E-440D-800B-658703F7F8B3}" presName="node" presStyleLbl="node1" presStyleIdx="2" presStyleCnt="6">
        <dgm:presLayoutVars>
          <dgm:bulletEnabled val="1"/>
        </dgm:presLayoutVars>
      </dgm:prSet>
      <dgm:spPr/>
    </dgm:pt>
    <dgm:pt modelId="{BD3F0028-FD81-4F9D-82B9-5FC977C94F78}" type="pres">
      <dgm:prSet presAssocID="{D9296974-E041-4AC7-9BDA-8151E022B365}" presName="sibTrans" presStyleCnt="0"/>
      <dgm:spPr/>
    </dgm:pt>
    <dgm:pt modelId="{53DD10B4-A976-4C68-8F4C-D23BA5D6D9DB}" type="pres">
      <dgm:prSet presAssocID="{B4D17BB6-095D-4893-8280-C6CAAA09B4D7}" presName="node" presStyleLbl="node1" presStyleIdx="3" presStyleCnt="6">
        <dgm:presLayoutVars>
          <dgm:bulletEnabled val="1"/>
        </dgm:presLayoutVars>
      </dgm:prSet>
      <dgm:spPr/>
    </dgm:pt>
    <dgm:pt modelId="{07C82566-EE9F-452B-B5C1-456217AE2332}" type="pres">
      <dgm:prSet presAssocID="{5E43ECE7-0A59-48CA-98CF-D603CD798B54}" presName="sibTrans" presStyleCnt="0"/>
      <dgm:spPr/>
    </dgm:pt>
    <dgm:pt modelId="{E4A30E40-06E4-45EB-B263-2E27397CE968}" type="pres">
      <dgm:prSet presAssocID="{5029DAC7-ED95-4DF8-870D-FAACFBB940FA}" presName="node" presStyleLbl="node1" presStyleIdx="4" presStyleCnt="6">
        <dgm:presLayoutVars>
          <dgm:bulletEnabled val="1"/>
        </dgm:presLayoutVars>
      </dgm:prSet>
      <dgm:spPr/>
    </dgm:pt>
    <dgm:pt modelId="{1EAF9E20-4EED-4395-9049-3562D72EB212}" type="pres">
      <dgm:prSet presAssocID="{40431258-29C2-41E6-BAEB-27DF98342B98}" presName="sibTrans" presStyleCnt="0"/>
      <dgm:spPr/>
    </dgm:pt>
    <dgm:pt modelId="{FA1913E7-1768-414E-AD92-DD019AB4E4C7}" type="pres">
      <dgm:prSet presAssocID="{1A3AE1F0-5552-4CC6-82BC-3FDF1AD2BEBC}" presName="node" presStyleLbl="node1" presStyleIdx="5" presStyleCnt="6">
        <dgm:presLayoutVars>
          <dgm:bulletEnabled val="1"/>
        </dgm:presLayoutVars>
      </dgm:prSet>
      <dgm:spPr/>
    </dgm:pt>
  </dgm:ptLst>
  <dgm:cxnLst>
    <dgm:cxn modelId="{05E6ADC5-D847-43EC-84BD-641D201043EA}" type="presOf" srcId="{6BE1345D-B01E-440D-800B-658703F7F8B3}" destId="{E1F7D5D7-D5E4-4AE3-8C35-3CDAF3EADE78}" srcOrd="0" destOrd="0" presId="urn:microsoft.com/office/officeart/2005/8/layout/default"/>
    <dgm:cxn modelId="{5B695CEE-BA62-4A37-A3F5-BDD58EEB9B83}" type="presOf" srcId="{10B823D4-7374-4113-A04A-752BF8033069}" destId="{E847B705-1792-4836-9277-A4BBBAF7D535}" srcOrd="0" destOrd="0" presId="urn:microsoft.com/office/officeart/2005/8/layout/default"/>
    <dgm:cxn modelId="{A66B3190-382E-46FB-AD75-D3DD0943AC03}" srcId="{10B823D4-7374-4113-A04A-752BF8033069}" destId="{B4D17BB6-095D-4893-8280-C6CAAA09B4D7}" srcOrd="3" destOrd="0" parTransId="{812C63F1-9E39-4AEF-A46D-01033C42AB91}" sibTransId="{5E43ECE7-0A59-48CA-98CF-D603CD798B54}"/>
    <dgm:cxn modelId="{A6BBEBC8-A05F-453F-BFD2-CB9D2584B22F}" srcId="{10B823D4-7374-4113-A04A-752BF8033069}" destId="{1A3AE1F0-5552-4CC6-82BC-3FDF1AD2BEBC}" srcOrd="5" destOrd="0" parTransId="{2C85E834-13A5-4688-B4F7-62F6BAAB3714}" sibTransId="{56A816CD-EE77-47FE-BEED-F97B704722BE}"/>
    <dgm:cxn modelId="{04E38835-33ED-46D2-A43D-AF858D18FA42}" srcId="{10B823D4-7374-4113-A04A-752BF8033069}" destId="{6BE1345D-B01E-440D-800B-658703F7F8B3}" srcOrd="2" destOrd="0" parTransId="{9252C5D3-38F4-4B3F-905F-F035A86F5D46}" sibTransId="{D9296974-E041-4AC7-9BDA-8151E022B365}"/>
    <dgm:cxn modelId="{505980FD-CCD3-4C80-9ABA-22F24CE966E8}" type="presOf" srcId="{AA6E9BCB-590E-4DB2-B0C9-4D3C25F42B5A}" destId="{B8D2F552-A1B4-45CE-B899-2818447B0A19}" srcOrd="0" destOrd="0" presId="urn:microsoft.com/office/officeart/2005/8/layout/default"/>
    <dgm:cxn modelId="{49F016F3-0469-4CFB-88C6-A02ACC6F4E2A}" srcId="{10B823D4-7374-4113-A04A-752BF8033069}" destId="{E3FB0C2A-49D3-4367-BCFA-0F34EEBA7716}" srcOrd="1" destOrd="0" parTransId="{B7001825-2C7A-4D01-9259-21AD4CD182E5}" sibTransId="{ED273D54-CDDE-4811-B8FA-55B8EB866737}"/>
    <dgm:cxn modelId="{822DA80C-C6DB-4DDA-90CC-114ABC693D55}" srcId="{10B823D4-7374-4113-A04A-752BF8033069}" destId="{AA6E9BCB-590E-4DB2-B0C9-4D3C25F42B5A}" srcOrd="0" destOrd="0" parTransId="{580D023A-B899-4973-A6E5-F7374B776099}" sibTransId="{8B287708-75F6-41B7-8570-996B475224ED}"/>
    <dgm:cxn modelId="{783F366D-CA5F-4C25-B5C2-84436CC8A60D}" type="presOf" srcId="{5029DAC7-ED95-4DF8-870D-FAACFBB940FA}" destId="{E4A30E40-06E4-45EB-B263-2E27397CE968}" srcOrd="0" destOrd="0" presId="urn:microsoft.com/office/officeart/2005/8/layout/default"/>
    <dgm:cxn modelId="{4F561FF5-9CE3-443B-89E8-AF78D5978D6A}" type="presOf" srcId="{B4D17BB6-095D-4893-8280-C6CAAA09B4D7}" destId="{53DD10B4-A976-4C68-8F4C-D23BA5D6D9DB}" srcOrd="0" destOrd="0" presId="urn:microsoft.com/office/officeart/2005/8/layout/default"/>
    <dgm:cxn modelId="{0A5A1151-8745-4A84-83EC-2CC2CE54B9BB}" srcId="{10B823D4-7374-4113-A04A-752BF8033069}" destId="{5029DAC7-ED95-4DF8-870D-FAACFBB940FA}" srcOrd="4" destOrd="0" parTransId="{E159C496-54A6-4E45-8D0A-72808E13B698}" sibTransId="{40431258-29C2-41E6-BAEB-27DF98342B98}"/>
    <dgm:cxn modelId="{121B372D-800F-4B77-87E6-7370C29DD897}" type="presOf" srcId="{E3FB0C2A-49D3-4367-BCFA-0F34EEBA7716}" destId="{D2CD2C31-CCF8-4B96-B2D4-E6E59C45CBDA}" srcOrd="0" destOrd="0" presId="urn:microsoft.com/office/officeart/2005/8/layout/default"/>
    <dgm:cxn modelId="{032B73C9-DD00-4D80-AB77-AA10805D60B3}" type="presOf" srcId="{1A3AE1F0-5552-4CC6-82BC-3FDF1AD2BEBC}" destId="{FA1913E7-1768-414E-AD92-DD019AB4E4C7}" srcOrd="0" destOrd="0" presId="urn:microsoft.com/office/officeart/2005/8/layout/default"/>
    <dgm:cxn modelId="{726D0347-4EA0-427F-82B1-5263CC661142}" type="presParOf" srcId="{E847B705-1792-4836-9277-A4BBBAF7D535}" destId="{B8D2F552-A1B4-45CE-B899-2818447B0A19}" srcOrd="0" destOrd="0" presId="urn:microsoft.com/office/officeart/2005/8/layout/default"/>
    <dgm:cxn modelId="{827B310A-1D6D-4C71-851C-502F9010A634}" type="presParOf" srcId="{E847B705-1792-4836-9277-A4BBBAF7D535}" destId="{D45D4A70-84C6-4E14-86E9-93B690E1647F}" srcOrd="1" destOrd="0" presId="urn:microsoft.com/office/officeart/2005/8/layout/default"/>
    <dgm:cxn modelId="{D7901F31-DF66-4D49-BB6C-A655AD144D71}" type="presParOf" srcId="{E847B705-1792-4836-9277-A4BBBAF7D535}" destId="{D2CD2C31-CCF8-4B96-B2D4-E6E59C45CBDA}" srcOrd="2" destOrd="0" presId="urn:microsoft.com/office/officeart/2005/8/layout/default"/>
    <dgm:cxn modelId="{89E4DAE1-5740-437B-800F-4C38C6FFD771}" type="presParOf" srcId="{E847B705-1792-4836-9277-A4BBBAF7D535}" destId="{802208BB-6A71-4A32-9FAA-5EA46B2789FC}" srcOrd="3" destOrd="0" presId="urn:microsoft.com/office/officeart/2005/8/layout/default"/>
    <dgm:cxn modelId="{B408E61B-83DA-405B-898F-4086EBC24305}" type="presParOf" srcId="{E847B705-1792-4836-9277-A4BBBAF7D535}" destId="{E1F7D5D7-D5E4-4AE3-8C35-3CDAF3EADE78}" srcOrd="4" destOrd="0" presId="urn:microsoft.com/office/officeart/2005/8/layout/default"/>
    <dgm:cxn modelId="{5D012679-96F0-40DC-9F4D-83BF726826B2}" type="presParOf" srcId="{E847B705-1792-4836-9277-A4BBBAF7D535}" destId="{BD3F0028-FD81-4F9D-82B9-5FC977C94F78}" srcOrd="5" destOrd="0" presId="urn:microsoft.com/office/officeart/2005/8/layout/default"/>
    <dgm:cxn modelId="{247215A5-EF55-445F-A74E-BA1699515961}" type="presParOf" srcId="{E847B705-1792-4836-9277-A4BBBAF7D535}" destId="{53DD10B4-A976-4C68-8F4C-D23BA5D6D9DB}" srcOrd="6" destOrd="0" presId="urn:microsoft.com/office/officeart/2005/8/layout/default"/>
    <dgm:cxn modelId="{8BABA82F-32FB-4525-80E8-C9230187D603}" type="presParOf" srcId="{E847B705-1792-4836-9277-A4BBBAF7D535}" destId="{07C82566-EE9F-452B-B5C1-456217AE2332}" srcOrd="7" destOrd="0" presId="urn:microsoft.com/office/officeart/2005/8/layout/default"/>
    <dgm:cxn modelId="{6D7186D8-009D-4979-8F02-21CF8CA8AFC1}" type="presParOf" srcId="{E847B705-1792-4836-9277-A4BBBAF7D535}" destId="{E4A30E40-06E4-45EB-B263-2E27397CE968}" srcOrd="8" destOrd="0" presId="urn:microsoft.com/office/officeart/2005/8/layout/default"/>
    <dgm:cxn modelId="{9456B057-0F7F-4BE0-A46B-50E8152EF852}" type="presParOf" srcId="{E847B705-1792-4836-9277-A4BBBAF7D535}" destId="{1EAF9E20-4EED-4395-9049-3562D72EB212}" srcOrd="9" destOrd="0" presId="urn:microsoft.com/office/officeart/2005/8/layout/default"/>
    <dgm:cxn modelId="{1807F9D8-7FC3-4B34-8971-BC79743A6BE0}" type="presParOf" srcId="{E847B705-1792-4836-9277-A4BBBAF7D535}" destId="{FA1913E7-1768-414E-AD92-DD019AB4E4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B113A0-5422-4468-8867-17F6F20723E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08295C8-7862-49B0-9ABF-DE329D93BCC6}">
      <dgm:prSet phldrT="[Text]"/>
      <dgm:spPr/>
      <dgm:t>
        <a:bodyPr/>
        <a:lstStyle/>
        <a:p>
          <a:r>
            <a:rPr lang="de-DE" dirty="0" err="1"/>
            <a:t>Planing</a:t>
          </a:r>
          <a:r>
            <a:rPr lang="de-DE" dirty="0"/>
            <a:t> Game</a:t>
          </a:r>
        </a:p>
      </dgm:t>
    </dgm:pt>
    <dgm:pt modelId="{D17159CF-87BF-41AD-BD3A-990BA8B60AA3}" type="parTrans" cxnId="{C7A8B4A4-DB7A-4230-9905-A68910D517FC}">
      <dgm:prSet/>
      <dgm:spPr/>
      <dgm:t>
        <a:bodyPr/>
        <a:lstStyle/>
        <a:p>
          <a:endParaRPr lang="de-DE"/>
        </a:p>
      </dgm:t>
    </dgm:pt>
    <dgm:pt modelId="{2CA26C45-755D-47E6-A639-134B452AA434}" type="sibTrans" cxnId="{C7A8B4A4-DB7A-4230-9905-A68910D517FC}">
      <dgm:prSet/>
      <dgm:spPr/>
      <dgm:t>
        <a:bodyPr/>
        <a:lstStyle/>
        <a:p>
          <a:endParaRPr lang="de-DE"/>
        </a:p>
      </dgm:t>
    </dgm:pt>
    <dgm:pt modelId="{99444881-D224-4E38-99BC-8FA332820CEE}">
      <dgm:prSet phldrT="[Text]"/>
      <dgm:spPr/>
      <dgm:t>
        <a:bodyPr/>
        <a:lstStyle/>
        <a:p>
          <a:r>
            <a:rPr lang="de-DE" dirty="0" err="1"/>
            <a:t>Testing</a:t>
          </a:r>
          <a:endParaRPr lang="de-DE" dirty="0"/>
        </a:p>
      </dgm:t>
    </dgm:pt>
    <dgm:pt modelId="{D616E73E-7ABB-447B-95D7-9A7129C78CCA}" type="parTrans" cxnId="{009DCEA0-E7E0-4DD5-ADE1-D5DEEE55A1A1}">
      <dgm:prSet/>
      <dgm:spPr/>
      <dgm:t>
        <a:bodyPr/>
        <a:lstStyle/>
        <a:p>
          <a:endParaRPr lang="de-DE"/>
        </a:p>
      </dgm:t>
    </dgm:pt>
    <dgm:pt modelId="{AF87D4F2-3B27-497C-93CB-8B71D069B938}" type="sibTrans" cxnId="{009DCEA0-E7E0-4DD5-ADE1-D5DEEE55A1A1}">
      <dgm:prSet/>
      <dgm:spPr/>
      <dgm:t>
        <a:bodyPr/>
        <a:lstStyle/>
        <a:p>
          <a:endParaRPr lang="de-DE"/>
        </a:p>
      </dgm:t>
    </dgm:pt>
    <dgm:pt modelId="{09430692-7B59-4379-AA1F-1CF9DFDDB7AD}">
      <dgm:prSet phldrT="[Text]"/>
      <dgm:spPr/>
      <dgm:t>
        <a:bodyPr/>
        <a:lstStyle/>
        <a:p>
          <a:r>
            <a:rPr lang="de-DE" dirty="0" err="1"/>
            <a:t>Refactoring</a:t>
          </a:r>
          <a:endParaRPr lang="de-DE" dirty="0"/>
        </a:p>
      </dgm:t>
    </dgm:pt>
    <dgm:pt modelId="{CB3871A7-BD97-4CE7-9444-6975A23D1F1D}" type="parTrans" cxnId="{111AEDA1-96EC-43C2-A280-D691468061AA}">
      <dgm:prSet/>
      <dgm:spPr/>
      <dgm:t>
        <a:bodyPr/>
        <a:lstStyle/>
        <a:p>
          <a:endParaRPr lang="de-DE"/>
        </a:p>
      </dgm:t>
    </dgm:pt>
    <dgm:pt modelId="{EA5F411A-65E7-492F-B44C-CF502C82F7BC}" type="sibTrans" cxnId="{111AEDA1-96EC-43C2-A280-D691468061AA}">
      <dgm:prSet/>
      <dgm:spPr/>
      <dgm:t>
        <a:bodyPr/>
        <a:lstStyle/>
        <a:p>
          <a:endParaRPr lang="de-DE"/>
        </a:p>
      </dgm:t>
    </dgm:pt>
    <dgm:pt modelId="{447BDAE7-BF9D-4F80-8944-D07C47B3ADD6}">
      <dgm:prSet phldrT="[Text]"/>
      <dgm:spPr/>
      <dgm:t>
        <a:bodyPr/>
        <a:lstStyle/>
        <a:p>
          <a:r>
            <a:rPr lang="de-DE" dirty="0"/>
            <a:t>Pair-</a:t>
          </a:r>
          <a:r>
            <a:rPr lang="de-DE" dirty="0" err="1"/>
            <a:t>Programming</a:t>
          </a:r>
          <a:endParaRPr lang="de-DE" dirty="0"/>
        </a:p>
      </dgm:t>
    </dgm:pt>
    <dgm:pt modelId="{39B3BF4F-C28C-402C-A8FE-71AF346BE887}" type="parTrans" cxnId="{5C8B7CC0-23F3-455D-ACFC-23D80EDAA130}">
      <dgm:prSet/>
      <dgm:spPr/>
      <dgm:t>
        <a:bodyPr/>
        <a:lstStyle/>
        <a:p>
          <a:endParaRPr lang="de-DE"/>
        </a:p>
      </dgm:t>
    </dgm:pt>
    <dgm:pt modelId="{AFCAC1C6-DB0D-4015-B9C9-1963E628771C}" type="sibTrans" cxnId="{5C8B7CC0-23F3-455D-ACFC-23D80EDAA130}">
      <dgm:prSet/>
      <dgm:spPr/>
      <dgm:t>
        <a:bodyPr/>
        <a:lstStyle/>
        <a:p>
          <a:endParaRPr lang="de-DE"/>
        </a:p>
      </dgm:t>
    </dgm:pt>
    <dgm:pt modelId="{EA0BDC98-6C6C-42CC-91DF-366A41C4A142}">
      <dgm:prSet phldrT="[Text]"/>
      <dgm:spPr/>
      <dgm:t>
        <a:bodyPr/>
        <a:lstStyle/>
        <a:p>
          <a:r>
            <a:rPr lang="de-DE" dirty="0"/>
            <a:t>40-Hour-Week</a:t>
          </a:r>
        </a:p>
      </dgm:t>
    </dgm:pt>
    <dgm:pt modelId="{6419C2B6-62C3-4D4F-908D-8839A3B3BA35}" type="parTrans" cxnId="{F7D90538-CAD6-4ABA-B48D-6A9B83599D2C}">
      <dgm:prSet/>
      <dgm:spPr/>
      <dgm:t>
        <a:bodyPr/>
        <a:lstStyle/>
        <a:p>
          <a:endParaRPr lang="de-DE"/>
        </a:p>
      </dgm:t>
    </dgm:pt>
    <dgm:pt modelId="{719FA347-3040-4DFD-BF81-4D4A493C8428}" type="sibTrans" cxnId="{F7D90538-CAD6-4ABA-B48D-6A9B83599D2C}">
      <dgm:prSet/>
      <dgm:spPr/>
      <dgm:t>
        <a:bodyPr/>
        <a:lstStyle/>
        <a:p>
          <a:endParaRPr lang="de-DE"/>
        </a:p>
      </dgm:t>
    </dgm:pt>
    <dgm:pt modelId="{4DE87713-C6DF-4FAE-AD22-563E7955AF5D}" type="pres">
      <dgm:prSet presAssocID="{10B113A0-5422-4468-8867-17F6F20723EE}" presName="diagram" presStyleCnt="0">
        <dgm:presLayoutVars>
          <dgm:dir/>
          <dgm:resizeHandles val="exact"/>
        </dgm:presLayoutVars>
      </dgm:prSet>
      <dgm:spPr/>
    </dgm:pt>
    <dgm:pt modelId="{C6571834-682B-4768-AC6B-2C0B14974C8C}" type="pres">
      <dgm:prSet presAssocID="{E08295C8-7862-49B0-9ABF-DE329D93BCC6}" presName="node" presStyleLbl="node1" presStyleIdx="0" presStyleCnt="5">
        <dgm:presLayoutVars>
          <dgm:bulletEnabled val="1"/>
        </dgm:presLayoutVars>
      </dgm:prSet>
      <dgm:spPr/>
    </dgm:pt>
    <dgm:pt modelId="{5FC29141-29FF-4CF7-B4B3-C25B1077DE9C}" type="pres">
      <dgm:prSet presAssocID="{2CA26C45-755D-47E6-A639-134B452AA434}" presName="sibTrans" presStyleCnt="0"/>
      <dgm:spPr/>
    </dgm:pt>
    <dgm:pt modelId="{10543904-74A7-47C1-A03E-808702A0D699}" type="pres">
      <dgm:prSet presAssocID="{99444881-D224-4E38-99BC-8FA332820CEE}" presName="node" presStyleLbl="node1" presStyleIdx="1" presStyleCnt="5">
        <dgm:presLayoutVars>
          <dgm:bulletEnabled val="1"/>
        </dgm:presLayoutVars>
      </dgm:prSet>
      <dgm:spPr/>
    </dgm:pt>
    <dgm:pt modelId="{3A6C58BB-7216-4EE3-81A2-565A623624B5}" type="pres">
      <dgm:prSet presAssocID="{AF87D4F2-3B27-497C-93CB-8B71D069B938}" presName="sibTrans" presStyleCnt="0"/>
      <dgm:spPr/>
    </dgm:pt>
    <dgm:pt modelId="{8432C542-3A5D-4D94-962A-E95C4146F2B0}" type="pres">
      <dgm:prSet presAssocID="{09430692-7B59-4379-AA1F-1CF9DFDDB7AD}" presName="node" presStyleLbl="node1" presStyleIdx="2" presStyleCnt="5">
        <dgm:presLayoutVars>
          <dgm:bulletEnabled val="1"/>
        </dgm:presLayoutVars>
      </dgm:prSet>
      <dgm:spPr/>
    </dgm:pt>
    <dgm:pt modelId="{04981013-D636-4F88-A58A-A56E12841436}" type="pres">
      <dgm:prSet presAssocID="{EA5F411A-65E7-492F-B44C-CF502C82F7BC}" presName="sibTrans" presStyleCnt="0"/>
      <dgm:spPr/>
    </dgm:pt>
    <dgm:pt modelId="{B4279CCC-4F64-4777-AEFD-086BF45B2D9A}" type="pres">
      <dgm:prSet presAssocID="{447BDAE7-BF9D-4F80-8944-D07C47B3ADD6}" presName="node" presStyleLbl="node1" presStyleIdx="3" presStyleCnt="5">
        <dgm:presLayoutVars>
          <dgm:bulletEnabled val="1"/>
        </dgm:presLayoutVars>
      </dgm:prSet>
      <dgm:spPr/>
    </dgm:pt>
    <dgm:pt modelId="{2C26572E-D92C-4F06-AF0C-DA35DDC15912}" type="pres">
      <dgm:prSet presAssocID="{AFCAC1C6-DB0D-4015-B9C9-1963E628771C}" presName="sibTrans" presStyleCnt="0"/>
      <dgm:spPr/>
    </dgm:pt>
    <dgm:pt modelId="{59E70455-A68B-45CD-BF21-BB91A61E083C}" type="pres">
      <dgm:prSet presAssocID="{EA0BDC98-6C6C-42CC-91DF-366A41C4A142}" presName="node" presStyleLbl="node1" presStyleIdx="4" presStyleCnt="5">
        <dgm:presLayoutVars>
          <dgm:bulletEnabled val="1"/>
        </dgm:presLayoutVars>
      </dgm:prSet>
      <dgm:spPr/>
    </dgm:pt>
  </dgm:ptLst>
  <dgm:cxnLst>
    <dgm:cxn modelId="{C7A8B4A4-DB7A-4230-9905-A68910D517FC}" srcId="{10B113A0-5422-4468-8867-17F6F20723EE}" destId="{E08295C8-7862-49B0-9ABF-DE329D93BCC6}" srcOrd="0" destOrd="0" parTransId="{D17159CF-87BF-41AD-BD3A-990BA8B60AA3}" sibTransId="{2CA26C45-755D-47E6-A639-134B452AA434}"/>
    <dgm:cxn modelId="{F7D90538-CAD6-4ABA-B48D-6A9B83599D2C}" srcId="{10B113A0-5422-4468-8867-17F6F20723EE}" destId="{EA0BDC98-6C6C-42CC-91DF-366A41C4A142}" srcOrd="4" destOrd="0" parTransId="{6419C2B6-62C3-4D4F-908D-8839A3B3BA35}" sibTransId="{719FA347-3040-4DFD-BF81-4D4A493C8428}"/>
    <dgm:cxn modelId="{88D60785-61B1-420D-9107-66639C98E07C}" type="presOf" srcId="{10B113A0-5422-4468-8867-17F6F20723EE}" destId="{4DE87713-C6DF-4FAE-AD22-563E7955AF5D}" srcOrd="0" destOrd="0" presId="urn:microsoft.com/office/officeart/2005/8/layout/default"/>
    <dgm:cxn modelId="{5816B9BD-A299-4E70-8CDF-093A200044E2}" type="presOf" srcId="{EA0BDC98-6C6C-42CC-91DF-366A41C4A142}" destId="{59E70455-A68B-45CD-BF21-BB91A61E083C}" srcOrd="0" destOrd="0" presId="urn:microsoft.com/office/officeart/2005/8/layout/default"/>
    <dgm:cxn modelId="{D0B375AB-563E-47E2-BBA8-AD1E1C63F545}" type="presOf" srcId="{447BDAE7-BF9D-4F80-8944-D07C47B3ADD6}" destId="{B4279CCC-4F64-4777-AEFD-086BF45B2D9A}" srcOrd="0" destOrd="0" presId="urn:microsoft.com/office/officeart/2005/8/layout/default"/>
    <dgm:cxn modelId="{5C8B7CC0-23F3-455D-ACFC-23D80EDAA130}" srcId="{10B113A0-5422-4468-8867-17F6F20723EE}" destId="{447BDAE7-BF9D-4F80-8944-D07C47B3ADD6}" srcOrd="3" destOrd="0" parTransId="{39B3BF4F-C28C-402C-A8FE-71AF346BE887}" sibTransId="{AFCAC1C6-DB0D-4015-B9C9-1963E628771C}"/>
    <dgm:cxn modelId="{183F9ABA-5751-4C4A-BAFC-F8C16A0FB49D}" type="presOf" srcId="{E08295C8-7862-49B0-9ABF-DE329D93BCC6}" destId="{C6571834-682B-4768-AC6B-2C0B14974C8C}" srcOrd="0" destOrd="0" presId="urn:microsoft.com/office/officeart/2005/8/layout/default"/>
    <dgm:cxn modelId="{009DCEA0-E7E0-4DD5-ADE1-D5DEEE55A1A1}" srcId="{10B113A0-5422-4468-8867-17F6F20723EE}" destId="{99444881-D224-4E38-99BC-8FA332820CEE}" srcOrd="1" destOrd="0" parTransId="{D616E73E-7ABB-447B-95D7-9A7129C78CCA}" sibTransId="{AF87D4F2-3B27-497C-93CB-8B71D069B938}"/>
    <dgm:cxn modelId="{7F299E53-3EB7-4298-96B8-CF20A9F4743C}" type="presOf" srcId="{99444881-D224-4E38-99BC-8FA332820CEE}" destId="{10543904-74A7-47C1-A03E-808702A0D699}" srcOrd="0" destOrd="0" presId="urn:microsoft.com/office/officeart/2005/8/layout/default"/>
    <dgm:cxn modelId="{E7779F05-31E1-4929-97B2-F7B82E8EB6CE}" type="presOf" srcId="{09430692-7B59-4379-AA1F-1CF9DFDDB7AD}" destId="{8432C542-3A5D-4D94-962A-E95C4146F2B0}" srcOrd="0" destOrd="0" presId="urn:microsoft.com/office/officeart/2005/8/layout/default"/>
    <dgm:cxn modelId="{111AEDA1-96EC-43C2-A280-D691468061AA}" srcId="{10B113A0-5422-4468-8867-17F6F20723EE}" destId="{09430692-7B59-4379-AA1F-1CF9DFDDB7AD}" srcOrd="2" destOrd="0" parTransId="{CB3871A7-BD97-4CE7-9444-6975A23D1F1D}" sibTransId="{EA5F411A-65E7-492F-B44C-CF502C82F7BC}"/>
    <dgm:cxn modelId="{C0656B58-45D8-438B-A338-0A441F2779D5}" type="presParOf" srcId="{4DE87713-C6DF-4FAE-AD22-563E7955AF5D}" destId="{C6571834-682B-4768-AC6B-2C0B14974C8C}" srcOrd="0" destOrd="0" presId="urn:microsoft.com/office/officeart/2005/8/layout/default"/>
    <dgm:cxn modelId="{0F1FA6CC-A992-45CC-AA3C-ED32F40FA9A9}" type="presParOf" srcId="{4DE87713-C6DF-4FAE-AD22-563E7955AF5D}" destId="{5FC29141-29FF-4CF7-B4B3-C25B1077DE9C}" srcOrd="1" destOrd="0" presId="urn:microsoft.com/office/officeart/2005/8/layout/default"/>
    <dgm:cxn modelId="{83F48E19-EAA2-4272-A60E-F87E40856538}" type="presParOf" srcId="{4DE87713-C6DF-4FAE-AD22-563E7955AF5D}" destId="{10543904-74A7-47C1-A03E-808702A0D699}" srcOrd="2" destOrd="0" presId="urn:microsoft.com/office/officeart/2005/8/layout/default"/>
    <dgm:cxn modelId="{2835D354-4183-42D2-B430-FD6FA05C3535}" type="presParOf" srcId="{4DE87713-C6DF-4FAE-AD22-563E7955AF5D}" destId="{3A6C58BB-7216-4EE3-81A2-565A623624B5}" srcOrd="3" destOrd="0" presId="urn:microsoft.com/office/officeart/2005/8/layout/default"/>
    <dgm:cxn modelId="{1F060277-F5BE-417B-95E9-47DECE4B9613}" type="presParOf" srcId="{4DE87713-C6DF-4FAE-AD22-563E7955AF5D}" destId="{8432C542-3A5D-4D94-962A-E95C4146F2B0}" srcOrd="4" destOrd="0" presId="urn:microsoft.com/office/officeart/2005/8/layout/default"/>
    <dgm:cxn modelId="{0B3BFEE5-E3B5-4D88-AF9C-2387AF32F46B}" type="presParOf" srcId="{4DE87713-C6DF-4FAE-AD22-563E7955AF5D}" destId="{04981013-D636-4F88-A58A-A56E12841436}" srcOrd="5" destOrd="0" presId="urn:microsoft.com/office/officeart/2005/8/layout/default"/>
    <dgm:cxn modelId="{660BF210-3F24-4412-85CD-C0CEE3C69C67}" type="presParOf" srcId="{4DE87713-C6DF-4FAE-AD22-563E7955AF5D}" destId="{B4279CCC-4F64-4777-AEFD-086BF45B2D9A}" srcOrd="6" destOrd="0" presId="urn:microsoft.com/office/officeart/2005/8/layout/default"/>
    <dgm:cxn modelId="{7FDECAC9-DDFB-4410-9F05-05D2FF787766}" type="presParOf" srcId="{4DE87713-C6DF-4FAE-AD22-563E7955AF5D}" destId="{2C26572E-D92C-4F06-AF0C-DA35DDC15912}" srcOrd="7" destOrd="0" presId="urn:microsoft.com/office/officeart/2005/8/layout/default"/>
    <dgm:cxn modelId="{08EEA3B3-4DAD-48BD-AC84-FE4974D3FBDB}" type="presParOf" srcId="{4DE87713-C6DF-4FAE-AD22-563E7955AF5D}" destId="{59E70455-A68B-45CD-BF21-BB91A61E083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23F9F0-FA8C-477F-A2B0-CBD281DD9E4E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565DB40-3914-4F2E-A8F6-A4CBA6E82FCB}">
      <dgm:prSet phldrT="[Text]"/>
      <dgm:spPr/>
      <dgm:t>
        <a:bodyPr/>
        <a:lstStyle/>
        <a:p>
          <a:r>
            <a:rPr lang="de-DE" dirty="0"/>
            <a:t>Vorteile</a:t>
          </a:r>
        </a:p>
      </dgm:t>
    </dgm:pt>
    <dgm:pt modelId="{1197A9E1-44F4-43BC-8A5F-A1F9187E768E}" type="parTrans" cxnId="{4E3E2B47-CDF4-4031-85C8-2FECD15C8090}">
      <dgm:prSet/>
      <dgm:spPr/>
      <dgm:t>
        <a:bodyPr/>
        <a:lstStyle/>
        <a:p>
          <a:endParaRPr lang="de-DE"/>
        </a:p>
      </dgm:t>
    </dgm:pt>
    <dgm:pt modelId="{D18E818C-7AD0-4CB1-B7C2-FF227E55EACE}" type="sibTrans" cxnId="{4E3E2B47-CDF4-4031-85C8-2FECD15C8090}">
      <dgm:prSet/>
      <dgm:spPr/>
      <dgm:t>
        <a:bodyPr/>
        <a:lstStyle/>
        <a:p>
          <a:endParaRPr lang="de-DE"/>
        </a:p>
      </dgm:t>
    </dgm:pt>
    <dgm:pt modelId="{89245F44-AEFF-4E90-9544-FBE12D23C9DE}">
      <dgm:prSet phldrT="[Text]"/>
      <dgm:spPr/>
      <dgm:t>
        <a:bodyPr/>
        <a:lstStyle/>
        <a:p>
          <a:r>
            <a:rPr lang="de-DE" dirty="0"/>
            <a:t>Schnelle Fehlerfindung</a:t>
          </a:r>
        </a:p>
      </dgm:t>
    </dgm:pt>
    <dgm:pt modelId="{B8500045-2E70-48FE-AE61-6A2F3AD0B6E5}" type="parTrans" cxnId="{D87451E7-1267-46F8-A450-3752981F3E5C}">
      <dgm:prSet/>
      <dgm:spPr/>
      <dgm:t>
        <a:bodyPr/>
        <a:lstStyle/>
        <a:p>
          <a:endParaRPr lang="de-DE"/>
        </a:p>
      </dgm:t>
    </dgm:pt>
    <dgm:pt modelId="{D176B8BE-C4C9-409F-B921-09E26D0D4086}" type="sibTrans" cxnId="{D87451E7-1267-46F8-A450-3752981F3E5C}">
      <dgm:prSet/>
      <dgm:spPr/>
      <dgm:t>
        <a:bodyPr/>
        <a:lstStyle/>
        <a:p>
          <a:endParaRPr lang="de-DE"/>
        </a:p>
      </dgm:t>
    </dgm:pt>
    <dgm:pt modelId="{74F5CA9C-A8BC-4608-A228-BAADF18C21C4}">
      <dgm:prSet phldrT="[Text]"/>
      <dgm:spPr/>
      <dgm:t>
        <a:bodyPr/>
        <a:lstStyle/>
        <a:p>
          <a:r>
            <a:rPr lang="de-DE" dirty="0"/>
            <a:t>Effizienter Code</a:t>
          </a:r>
        </a:p>
      </dgm:t>
    </dgm:pt>
    <dgm:pt modelId="{6515E26E-5E67-4A6D-B551-C50C8901EF82}" type="parTrans" cxnId="{DFD8348C-4061-4A50-AE2E-52A0E5CA2728}">
      <dgm:prSet/>
      <dgm:spPr/>
      <dgm:t>
        <a:bodyPr/>
        <a:lstStyle/>
        <a:p>
          <a:endParaRPr lang="de-DE"/>
        </a:p>
      </dgm:t>
    </dgm:pt>
    <dgm:pt modelId="{AFF4683C-007D-45A4-9F0D-1E4CE8E8D340}" type="sibTrans" cxnId="{DFD8348C-4061-4A50-AE2E-52A0E5CA2728}">
      <dgm:prSet/>
      <dgm:spPr/>
      <dgm:t>
        <a:bodyPr/>
        <a:lstStyle/>
        <a:p>
          <a:endParaRPr lang="de-DE"/>
        </a:p>
      </dgm:t>
    </dgm:pt>
    <dgm:pt modelId="{09F78221-DEB7-4B8C-8585-9084FA886637}">
      <dgm:prSet phldrT="[Text]"/>
      <dgm:spPr/>
      <dgm:t>
        <a:bodyPr/>
        <a:lstStyle/>
        <a:p>
          <a:r>
            <a:rPr lang="de-DE" dirty="0"/>
            <a:t>Nachteile</a:t>
          </a:r>
        </a:p>
      </dgm:t>
    </dgm:pt>
    <dgm:pt modelId="{3CBF7ECD-4543-4593-A977-5FF66AB918C4}" type="parTrans" cxnId="{B035AC4C-4696-426F-B6CB-416F8A1B42E6}">
      <dgm:prSet/>
      <dgm:spPr/>
      <dgm:t>
        <a:bodyPr/>
        <a:lstStyle/>
        <a:p>
          <a:endParaRPr lang="de-DE"/>
        </a:p>
      </dgm:t>
    </dgm:pt>
    <dgm:pt modelId="{B02B95E2-6382-4E19-BC89-D6DB94D14DAE}" type="sibTrans" cxnId="{B035AC4C-4696-426F-B6CB-416F8A1B42E6}">
      <dgm:prSet/>
      <dgm:spPr/>
      <dgm:t>
        <a:bodyPr/>
        <a:lstStyle/>
        <a:p>
          <a:endParaRPr lang="de-DE"/>
        </a:p>
      </dgm:t>
    </dgm:pt>
    <dgm:pt modelId="{FA8FD2E9-EB11-4B0F-8BA2-FA29DF28D32A}">
      <dgm:prSet phldrT="[Text]"/>
      <dgm:spPr/>
      <dgm:t>
        <a:bodyPr/>
        <a:lstStyle/>
        <a:p>
          <a:r>
            <a:rPr lang="de-DE" dirty="0"/>
            <a:t>Team muss harmonieren</a:t>
          </a:r>
        </a:p>
      </dgm:t>
    </dgm:pt>
    <dgm:pt modelId="{22873CAA-0233-42B4-A4F3-0C28C59CA238}" type="parTrans" cxnId="{A827EEA6-CFA3-432A-B2E3-884ED7A8A369}">
      <dgm:prSet/>
      <dgm:spPr/>
      <dgm:t>
        <a:bodyPr/>
        <a:lstStyle/>
        <a:p>
          <a:endParaRPr lang="de-DE"/>
        </a:p>
      </dgm:t>
    </dgm:pt>
    <dgm:pt modelId="{F8CD37C8-D5E5-4943-999F-43E353738F3A}" type="sibTrans" cxnId="{A827EEA6-CFA3-432A-B2E3-884ED7A8A369}">
      <dgm:prSet/>
      <dgm:spPr/>
      <dgm:t>
        <a:bodyPr/>
        <a:lstStyle/>
        <a:p>
          <a:endParaRPr lang="de-DE"/>
        </a:p>
      </dgm:t>
    </dgm:pt>
    <dgm:pt modelId="{08415A2C-D561-4F16-9D25-0B25893C69F6}">
      <dgm:prSet phldrT="[Text]"/>
      <dgm:spPr/>
      <dgm:t>
        <a:bodyPr/>
        <a:lstStyle/>
        <a:p>
          <a:r>
            <a:rPr lang="de-DE" dirty="0"/>
            <a:t>Schnellere Lösungsfindung</a:t>
          </a:r>
        </a:p>
      </dgm:t>
    </dgm:pt>
    <dgm:pt modelId="{C4BBB87A-DB9E-4586-991F-C7FA70479E57}" type="parTrans" cxnId="{4C9EF573-8EC9-4B2A-BF56-BF1468A5F883}">
      <dgm:prSet/>
      <dgm:spPr/>
      <dgm:t>
        <a:bodyPr/>
        <a:lstStyle/>
        <a:p>
          <a:endParaRPr lang="de-DE"/>
        </a:p>
      </dgm:t>
    </dgm:pt>
    <dgm:pt modelId="{7ADB6C96-E541-40E1-87BF-6159EA46E54B}" type="sibTrans" cxnId="{4C9EF573-8EC9-4B2A-BF56-BF1468A5F883}">
      <dgm:prSet/>
      <dgm:spPr/>
      <dgm:t>
        <a:bodyPr/>
        <a:lstStyle/>
        <a:p>
          <a:endParaRPr lang="de-DE"/>
        </a:p>
      </dgm:t>
    </dgm:pt>
    <dgm:pt modelId="{A476E343-921A-4DD5-951E-5588496B3C5E}">
      <dgm:prSet phldrT="[Text]"/>
      <dgm:spPr/>
      <dgm:t>
        <a:bodyPr/>
        <a:lstStyle/>
        <a:p>
          <a:r>
            <a:rPr lang="de-DE" dirty="0"/>
            <a:t>Wissensaustausch</a:t>
          </a:r>
        </a:p>
      </dgm:t>
    </dgm:pt>
    <dgm:pt modelId="{7E54E5E6-F2B3-494E-BF99-38EC96813641}" type="parTrans" cxnId="{213472E9-8AD1-4620-A3E4-3FD0DFA683BA}">
      <dgm:prSet/>
      <dgm:spPr/>
      <dgm:t>
        <a:bodyPr/>
        <a:lstStyle/>
        <a:p>
          <a:endParaRPr lang="de-DE"/>
        </a:p>
      </dgm:t>
    </dgm:pt>
    <dgm:pt modelId="{ED823C37-D660-44E4-A1C4-F09DB4F8F603}" type="sibTrans" cxnId="{213472E9-8AD1-4620-A3E4-3FD0DFA683BA}">
      <dgm:prSet/>
      <dgm:spPr/>
      <dgm:t>
        <a:bodyPr/>
        <a:lstStyle/>
        <a:p>
          <a:endParaRPr lang="de-DE"/>
        </a:p>
      </dgm:t>
    </dgm:pt>
    <dgm:pt modelId="{AF8D0401-04BA-42DF-BDF3-839344CCB873}" type="pres">
      <dgm:prSet presAssocID="{DE23F9F0-FA8C-477F-A2B0-CBD281DD9E4E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59365033-D0CD-4FBE-9CA4-B9AF715ABAF9}" type="pres">
      <dgm:prSet presAssocID="{DE23F9F0-FA8C-477F-A2B0-CBD281DD9E4E}" presName="dummyMaxCanvas" presStyleCnt="0"/>
      <dgm:spPr/>
    </dgm:pt>
    <dgm:pt modelId="{845CA16D-E85D-4146-B492-420BEA135AE3}" type="pres">
      <dgm:prSet presAssocID="{DE23F9F0-FA8C-477F-A2B0-CBD281DD9E4E}" presName="parentComposite" presStyleCnt="0"/>
      <dgm:spPr/>
    </dgm:pt>
    <dgm:pt modelId="{F9E4DEBE-BF24-4EF6-966E-DBD0817485DF}" type="pres">
      <dgm:prSet presAssocID="{DE23F9F0-FA8C-477F-A2B0-CBD281DD9E4E}" presName="parent1" presStyleLbl="alignAccFollowNode1" presStyleIdx="0" presStyleCnt="4">
        <dgm:presLayoutVars>
          <dgm:chMax val="4"/>
        </dgm:presLayoutVars>
      </dgm:prSet>
      <dgm:spPr/>
    </dgm:pt>
    <dgm:pt modelId="{E55F559E-F4D2-40DD-9D1F-2126ABB69D64}" type="pres">
      <dgm:prSet presAssocID="{DE23F9F0-FA8C-477F-A2B0-CBD281DD9E4E}" presName="parent2" presStyleLbl="alignAccFollowNode1" presStyleIdx="1" presStyleCnt="4">
        <dgm:presLayoutVars>
          <dgm:chMax val="4"/>
        </dgm:presLayoutVars>
      </dgm:prSet>
      <dgm:spPr/>
    </dgm:pt>
    <dgm:pt modelId="{719A0360-A61A-4CC4-A76C-778192657094}" type="pres">
      <dgm:prSet presAssocID="{DE23F9F0-FA8C-477F-A2B0-CBD281DD9E4E}" presName="childrenComposite" presStyleCnt="0"/>
      <dgm:spPr/>
    </dgm:pt>
    <dgm:pt modelId="{1888BB7D-A80B-4B33-969E-80315AF2A61B}" type="pres">
      <dgm:prSet presAssocID="{DE23F9F0-FA8C-477F-A2B0-CBD281DD9E4E}" presName="dummyMaxCanvas_ChildArea" presStyleCnt="0"/>
      <dgm:spPr/>
    </dgm:pt>
    <dgm:pt modelId="{E04581F8-0973-402C-B762-ED4896482118}" type="pres">
      <dgm:prSet presAssocID="{DE23F9F0-FA8C-477F-A2B0-CBD281DD9E4E}" presName="fulcrum" presStyleLbl="alignAccFollowNode1" presStyleIdx="2" presStyleCnt="4"/>
      <dgm:spPr/>
    </dgm:pt>
    <dgm:pt modelId="{D60E60F2-4E2B-4292-8E8A-2E835F958EB2}" type="pres">
      <dgm:prSet presAssocID="{DE23F9F0-FA8C-477F-A2B0-CBD281DD9E4E}" presName="balance_41" presStyleLbl="alignAccFollowNode1" presStyleIdx="3" presStyleCnt="4">
        <dgm:presLayoutVars>
          <dgm:bulletEnabled val="1"/>
        </dgm:presLayoutVars>
      </dgm:prSet>
      <dgm:spPr/>
    </dgm:pt>
    <dgm:pt modelId="{903F2B2D-EA88-40E4-9FE3-9C1A1C0DA55E}" type="pres">
      <dgm:prSet presAssocID="{DE23F9F0-FA8C-477F-A2B0-CBD281DD9E4E}" presName="left_41_1" presStyleLbl="node1" presStyleIdx="0" presStyleCnt="5">
        <dgm:presLayoutVars>
          <dgm:bulletEnabled val="1"/>
        </dgm:presLayoutVars>
      </dgm:prSet>
      <dgm:spPr/>
    </dgm:pt>
    <dgm:pt modelId="{710B8810-524E-45DA-8AFF-E48F9142342A}" type="pres">
      <dgm:prSet presAssocID="{DE23F9F0-FA8C-477F-A2B0-CBD281DD9E4E}" presName="left_41_2" presStyleLbl="node1" presStyleIdx="1" presStyleCnt="5">
        <dgm:presLayoutVars>
          <dgm:bulletEnabled val="1"/>
        </dgm:presLayoutVars>
      </dgm:prSet>
      <dgm:spPr/>
    </dgm:pt>
    <dgm:pt modelId="{43B23384-D9F7-43AA-BC91-501D32E82E73}" type="pres">
      <dgm:prSet presAssocID="{DE23F9F0-FA8C-477F-A2B0-CBD281DD9E4E}" presName="left_41_3" presStyleLbl="node1" presStyleIdx="2" presStyleCnt="5">
        <dgm:presLayoutVars>
          <dgm:bulletEnabled val="1"/>
        </dgm:presLayoutVars>
      </dgm:prSet>
      <dgm:spPr/>
    </dgm:pt>
    <dgm:pt modelId="{6D2C1629-E96C-4636-9F84-D8B9C146DEE2}" type="pres">
      <dgm:prSet presAssocID="{DE23F9F0-FA8C-477F-A2B0-CBD281DD9E4E}" presName="left_41_4" presStyleLbl="node1" presStyleIdx="3" presStyleCnt="5">
        <dgm:presLayoutVars>
          <dgm:bulletEnabled val="1"/>
        </dgm:presLayoutVars>
      </dgm:prSet>
      <dgm:spPr/>
    </dgm:pt>
    <dgm:pt modelId="{89120AF7-90D0-496F-B967-2B0235D4CB5F}" type="pres">
      <dgm:prSet presAssocID="{DE23F9F0-FA8C-477F-A2B0-CBD281DD9E4E}" presName="right_41_1" presStyleLbl="node1" presStyleIdx="4" presStyleCnt="5">
        <dgm:presLayoutVars>
          <dgm:bulletEnabled val="1"/>
        </dgm:presLayoutVars>
      </dgm:prSet>
      <dgm:spPr/>
    </dgm:pt>
  </dgm:ptLst>
  <dgm:cxnLst>
    <dgm:cxn modelId="{A827EEA6-CFA3-432A-B2E3-884ED7A8A369}" srcId="{09F78221-DEB7-4B8C-8585-9084FA886637}" destId="{FA8FD2E9-EB11-4B0F-8BA2-FA29DF28D32A}" srcOrd="0" destOrd="0" parTransId="{22873CAA-0233-42B4-A4F3-0C28C59CA238}" sibTransId="{F8CD37C8-D5E5-4943-999F-43E353738F3A}"/>
    <dgm:cxn modelId="{D87451E7-1267-46F8-A450-3752981F3E5C}" srcId="{A565DB40-3914-4F2E-A8F6-A4CBA6E82FCB}" destId="{89245F44-AEFF-4E90-9544-FBE12D23C9DE}" srcOrd="0" destOrd="0" parTransId="{B8500045-2E70-48FE-AE61-6A2F3AD0B6E5}" sibTransId="{D176B8BE-C4C9-409F-B921-09E26D0D4086}"/>
    <dgm:cxn modelId="{DFD8348C-4061-4A50-AE2E-52A0E5CA2728}" srcId="{A565DB40-3914-4F2E-A8F6-A4CBA6E82FCB}" destId="{74F5CA9C-A8BC-4608-A228-BAADF18C21C4}" srcOrd="1" destOrd="0" parTransId="{6515E26E-5E67-4A6D-B551-C50C8901EF82}" sibTransId="{AFF4683C-007D-45A4-9F0D-1E4CE8E8D340}"/>
    <dgm:cxn modelId="{78CF8377-D560-46AF-A17C-A8A3403A44D6}" type="presOf" srcId="{08415A2C-D561-4F16-9D25-0B25893C69F6}" destId="{43B23384-D9F7-43AA-BC91-501D32E82E73}" srcOrd="0" destOrd="0" presId="urn:microsoft.com/office/officeart/2005/8/layout/balance1"/>
    <dgm:cxn modelId="{E52494A3-25FE-4D8B-8055-3368B598EB04}" type="presOf" srcId="{DE23F9F0-FA8C-477F-A2B0-CBD281DD9E4E}" destId="{AF8D0401-04BA-42DF-BDF3-839344CCB873}" srcOrd="0" destOrd="0" presId="urn:microsoft.com/office/officeart/2005/8/layout/balance1"/>
    <dgm:cxn modelId="{924DEAC6-4CA2-4F5E-B883-3B39B7890075}" type="presOf" srcId="{09F78221-DEB7-4B8C-8585-9084FA886637}" destId="{E55F559E-F4D2-40DD-9D1F-2126ABB69D64}" srcOrd="0" destOrd="0" presId="urn:microsoft.com/office/officeart/2005/8/layout/balance1"/>
    <dgm:cxn modelId="{2D183FFA-BC6A-46B4-BE8A-9581D04FD5B8}" type="presOf" srcId="{FA8FD2E9-EB11-4B0F-8BA2-FA29DF28D32A}" destId="{89120AF7-90D0-496F-B967-2B0235D4CB5F}" srcOrd="0" destOrd="0" presId="urn:microsoft.com/office/officeart/2005/8/layout/balance1"/>
    <dgm:cxn modelId="{C7A1D1C4-3255-4529-B443-254EFE166A0D}" type="presOf" srcId="{A565DB40-3914-4F2E-A8F6-A4CBA6E82FCB}" destId="{F9E4DEBE-BF24-4EF6-966E-DBD0817485DF}" srcOrd="0" destOrd="0" presId="urn:microsoft.com/office/officeart/2005/8/layout/balance1"/>
    <dgm:cxn modelId="{A08D29E7-6985-4811-99EF-F6D44FFAC260}" type="presOf" srcId="{A476E343-921A-4DD5-951E-5588496B3C5E}" destId="{6D2C1629-E96C-4636-9F84-D8B9C146DEE2}" srcOrd="0" destOrd="0" presId="urn:microsoft.com/office/officeart/2005/8/layout/balance1"/>
    <dgm:cxn modelId="{213472E9-8AD1-4620-A3E4-3FD0DFA683BA}" srcId="{A565DB40-3914-4F2E-A8F6-A4CBA6E82FCB}" destId="{A476E343-921A-4DD5-951E-5588496B3C5E}" srcOrd="3" destOrd="0" parTransId="{7E54E5E6-F2B3-494E-BF99-38EC96813641}" sibTransId="{ED823C37-D660-44E4-A1C4-F09DB4F8F603}"/>
    <dgm:cxn modelId="{C93B485A-0F4A-4CD0-93FB-D044FA8474AD}" type="presOf" srcId="{89245F44-AEFF-4E90-9544-FBE12D23C9DE}" destId="{903F2B2D-EA88-40E4-9FE3-9C1A1C0DA55E}" srcOrd="0" destOrd="0" presId="urn:microsoft.com/office/officeart/2005/8/layout/balance1"/>
    <dgm:cxn modelId="{4C9EF573-8EC9-4B2A-BF56-BF1468A5F883}" srcId="{A565DB40-3914-4F2E-A8F6-A4CBA6E82FCB}" destId="{08415A2C-D561-4F16-9D25-0B25893C69F6}" srcOrd="2" destOrd="0" parTransId="{C4BBB87A-DB9E-4586-991F-C7FA70479E57}" sibTransId="{7ADB6C96-E541-40E1-87BF-6159EA46E54B}"/>
    <dgm:cxn modelId="{4E3E2B47-CDF4-4031-85C8-2FECD15C8090}" srcId="{DE23F9F0-FA8C-477F-A2B0-CBD281DD9E4E}" destId="{A565DB40-3914-4F2E-A8F6-A4CBA6E82FCB}" srcOrd="0" destOrd="0" parTransId="{1197A9E1-44F4-43BC-8A5F-A1F9187E768E}" sibTransId="{D18E818C-7AD0-4CB1-B7C2-FF227E55EACE}"/>
    <dgm:cxn modelId="{B035AC4C-4696-426F-B6CB-416F8A1B42E6}" srcId="{DE23F9F0-FA8C-477F-A2B0-CBD281DD9E4E}" destId="{09F78221-DEB7-4B8C-8585-9084FA886637}" srcOrd="1" destOrd="0" parTransId="{3CBF7ECD-4543-4593-A977-5FF66AB918C4}" sibTransId="{B02B95E2-6382-4E19-BC89-D6DB94D14DAE}"/>
    <dgm:cxn modelId="{F68B6CFA-B373-4023-9026-5591574A5E5B}" type="presOf" srcId="{74F5CA9C-A8BC-4608-A228-BAADF18C21C4}" destId="{710B8810-524E-45DA-8AFF-E48F9142342A}" srcOrd="0" destOrd="0" presId="urn:microsoft.com/office/officeart/2005/8/layout/balance1"/>
    <dgm:cxn modelId="{BA12C57A-F3F3-4A6F-93EF-EB634D1ACA5D}" type="presParOf" srcId="{AF8D0401-04BA-42DF-BDF3-839344CCB873}" destId="{59365033-D0CD-4FBE-9CA4-B9AF715ABAF9}" srcOrd="0" destOrd="0" presId="urn:microsoft.com/office/officeart/2005/8/layout/balance1"/>
    <dgm:cxn modelId="{0FEF5153-26D0-4A38-BE0E-DFCE713F9B24}" type="presParOf" srcId="{AF8D0401-04BA-42DF-BDF3-839344CCB873}" destId="{845CA16D-E85D-4146-B492-420BEA135AE3}" srcOrd="1" destOrd="0" presId="urn:microsoft.com/office/officeart/2005/8/layout/balance1"/>
    <dgm:cxn modelId="{8E8C7B24-8B58-42FD-A0B6-49DC65434255}" type="presParOf" srcId="{845CA16D-E85D-4146-B492-420BEA135AE3}" destId="{F9E4DEBE-BF24-4EF6-966E-DBD0817485DF}" srcOrd="0" destOrd="0" presId="urn:microsoft.com/office/officeart/2005/8/layout/balance1"/>
    <dgm:cxn modelId="{9CD40771-6BB8-4942-AD68-031E4F5D20F9}" type="presParOf" srcId="{845CA16D-E85D-4146-B492-420BEA135AE3}" destId="{E55F559E-F4D2-40DD-9D1F-2126ABB69D64}" srcOrd="1" destOrd="0" presId="urn:microsoft.com/office/officeart/2005/8/layout/balance1"/>
    <dgm:cxn modelId="{29A6F598-EE9E-488D-B5C9-1F77BB274252}" type="presParOf" srcId="{AF8D0401-04BA-42DF-BDF3-839344CCB873}" destId="{719A0360-A61A-4CC4-A76C-778192657094}" srcOrd="2" destOrd="0" presId="urn:microsoft.com/office/officeart/2005/8/layout/balance1"/>
    <dgm:cxn modelId="{C773E43B-A08D-4043-BAFD-B7456421DDC5}" type="presParOf" srcId="{719A0360-A61A-4CC4-A76C-778192657094}" destId="{1888BB7D-A80B-4B33-969E-80315AF2A61B}" srcOrd="0" destOrd="0" presId="urn:microsoft.com/office/officeart/2005/8/layout/balance1"/>
    <dgm:cxn modelId="{3E6D9B04-7B00-4DC1-9B32-478EBFC60CD5}" type="presParOf" srcId="{719A0360-A61A-4CC4-A76C-778192657094}" destId="{E04581F8-0973-402C-B762-ED4896482118}" srcOrd="1" destOrd="0" presId="urn:microsoft.com/office/officeart/2005/8/layout/balance1"/>
    <dgm:cxn modelId="{8A15EC61-FFBB-4839-A5AC-A783287577A3}" type="presParOf" srcId="{719A0360-A61A-4CC4-A76C-778192657094}" destId="{D60E60F2-4E2B-4292-8E8A-2E835F958EB2}" srcOrd="2" destOrd="0" presId="urn:microsoft.com/office/officeart/2005/8/layout/balance1"/>
    <dgm:cxn modelId="{34AC2274-AB8A-4129-9535-86BACE3E9EF4}" type="presParOf" srcId="{719A0360-A61A-4CC4-A76C-778192657094}" destId="{903F2B2D-EA88-40E4-9FE3-9C1A1C0DA55E}" srcOrd="3" destOrd="0" presId="urn:microsoft.com/office/officeart/2005/8/layout/balance1"/>
    <dgm:cxn modelId="{2CEA19AB-D9E7-4B2D-8B03-3431705D6D58}" type="presParOf" srcId="{719A0360-A61A-4CC4-A76C-778192657094}" destId="{710B8810-524E-45DA-8AFF-E48F9142342A}" srcOrd="4" destOrd="0" presId="urn:microsoft.com/office/officeart/2005/8/layout/balance1"/>
    <dgm:cxn modelId="{3D7C5BAD-A123-4F12-A755-3F5B4D20D8FE}" type="presParOf" srcId="{719A0360-A61A-4CC4-A76C-778192657094}" destId="{43B23384-D9F7-43AA-BC91-501D32E82E73}" srcOrd="5" destOrd="0" presId="urn:microsoft.com/office/officeart/2005/8/layout/balance1"/>
    <dgm:cxn modelId="{4DF367AD-5253-41B9-8D91-5BE995439652}" type="presParOf" srcId="{719A0360-A61A-4CC4-A76C-778192657094}" destId="{6D2C1629-E96C-4636-9F84-D8B9C146DEE2}" srcOrd="6" destOrd="0" presId="urn:microsoft.com/office/officeart/2005/8/layout/balance1"/>
    <dgm:cxn modelId="{4464C82D-633C-48EA-8425-157C2DBACE6C}" type="presParOf" srcId="{719A0360-A61A-4CC4-A76C-778192657094}" destId="{89120AF7-90D0-496F-B967-2B0235D4CB5F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A4D31D-A30F-4FEB-AE8A-A456554118B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037BA93-5873-4889-A407-CA66AA1F1F65}">
      <dgm:prSet phldrT="[Text]"/>
      <dgm:spPr/>
      <dgm:t>
        <a:bodyPr/>
        <a:lstStyle/>
        <a:p>
          <a:r>
            <a:rPr lang="de-DE" dirty="0"/>
            <a:t>Entwickler</a:t>
          </a:r>
        </a:p>
      </dgm:t>
    </dgm:pt>
    <dgm:pt modelId="{5D69C77D-4E0F-4E34-8243-CDE0C05A73CF}" type="parTrans" cxnId="{27FCA1CD-0907-4130-BBF1-3BC879DE7208}">
      <dgm:prSet/>
      <dgm:spPr/>
      <dgm:t>
        <a:bodyPr/>
        <a:lstStyle/>
        <a:p>
          <a:endParaRPr lang="de-DE"/>
        </a:p>
      </dgm:t>
    </dgm:pt>
    <dgm:pt modelId="{52D61A71-79D7-4CBF-8351-A350E83EBE2D}" type="sibTrans" cxnId="{27FCA1CD-0907-4130-BBF1-3BC879DE7208}">
      <dgm:prSet/>
      <dgm:spPr/>
      <dgm:t>
        <a:bodyPr/>
        <a:lstStyle/>
        <a:p>
          <a:endParaRPr lang="de-DE"/>
        </a:p>
      </dgm:t>
    </dgm:pt>
    <dgm:pt modelId="{6F9EC105-E080-4626-8857-E750027A1970}">
      <dgm:prSet phldrT="[Text]"/>
      <dgm:spPr/>
      <dgm:t>
        <a:bodyPr/>
        <a:lstStyle/>
        <a:p>
          <a:r>
            <a:rPr lang="de-DE" dirty="0"/>
            <a:t>Aufgaben erstellen</a:t>
          </a:r>
        </a:p>
      </dgm:t>
    </dgm:pt>
    <dgm:pt modelId="{47739118-0E12-4E21-89C5-4BBED48897C6}" type="parTrans" cxnId="{A76DAE85-53CE-4C48-AED7-A22FC7F70565}">
      <dgm:prSet/>
      <dgm:spPr/>
      <dgm:t>
        <a:bodyPr/>
        <a:lstStyle/>
        <a:p>
          <a:endParaRPr lang="de-DE"/>
        </a:p>
      </dgm:t>
    </dgm:pt>
    <dgm:pt modelId="{6706B7A9-0232-4AC6-B03E-A1138CE3D5C6}" type="sibTrans" cxnId="{A76DAE85-53CE-4C48-AED7-A22FC7F70565}">
      <dgm:prSet/>
      <dgm:spPr/>
      <dgm:t>
        <a:bodyPr/>
        <a:lstStyle/>
        <a:p>
          <a:endParaRPr lang="de-DE"/>
        </a:p>
      </dgm:t>
    </dgm:pt>
    <dgm:pt modelId="{EB8FE869-DE14-4965-854A-8B09F6799217}">
      <dgm:prSet phldrT="[Text]"/>
      <dgm:spPr/>
      <dgm:t>
        <a:bodyPr/>
        <a:lstStyle/>
        <a:p>
          <a:r>
            <a:rPr lang="de-DE" dirty="0"/>
            <a:t>Testfälle entwickeln</a:t>
          </a:r>
        </a:p>
      </dgm:t>
    </dgm:pt>
    <dgm:pt modelId="{762A746A-A0AE-455B-9C86-0A6C8727D28A}" type="parTrans" cxnId="{A70CD298-F3B9-4550-B209-F62191EFD989}">
      <dgm:prSet/>
      <dgm:spPr/>
      <dgm:t>
        <a:bodyPr/>
        <a:lstStyle/>
        <a:p>
          <a:endParaRPr lang="de-DE"/>
        </a:p>
      </dgm:t>
    </dgm:pt>
    <dgm:pt modelId="{82C87781-39FC-4F62-BEDF-089C19F8F083}" type="sibTrans" cxnId="{A70CD298-F3B9-4550-B209-F62191EFD989}">
      <dgm:prSet/>
      <dgm:spPr/>
      <dgm:t>
        <a:bodyPr/>
        <a:lstStyle/>
        <a:p>
          <a:endParaRPr lang="de-DE"/>
        </a:p>
      </dgm:t>
    </dgm:pt>
    <dgm:pt modelId="{A592599B-5480-4782-AD3C-C9B7429AC7DF}">
      <dgm:prSet phldrT="[Text]"/>
      <dgm:spPr/>
      <dgm:t>
        <a:bodyPr/>
        <a:lstStyle/>
        <a:p>
          <a:r>
            <a:rPr lang="de-DE" dirty="0"/>
            <a:t>Kunde</a:t>
          </a:r>
        </a:p>
      </dgm:t>
    </dgm:pt>
    <dgm:pt modelId="{367FF775-99EA-4FD5-935D-53A89FB5B2F2}" type="parTrans" cxnId="{8EADD101-FAFC-41BE-9A72-F6814AFDD207}">
      <dgm:prSet/>
      <dgm:spPr/>
      <dgm:t>
        <a:bodyPr/>
        <a:lstStyle/>
        <a:p>
          <a:endParaRPr lang="de-DE"/>
        </a:p>
      </dgm:t>
    </dgm:pt>
    <dgm:pt modelId="{05706F05-150C-45C6-924B-BC58E41BD1A9}" type="sibTrans" cxnId="{8EADD101-FAFC-41BE-9A72-F6814AFDD207}">
      <dgm:prSet/>
      <dgm:spPr/>
      <dgm:t>
        <a:bodyPr/>
        <a:lstStyle/>
        <a:p>
          <a:endParaRPr lang="de-DE"/>
        </a:p>
      </dgm:t>
    </dgm:pt>
    <dgm:pt modelId="{4E2746D3-8898-4EDD-A096-D698D51DA346}">
      <dgm:prSet phldrT="[Text]"/>
      <dgm:spPr/>
      <dgm:t>
        <a:bodyPr/>
        <a:lstStyle/>
        <a:p>
          <a:r>
            <a:rPr lang="de-DE" dirty="0"/>
            <a:t>Anforderungen spezifizieren</a:t>
          </a:r>
        </a:p>
      </dgm:t>
    </dgm:pt>
    <dgm:pt modelId="{F164FDA8-E18C-4FC8-89FF-8E50B56955DD}" type="parTrans" cxnId="{51B6C415-7F68-4AC0-B292-931671159111}">
      <dgm:prSet/>
      <dgm:spPr/>
      <dgm:t>
        <a:bodyPr/>
        <a:lstStyle/>
        <a:p>
          <a:endParaRPr lang="de-DE"/>
        </a:p>
      </dgm:t>
    </dgm:pt>
    <dgm:pt modelId="{13192A7D-E80D-472A-A52C-40303072243A}" type="sibTrans" cxnId="{51B6C415-7F68-4AC0-B292-931671159111}">
      <dgm:prSet/>
      <dgm:spPr/>
      <dgm:t>
        <a:bodyPr/>
        <a:lstStyle/>
        <a:p>
          <a:endParaRPr lang="de-DE"/>
        </a:p>
      </dgm:t>
    </dgm:pt>
    <dgm:pt modelId="{FC7B26CF-AE7F-4041-844C-B79320596E4A}">
      <dgm:prSet phldrT="[Text]"/>
      <dgm:spPr/>
      <dgm:t>
        <a:bodyPr/>
        <a:lstStyle/>
        <a:p>
          <a:r>
            <a:rPr lang="de-DE" dirty="0"/>
            <a:t>Funktionales Testen</a:t>
          </a:r>
        </a:p>
      </dgm:t>
    </dgm:pt>
    <dgm:pt modelId="{86454944-80B0-4EE2-BDF1-FC8D3CDE8C0C}" type="parTrans" cxnId="{8D32596B-9377-47FE-B6C5-8D7F85620AB0}">
      <dgm:prSet/>
      <dgm:spPr/>
      <dgm:t>
        <a:bodyPr/>
        <a:lstStyle/>
        <a:p>
          <a:endParaRPr lang="de-DE"/>
        </a:p>
      </dgm:t>
    </dgm:pt>
    <dgm:pt modelId="{61676FA7-7EC1-42E8-B294-B5A6AFB45A05}" type="sibTrans" cxnId="{8D32596B-9377-47FE-B6C5-8D7F85620AB0}">
      <dgm:prSet/>
      <dgm:spPr/>
      <dgm:t>
        <a:bodyPr/>
        <a:lstStyle/>
        <a:p>
          <a:endParaRPr lang="de-DE"/>
        </a:p>
      </dgm:t>
    </dgm:pt>
    <dgm:pt modelId="{C17EA184-F0C0-4105-AFB7-CDD640965472}">
      <dgm:prSet phldrT="[Text]"/>
      <dgm:spPr/>
      <dgm:t>
        <a:bodyPr/>
        <a:lstStyle/>
        <a:p>
          <a:r>
            <a:rPr lang="de-DE" dirty="0"/>
            <a:t>Manager</a:t>
          </a:r>
        </a:p>
      </dgm:t>
    </dgm:pt>
    <dgm:pt modelId="{297B4C3E-DAA5-4D9D-8BB0-9842CF44DC38}" type="parTrans" cxnId="{EEA7182C-192A-4F22-97B2-9B8E496E8ACC}">
      <dgm:prSet/>
      <dgm:spPr/>
      <dgm:t>
        <a:bodyPr/>
        <a:lstStyle/>
        <a:p>
          <a:endParaRPr lang="de-DE"/>
        </a:p>
      </dgm:t>
    </dgm:pt>
    <dgm:pt modelId="{689C4F8A-50B5-4444-8858-6457E8D4D3E8}" type="sibTrans" cxnId="{EEA7182C-192A-4F22-97B2-9B8E496E8ACC}">
      <dgm:prSet/>
      <dgm:spPr/>
      <dgm:t>
        <a:bodyPr/>
        <a:lstStyle/>
        <a:p>
          <a:endParaRPr lang="de-DE"/>
        </a:p>
      </dgm:t>
    </dgm:pt>
    <dgm:pt modelId="{48E95453-809B-4FCF-8CE2-EF423F89D603}">
      <dgm:prSet phldrT="[Text]"/>
      <dgm:spPr/>
      <dgm:t>
        <a:bodyPr/>
        <a:lstStyle/>
        <a:p>
          <a:r>
            <a:rPr lang="de-DE" dirty="0"/>
            <a:t>Vermittlung Kunde &amp; Team</a:t>
          </a:r>
        </a:p>
      </dgm:t>
    </dgm:pt>
    <dgm:pt modelId="{DE5E2B83-CD15-4597-B4CB-EDD529CC3634}" type="parTrans" cxnId="{1CB5A5E7-8C83-4645-A130-68302C170F79}">
      <dgm:prSet/>
      <dgm:spPr/>
      <dgm:t>
        <a:bodyPr/>
        <a:lstStyle/>
        <a:p>
          <a:endParaRPr lang="de-DE"/>
        </a:p>
      </dgm:t>
    </dgm:pt>
    <dgm:pt modelId="{B5CBC673-204E-49F5-85C2-089686E367EF}" type="sibTrans" cxnId="{1CB5A5E7-8C83-4645-A130-68302C170F79}">
      <dgm:prSet/>
      <dgm:spPr/>
      <dgm:t>
        <a:bodyPr/>
        <a:lstStyle/>
        <a:p>
          <a:endParaRPr lang="de-DE"/>
        </a:p>
      </dgm:t>
    </dgm:pt>
    <dgm:pt modelId="{39A1902E-D067-4D79-A7AB-A8765F7A38E8}">
      <dgm:prSet phldrT="[Text]"/>
      <dgm:spPr/>
      <dgm:t>
        <a:bodyPr/>
        <a:lstStyle/>
        <a:p>
          <a:r>
            <a:rPr lang="de-DE" dirty="0"/>
            <a:t>Überwachung</a:t>
          </a:r>
        </a:p>
      </dgm:t>
    </dgm:pt>
    <dgm:pt modelId="{146F868D-1BB4-4B6B-A32A-05E49B1E6464}" type="parTrans" cxnId="{EAAF5951-C0BD-4CDF-88AB-518877561B8A}">
      <dgm:prSet/>
      <dgm:spPr/>
      <dgm:t>
        <a:bodyPr/>
        <a:lstStyle/>
        <a:p>
          <a:endParaRPr lang="de-DE"/>
        </a:p>
      </dgm:t>
    </dgm:pt>
    <dgm:pt modelId="{7DBB13F9-4B9C-4507-A89C-6B74B5781D41}" type="sibTrans" cxnId="{EAAF5951-C0BD-4CDF-88AB-518877561B8A}">
      <dgm:prSet/>
      <dgm:spPr/>
      <dgm:t>
        <a:bodyPr/>
        <a:lstStyle/>
        <a:p>
          <a:endParaRPr lang="de-DE"/>
        </a:p>
      </dgm:t>
    </dgm:pt>
    <dgm:pt modelId="{6856DB0B-12C2-4FF8-A565-582409914F14}">
      <dgm:prSet phldrT="[Text]"/>
      <dgm:spPr/>
      <dgm:t>
        <a:bodyPr/>
        <a:lstStyle/>
        <a:p>
          <a:r>
            <a:rPr lang="de-DE" dirty="0"/>
            <a:t>Trainer</a:t>
          </a:r>
        </a:p>
      </dgm:t>
    </dgm:pt>
    <dgm:pt modelId="{B0114F7E-A71E-43A6-99A5-413F6D4AB04A}" type="parTrans" cxnId="{10ADE817-C296-4F27-9595-9DA8167784EF}">
      <dgm:prSet/>
      <dgm:spPr/>
      <dgm:t>
        <a:bodyPr/>
        <a:lstStyle/>
        <a:p>
          <a:endParaRPr lang="de-DE"/>
        </a:p>
      </dgm:t>
    </dgm:pt>
    <dgm:pt modelId="{355FEB4F-2625-4889-B6B3-CD165753C3D9}" type="sibTrans" cxnId="{10ADE817-C296-4F27-9595-9DA8167784EF}">
      <dgm:prSet/>
      <dgm:spPr/>
      <dgm:t>
        <a:bodyPr/>
        <a:lstStyle/>
        <a:p>
          <a:endParaRPr lang="de-DE"/>
        </a:p>
      </dgm:t>
    </dgm:pt>
    <dgm:pt modelId="{8CDEC8A9-1400-4B9A-8101-47D135C44CD6}">
      <dgm:prSet phldrT="[Text]"/>
      <dgm:spPr/>
      <dgm:t>
        <a:bodyPr/>
        <a:lstStyle/>
        <a:p>
          <a:r>
            <a:rPr lang="de-DE" dirty="0"/>
            <a:t>Codieren</a:t>
          </a:r>
        </a:p>
      </dgm:t>
    </dgm:pt>
    <dgm:pt modelId="{247CB330-7EB1-42CC-B3F8-BE60BCFF564C}" type="parTrans" cxnId="{A53E437B-8F4C-4C49-8014-0CF45C0DAC50}">
      <dgm:prSet/>
      <dgm:spPr/>
      <dgm:t>
        <a:bodyPr/>
        <a:lstStyle/>
        <a:p>
          <a:endParaRPr lang="de-DE"/>
        </a:p>
      </dgm:t>
    </dgm:pt>
    <dgm:pt modelId="{7C4D3690-E5E2-48D5-A401-56FFCB15914F}" type="sibTrans" cxnId="{A53E437B-8F4C-4C49-8014-0CF45C0DAC50}">
      <dgm:prSet/>
      <dgm:spPr/>
      <dgm:t>
        <a:bodyPr/>
        <a:lstStyle/>
        <a:p>
          <a:endParaRPr lang="de-DE"/>
        </a:p>
      </dgm:t>
    </dgm:pt>
    <dgm:pt modelId="{9ADCA65A-5E4A-4480-A5F1-228E2788870F}">
      <dgm:prSet phldrT="[Text]"/>
      <dgm:spPr/>
      <dgm:t>
        <a:bodyPr/>
        <a:lstStyle/>
        <a:p>
          <a:r>
            <a:rPr lang="de-DE" dirty="0"/>
            <a:t>Aufgaben priorisieren</a:t>
          </a:r>
        </a:p>
      </dgm:t>
    </dgm:pt>
    <dgm:pt modelId="{38CF55CB-87F6-4CA2-AAB3-0EC64C40B85D}" type="parTrans" cxnId="{30655CF5-08E4-454B-8800-D0B3DC58D231}">
      <dgm:prSet/>
      <dgm:spPr/>
      <dgm:t>
        <a:bodyPr/>
        <a:lstStyle/>
        <a:p>
          <a:endParaRPr lang="de-DE"/>
        </a:p>
      </dgm:t>
    </dgm:pt>
    <dgm:pt modelId="{1A9B3EF1-6AFC-415B-9F22-DB130633D254}" type="sibTrans" cxnId="{30655CF5-08E4-454B-8800-D0B3DC58D231}">
      <dgm:prSet/>
      <dgm:spPr/>
      <dgm:t>
        <a:bodyPr/>
        <a:lstStyle/>
        <a:p>
          <a:endParaRPr lang="de-DE"/>
        </a:p>
      </dgm:t>
    </dgm:pt>
    <dgm:pt modelId="{CBBAC52B-32A9-4EFE-98CE-3A083B209D4F}">
      <dgm:prSet phldrT="[Text]"/>
      <dgm:spPr/>
      <dgm:t>
        <a:bodyPr/>
        <a:lstStyle/>
        <a:p>
          <a:r>
            <a:rPr lang="de-DE" dirty="0"/>
            <a:t>Verständnis XP-Praktiken</a:t>
          </a:r>
        </a:p>
      </dgm:t>
    </dgm:pt>
    <dgm:pt modelId="{DC542CA2-2B3A-4CF0-8742-1A3392EC7768}" type="parTrans" cxnId="{AC56B5E0-D579-4F3A-A668-211597986673}">
      <dgm:prSet/>
      <dgm:spPr/>
      <dgm:t>
        <a:bodyPr/>
        <a:lstStyle/>
        <a:p>
          <a:endParaRPr lang="de-DE"/>
        </a:p>
      </dgm:t>
    </dgm:pt>
    <dgm:pt modelId="{E5E79212-AA11-4913-8008-4555B3E44636}" type="sibTrans" cxnId="{AC56B5E0-D579-4F3A-A668-211597986673}">
      <dgm:prSet/>
      <dgm:spPr/>
      <dgm:t>
        <a:bodyPr/>
        <a:lstStyle/>
        <a:p>
          <a:endParaRPr lang="de-DE"/>
        </a:p>
      </dgm:t>
    </dgm:pt>
    <dgm:pt modelId="{B6CD1405-B56A-49B7-BD6D-6879A149C599}">
      <dgm:prSet phldrT="[Text]"/>
      <dgm:spPr/>
      <dgm:t>
        <a:bodyPr/>
        <a:lstStyle/>
        <a:p>
          <a:r>
            <a:rPr lang="de-DE" dirty="0"/>
            <a:t>Unterstützung in kritischen Situationen</a:t>
          </a:r>
        </a:p>
      </dgm:t>
    </dgm:pt>
    <dgm:pt modelId="{EC410DBB-ADD6-4036-9D6D-8BCFF9D0C97C}" type="parTrans" cxnId="{5ABBC561-7FC3-49A9-A6D5-3CB766272F15}">
      <dgm:prSet/>
      <dgm:spPr/>
      <dgm:t>
        <a:bodyPr/>
        <a:lstStyle/>
        <a:p>
          <a:endParaRPr lang="de-DE"/>
        </a:p>
      </dgm:t>
    </dgm:pt>
    <dgm:pt modelId="{D26F2A2D-F8FB-4E2C-8F64-BE615881B891}" type="sibTrans" cxnId="{5ABBC561-7FC3-49A9-A6D5-3CB766272F15}">
      <dgm:prSet/>
      <dgm:spPr/>
      <dgm:t>
        <a:bodyPr/>
        <a:lstStyle/>
        <a:p>
          <a:endParaRPr lang="de-DE"/>
        </a:p>
      </dgm:t>
    </dgm:pt>
    <dgm:pt modelId="{C2F0A86C-31B8-48E3-8CFD-4550145125C6}" type="pres">
      <dgm:prSet presAssocID="{FFA4D31D-A30F-4FEB-AE8A-A456554118B1}" presName="Name0" presStyleCnt="0">
        <dgm:presLayoutVars>
          <dgm:dir/>
          <dgm:animLvl val="lvl"/>
          <dgm:resizeHandles val="exact"/>
        </dgm:presLayoutVars>
      </dgm:prSet>
      <dgm:spPr/>
    </dgm:pt>
    <dgm:pt modelId="{424393D1-B56E-4B50-98BB-86BDD5D15801}" type="pres">
      <dgm:prSet presAssocID="{9037BA93-5873-4889-A407-CA66AA1F1F65}" presName="composite" presStyleCnt="0"/>
      <dgm:spPr/>
    </dgm:pt>
    <dgm:pt modelId="{AD57BE61-FF43-41E0-A329-597DDBAC0156}" type="pres">
      <dgm:prSet presAssocID="{9037BA93-5873-4889-A407-CA66AA1F1F6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8B1B3D3-45DF-4A24-A378-17A8F0BDEA30}" type="pres">
      <dgm:prSet presAssocID="{9037BA93-5873-4889-A407-CA66AA1F1F65}" presName="desTx" presStyleLbl="alignAccFollowNode1" presStyleIdx="0" presStyleCnt="4">
        <dgm:presLayoutVars>
          <dgm:bulletEnabled val="1"/>
        </dgm:presLayoutVars>
      </dgm:prSet>
      <dgm:spPr/>
    </dgm:pt>
    <dgm:pt modelId="{77952119-E8C5-46AF-B9CF-309F8D3F9637}" type="pres">
      <dgm:prSet presAssocID="{52D61A71-79D7-4CBF-8351-A350E83EBE2D}" presName="space" presStyleCnt="0"/>
      <dgm:spPr/>
    </dgm:pt>
    <dgm:pt modelId="{F75D6329-D95B-48B1-8619-BF4159275313}" type="pres">
      <dgm:prSet presAssocID="{A592599B-5480-4782-AD3C-C9B7429AC7DF}" presName="composite" presStyleCnt="0"/>
      <dgm:spPr/>
    </dgm:pt>
    <dgm:pt modelId="{F68141AC-E759-456A-AAB4-24779DCE7943}" type="pres">
      <dgm:prSet presAssocID="{A592599B-5480-4782-AD3C-C9B7429AC7D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C0B135A-AD75-4EF9-8A9F-A77583CB5B23}" type="pres">
      <dgm:prSet presAssocID="{A592599B-5480-4782-AD3C-C9B7429AC7DF}" presName="desTx" presStyleLbl="alignAccFollowNode1" presStyleIdx="1" presStyleCnt="4">
        <dgm:presLayoutVars>
          <dgm:bulletEnabled val="1"/>
        </dgm:presLayoutVars>
      </dgm:prSet>
      <dgm:spPr/>
    </dgm:pt>
    <dgm:pt modelId="{9A9CBABE-88A9-49F2-A520-54B1666B2144}" type="pres">
      <dgm:prSet presAssocID="{05706F05-150C-45C6-924B-BC58E41BD1A9}" presName="space" presStyleCnt="0"/>
      <dgm:spPr/>
    </dgm:pt>
    <dgm:pt modelId="{3466B8BE-8B8B-4382-89F1-B64650ACC150}" type="pres">
      <dgm:prSet presAssocID="{C17EA184-F0C0-4105-AFB7-CDD640965472}" presName="composite" presStyleCnt="0"/>
      <dgm:spPr/>
    </dgm:pt>
    <dgm:pt modelId="{B9E5956B-5745-4CDE-B90D-D79B6690DA68}" type="pres">
      <dgm:prSet presAssocID="{C17EA184-F0C0-4105-AFB7-CDD64096547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764E9D8-0846-47D8-9A50-C4A1E6F76F18}" type="pres">
      <dgm:prSet presAssocID="{C17EA184-F0C0-4105-AFB7-CDD640965472}" presName="desTx" presStyleLbl="alignAccFollowNode1" presStyleIdx="2" presStyleCnt="4">
        <dgm:presLayoutVars>
          <dgm:bulletEnabled val="1"/>
        </dgm:presLayoutVars>
      </dgm:prSet>
      <dgm:spPr/>
    </dgm:pt>
    <dgm:pt modelId="{4639E906-2F93-4971-A9D9-37C35466635E}" type="pres">
      <dgm:prSet presAssocID="{689C4F8A-50B5-4444-8858-6457E8D4D3E8}" presName="space" presStyleCnt="0"/>
      <dgm:spPr/>
    </dgm:pt>
    <dgm:pt modelId="{B347A9C2-B93F-489E-95A9-58309AAAEA14}" type="pres">
      <dgm:prSet presAssocID="{6856DB0B-12C2-4FF8-A565-582409914F14}" presName="composite" presStyleCnt="0"/>
      <dgm:spPr/>
    </dgm:pt>
    <dgm:pt modelId="{22DAD1A5-FF61-408E-A33E-646294A85E5E}" type="pres">
      <dgm:prSet presAssocID="{6856DB0B-12C2-4FF8-A565-582409914F1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C5B8669-9524-403B-A2DD-31EF8E2D54D8}" type="pres">
      <dgm:prSet presAssocID="{6856DB0B-12C2-4FF8-A565-582409914F1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40C4F63-93EA-4C0B-8B49-2EE9FF400ED1}" type="presOf" srcId="{EB8FE869-DE14-4965-854A-8B09F6799217}" destId="{98B1B3D3-45DF-4A24-A378-17A8F0BDEA30}" srcOrd="0" destOrd="1" presId="urn:microsoft.com/office/officeart/2005/8/layout/hList1"/>
    <dgm:cxn modelId="{5ABBC561-7FC3-49A9-A6D5-3CB766272F15}" srcId="{6856DB0B-12C2-4FF8-A565-582409914F14}" destId="{B6CD1405-B56A-49B7-BD6D-6879A149C599}" srcOrd="1" destOrd="0" parTransId="{EC410DBB-ADD6-4036-9D6D-8BCFF9D0C97C}" sibTransId="{D26F2A2D-F8FB-4E2C-8F64-BE615881B891}"/>
    <dgm:cxn modelId="{48F0413B-6145-48C1-8118-92BAFD5F0EC7}" type="presOf" srcId="{C17EA184-F0C0-4105-AFB7-CDD640965472}" destId="{B9E5956B-5745-4CDE-B90D-D79B6690DA68}" srcOrd="0" destOrd="0" presId="urn:microsoft.com/office/officeart/2005/8/layout/hList1"/>
    <dgm:cxn modelId="{5C924D11-749D-48EC-A8E5-2CC09E361087}" type="presOf" srcId="{39A1902E-D067-4D79-A7AB-A8765F7A38E8}" destId="{7764E9D8-0846-47D8-9A50-C4A1E6F76F18}" srcOrd="0" destOrd="1" presId="urn:microsoft.com/office/officeart/2005/8/layout/hList1"/>
    <dgm:cxn modelId="{256D8772-D9AD-411F-B4CB-F3A6629A0059}" type="presOf" srcId="{CBBAC52B-32A9-4EFE-98CE-3A083B209D4F}" destId="{5C5B8669-9524-403B-A2DD-31EF8E2D54D8}" srcOrd="0" destOrd="0" presId="urn:microsoft.com/office/officeart/2005/8/layout/hList1"/>
    <dgm:cxn modelId="{92BCA3E9-6E96-4B38-AEF2-04FB965C8949}" type="presOf" srcId="{9037BA93-5873-4889-A407-CA66AA1F1F65}" destId="{AD57BE61-FF43-41E0-A329-597DDBAC0156}" srcOrd="0" destOrd="0" presId="urn:microsoft.com/office/officeart/2005/8/layout/hList1"/>
    <dgm:cxn modelId="{10ADE817-C296-4F27-9595-9DA8167784EF}" srcId="{FFA4D31D-A30F-4FEB-AE8A-A456554118B1}" destId="{6856DB0B-12C2-4FF8-A565-582409914F14}" srcOrd="3" destOrd="0" parTransId="{B0114F7E-A71E-43A6-99A5-413F6D4AB04A}" sibTransId="{355FEB4F-2625-4889-B6B3-CD165753C3D9}"/>
    <dgm:cxn modelId="{6D1381A1-50AD-42D7-B6A7-73A46765A60D}" type="presOf" srcId="{6F9EC105-E080-4626-8857-E750027A1970}" destId="{98B1B3D3-45DF-4A24-A378-17A8F0BDEA30}" srcOrd="0" destOrd="0" presId="urn:microsoft.com/office/officeart/2005/8/layout/hList1"/>
    <dgm:cxn modelId="{0D2A5329-FC85-4000-ACBA-7E7BFC2E6715}" type="presOf" srcId="{6856DB0B-12C2-4FF8-A565-582409914F14}" destId="{22DAD1A5-FF61-408E-A33E-646294A85E5E}" srcOrd="0" destOrd="0" presId="urn:microsoft.com/office/officeart/2005/8/layout/hList1"/>
    <dgm:cxn modelId="{A70CD298-F3B9-4550-B209-F62191EFD989}" srcId="{9037BA93-5873-4889-A407-CA66AA1F1F65}" destId="{EB8FE869-DE14-4965-854A-8B09F6799217}" srcOrd="1" destOrd="0" parTransId="{762A746A-A0AE-455B-9C86-0A6C8727D28A}" sibTransId="{82C87781-39FC-4F62-BEDF-089C19F8F083}"/>
    <dgm:cxn modelId="{A76DAE85-53CE-4C48-AED7-A22FC7F70565}" srcId="{9037BA93-5873-4889-A407-CA66AA1F1F65}" destId="{6F9EC105-E080-4626-8857-E750027A1970}" srcOrd="0" destOrd="0" parTransId="{47739118-0E12-4E21-89C5-4BBED48897C6}" sibTransId="{6706B7A9-0232-4AC6-B03E-A1138CE3D5C6}"/>
    <dgm:cxn modelId="{5F2D6110-04A4-47AA-A769-9F3E7B8C1EF7}" type="presOf" srcId="{4E2746D3-8898-4EDD-A096-D698D51DA346}" destId="{4C0B135A-AD75-4EF9-8A9F-A77583CB5B23}" srcOrd="0" destOrd="0" presId="urn:microsoft.com/office/officeart/2005/8/layout/hList1"/>
    <dgm:cxn modelId="{D5A6C628-C587-4AAB-81F3-E48E580361DF}" type="presOf" srcId="{8CDEC8A9-1400-4B9A-8101-47D135C44CD6}" destId="{98B1B3D3-45DF-4A24-A378-17A8F0BDEA30}" srcOrd="0" destOrd="2" presId="urn:microsoft.com/office/officeart/2005/8/layout/hList1"/>
    <dgm:cxn modelId="{EAAF5951-C0BD-4CDF-88AB-518877561B8A}" srcId="{C17EA184-F0C0-4105-AFB7-CDD640965472}" destId="{39A1902E-D067-4D79-A7AB-A8765F7A38E8}" srcOrd="1" destOrd="0" parTransId="{146F868D-1BB4-4B6B-A32A-05E49B1E6464}" sibTransId="{7DBB13F9-4B9C-4507-A89C-6B74B5781D41}"/>
    <dgm:cxn modelId="{EEA7182C-192A-4F22-97B2-9B8E496E8ACC}" srcId="{FFA4D31D-A30F-4FEB-AE8A-A456554118B1}" destId="{C17EA184-F0C0-4105-AFB7-CDD640965472}" srcOrd="2" destOrd="0" parTransId="{297B4C3E-DAA5-4D9D-8BB0-9842CF44DC38}" sibTransId="{689C4F8A-50B5-4444-8858-6457E8D4D3E8}"/>
    <dgm:cxn modelId="{30655CF5-08E4-454B-8800-D0B3DC58D231}" srcId="{A592599B-5480-4782-AD3C-C9B7429AC7DF}" destId="{9ADCA65A-5E4A-4480-A5F1-228E2788870F}" srcOrd="2" destOrd="0" parTransId="{38CF55CB-87F6-4CA2-AAB3-0EC64C40B85D}" sibTransId="{1A9B3EF1-6AFC-415B-9F22-DB130633D254}"/>
    <dgm:cxn modelId="{1CB5A5E7-8C83-4645-A130-68302C170F79}" srcId="{C17EA184-F0C0-4105-AFB7-CDD640965472}" destId="{48E95453-809B-4FCF-8CE2-EF423F89D603}" srcOrd="0" destOrd="0" parTransId="{DE5E2B83-CD15-4597-B4CB-EDD529CC3634}" sibTransId="{B5CBC673-204E-49F5-85C2-089686E367EF}"/>
    <dgm:cxn modelId="{8D32596B-9377-47FE-B6C5-8D7F85620AB0}" srcId="{A592599B-5480-4782-AD3C-C9B7429AC7DF}" destId="{FC7B26CF-AE7F-4041-844C-B79320596E4A}" srcOrd="1" destOrd="0" parTransId="{86454944-80B0-4EE2-BDF1-FC8D3CDE8C0C}" sibTransId="{61676FA7-7EC1-42E8-B294-B5A6AFB45A05}"/>
    <dgm:cxn modelId="{BFA42B7A-98E5-4050-A00C-58256AE1D921}" type="presOf" srcId="{B6CD1405-B56A-49B7-BD6D-6879A149C599}" destId="{5C5B8669-9524-403B-A2DD-31EF8E2D54D8}" srcOrd="0" destOrd="1" presId="urn:microsoft.com/office/officeart/2005/8/layout/hList1"/>
    <dgm:cxn modelId="{A53E437B-8F4C-4C49-8014-0CF45C0DAC50}" srcId="{9037BA93-5873-4889-A407-CA66AA1F1F65}" destId="{8CDEC8A9-1400-4B9A-8101-47D135C44CD6}" srcOrd="2" destOrd="0" parTransId="{247CB330-7EB1-42CC-B3F8-BE60BCFF564C}" sibTransId="{7C4D3690-E5E2-48D5-A401-56FFCB15914F}"/>
    <dgm:cxn modelId="{8B9C1395-4E14-4318-B2F0-450C6BA099F7}" type="presOf" srcId="{FFA4D31D-A30F-4FEB-AE8A-A456554118B1}" destId="{C2F0A86C-31B8-48E3-8CFD-4550145125C6}" srcOrd="0" destOrd="0" presId="urn:microsoft.com/office/officeart/2005/8/layout/hList1"/>
    <dgm:cxn modelId="{8B51B556-5B1B-4877-8FAE-D63E2A13FD27}" type="presOf" srcId="{9ADCA65A-5E4A-4480-A5F1-228E2788870F}" destId="{4C0B135A-AD75-4EF9-8A9F-A77583CB5B23}" srcOrd="0" destOrd="2" presId="urn:microsoft.com/office/officeart/2005/8/layout/hList1"/>
    <dgm:cxn modelId="{CFE76B54-4C24-466C-B392-07AFAA03F26A}" type="presOf" srcId="{48E95453-809B-4FCF-8CE2-EF423F89D603}" destId="{7764E9D8-0846-47D8-9A50-C4A1E6F76F18}" srcOrd="0" destOrd="0" presId="urn:microsoft.com/office/officeart/2005/8/layout/hList1"/>
    <dgm:cxn modelId="{2756CBF2-A120-49B4-A8BB-E1B87CF0D053}" type="presOf" srcId="{A592599B-5480-4782-AD3C-C9B7429AC7DF}" destId="{F68141AC-E759-456A-AAB4-24779DCE7943}" srcOrd="0" destOrd="0" presId="urn:microsoft.com/office/officeart/2005/8/layout/hList1"/>
    <dgm:cxn modelId="{51B6C415-7F68-4AC0-B292-931671159111}" srcId="{A592599B-5480-4782-AD3C-C9B7429AC7DF}" destId="{4E2746D3-8898-4EDD-A096-D698D51DA346}" srcOrd="0" destOrd="0" parTransId="{F164FDA8-E18C-4FC8-89FF-8E50B56955DD}" sibTransId="{13192A7D-E80D-472A-A52C-40303072243A}"/>
    <dgm:cxn modelId="{27FCA1CD-0907-4130-BBF1-3BC879DE7208}" srcId="{FFA4D31D-A30F-4FEB-AE8A-A456554118B1}" destId="{9037BA93-5873-4889-A407-CA66AA1F1F65}" srcOrd="0" destOrd="0" parTransId="{5D69C77D-4E0F-4E34-8243-CDE0C05A73CF}" sibTransId="{52D61A71-79D7-4CBF-8351-A350E83EBE2D}"/>
    <dgm:cxn modelId="{8EADD101-FAFC-41BE-9A72-F6814AFDD207}" srcId="{FFA4D31D-A30F-4FEB-AE8A-A456554118B1}" destId="{A592599B-5480-4782-AD3C-C9B7429AC7DF}" srcOrd="1" destOrd="0" parTransId="{367FF775-99EA-4FD5-935D-53A89FB5B2F2}" sibTransId="{05706F05-150C-45C6-924B-BC58E41BD1A9}"/>
    <dgm:cxn modelId="{AC56B5E0-D579-4F3A-A668-211597986673}" srcId="{6856DB0B-12C2-4FF8-A565-582409914F14}" destId="{CBBAC52B-32A9-4EFE-98CE-3A083B209D4F}" srcOrd="0" destOrd="0" parTransId="{DC542CA2-2B3A-4CF0-8742-1A3392EC7768}" sibTransId="{E5E79212-AA11-4913-8008-4555B3E44636}"/>
    <dgm:cxn modelId="{B7086737-8FD0-4646-AA45-3C8769ADC7E2}" type="presOf" srcId="{FC7B26CF-AE7F-4041-844C-B79320596E4A}" destId="{4C0B135A-AD75-4EF9-8A9F-A77583CB5B23}" srcOrd="0" destOrd="1" presId="urn:microsoft.com/office/officeart/2005/8/layout/hList1"/>
    <dgm:cxn modelId="{F2CF0747-8A91-4F23-A96B-41322A7DF93A}" type="presParOf" srcId="{C2F0A86C-31B8-48E3-8CFD-4550145125C6}" destId="{424393D1-B56E-4B50-98BB-86BDD5D15801}" srcOrd="0" destOrd="0" presId="urn:microsoft.com/office/officeart/2005/8/layout/hList1"/>
    <dgm:cxn modelId="{9F508F35-385A-4D09-9E1B-FF18B9D27AB6}" type="presParOf" srcId="{424393D1-B56E-4B50-98BB-86BDD5D15801}" destId="{AD57BE61-FF43-41E0-A329-597DDBAC0156}" srcOrd="0" destOrd="0" presId="urn:microsoft.com/office/officeart/2005/8/layout/hList1"/>
    <dgm:cxn modelId="{6DAE04D5-B3E3-4C60-A8F8-47B4859F255D}" type="presParOf" srcId="{424393D1-B56E-4B50-98BB-86BDD5D15801}" destId="{98B1B3D3-45DF-4A24-A378-17A8F0BDEA30}" srcOrd="1" destOrd="0" presId="urn:microsoft.com/office/officeart/2005/8/layout/hList1"/>
    <dgm:cxn modelId="{CCB8226C-D785-4DDA-972A-3A72338B9378}" type="presParOf" srcId="{C2F0A86C-31B8-48E3-8CFD-4550145125C6}" destId="{77952119-E8C5-46AF-B9CF-309F8D3F9637}" srcOrd="1" destOrd="0" presId="urn:microsoft.com/office/officeart/2005/8/layout/hList1"/>
    <dgm:cxn modelId="{EF36952E-2B15-4527-84F5-8262A3D29301}" type="presParOf" srcId="{C2F0A86C-31B8-48E3-8CFD-4550145125C6}" destId="{F75D6329-D95B-48B1-8619-BF4159275313}" srcOrd="2" destOrd="0" presId="urn:microsoft.com/office/officeart/2005/8/layout/hList1"/>
    <dgm:cxn modelId="{7B86A555-E26D-4A06-81B4-6E1431380671}" type="presParOf" srcId="{F75D6329-D95B-48B1-8619-BF4159275313}" destId="{F68141AC-E759-456A-AAB4-24779DCE7943}" srcOrd="0" destOrd="0" presId="urn:microsoft.com/office/officeart/2005/8/layout/hList1"/>
    <dgm:cxn modelId="{89C2EE77-A3E9-4DB1-9A1E-708C0F261F5E}" type="presParOf" srcId="{F75D6329-D95B-48B1-8619-BF4159275313}" destId="{4C0B135A-AD75-4EF9-8A9F-A77583CB5B23}" srcOrd="1" destOrd="0" presId="urn:microsoft.com/office/officeart/2005/8/layout/hList1"/>
    <dgm:cxn modelId="{69239826-CE1A-4819-8644-74606294ED4D}" type="presParOf" srcId="{C2F0A86C-31B8-48E3-8CFD-4550145125C6}" destId="{9A9CBABE-88A9-49F2-A520-54B1666B2144}" srcOrd="3" destOrd="0" presId="urn:microsoft.com/office/officeart/2005/8/layout/hList1"/>
    <dgm:cxn modelId="{62DC579B-D171-4AFD-B39B-5E976FC0D860}" type="presParOf" srcId="{C2F0A86C-31B8-48E3-8CFD-4550145125C6}" destId="{3466B8BE-8B8B-4382-89F1-B64650ACC150}" srcOrd="4" destOrd="0" presId="urn:microsoft.com/office/officeart/2005/8/layout/hList1"/>
    <dgm:cxn modelId="{C0EB7508-E41A-44D1-9DEC-F0EE353A092C}" type="presParOf" srcId="{3466B8BE-8B8B-4382-89F1-B64650ACC150}" destId="{B9E5956B-5745-4CDE-B90D-D79B6690DA68}" srcOrd="0" destOrd="0" presId="urn:microsoft.com/office/officeart/2005/8/layout/hList1"/>
    <dgm:cxn modelId="{6ABA0ADE-5F5B-4F2C-A440-D3F8892BE939}" type="presParOf" srcId="{3466B8BE-8B8B-4382-89F1-B64650ACC150}" destId="{7764E9D8-0846-47D8-9A50-C4A1E6F76F18}" srcOrd="1" destOrd="0" presId="urn:microsoft.com/office/officeart/2005/8/layout/hList1"/>
    <dgm:cxn modelId="{7DAF6332-6AF7-42C2-8363-2C3EA6CF445C}" type="presParOf" srcId="{C2F0A86C-31B8-48E3-8CFD-4550145125C6}" destId="{4639E906-2F93-4971-A9D9-37C35466635E}" srcOrd="5" destOrd="0" presId="urn:microsoft.com/office/officeart/2005/8/layout/hList1"/>
    <dgm:cxn modelId="{9DD09E03-C776-4025-B74D-BC45E2A516D9}" type="presParOf" srcId="{C2F0A86C-31B8-48E3-8CFD-4550145125C6}" destId="{B347A9C2-B93F-489E-95A9-58309AAAEA14}" srcOrd="6" destOrd="0" presId="urn:microsoft.com/office/officeart/2005/8/layout/hList1"/>
    <dgm:cxn modelId="{F80242A3-C086-44B5-A1C4-DB9754654FD1}" type="presParOf" srcId="{B347A9C2-B93F-489E-95A9-58309AAAEA14}" destId="{22DAD1A5-FF61-408E-A33E-646294A85E5E}" srcOrd="0" destOrd="0" presId="urn:microsoft.com/office/officeart/2005/8/layout/hList1"/>
    <dgm:cxn modelId="{4EF304C9-E83E-4459-822D-03745AB7CF87}" type="presParOf" srcId="{B347A9C2-B93F-489E-95A9-58309AAAEA14}" destId="{5C5B8669-9524-403B-A2DD-31EF8E2D54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740FC7-DA90-42B5-85B5-B427B9865F30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999F80-58A0-4826-89F7-4EC670B1CDDD}">
      <dgm:prSet phldrT="[Text]"/>
      <dgm:spPr/>
      <dgm:t>
        <a:bodyPr/>
        <a:lstStyle/>
        <a:p>
          <a:r>
            <a:rPr lang="de-DE" dirty="0"/>
            <a:t>Kodieren</a:t>
          </a:r>
        </a:p>
      </dgm:t>
    </dgm:pt>
    <dgm:pt modelId="{5792B557-6E69-4EFA-9372-8FCBEA3700BD}" type="parTrans" cxnId="{F4FA1F42-5A56-42AF-AA1E-6CEFC878488E}">
      <dgm:prSet/>
      <dgm:spPr/>
      <dgm:t>
        <a:bodyPr/>
        <a:lstStyle/>
        <a:p>
          <a:endParaRPr lang="de-DE"/>
        </a:p>
      </dgm:t>
    </dgm:pt>
    <dgm:pt modelId="{88C9F4BF-1F8A-4D61-AF29-F2BE1D180FBD}" type="sibTrans" cxnId="{F4FA1F42-5A56-42AF-AA1E-6CEFC878488E}">
      <dgm:prSet/>
      <dgm:spPr/>
      <dgm:t>
        <a:bodyPr/>
        <a:lstStyle/>
        <a:p>
          <a:endParaRPr lang="de-DE"/>
        </a:p>
      </dgm:t>
    </dgm:pt>
    <dgm:pt modelId="{9EA71348-8ED3-4D37-A170-8D8342FC3E91}">
      <dgm:prSet phldrT="[Text]"/>
      <dgm:spPr/>
      <dgm:t>
        <a:bodyPr/>
        <a:lstStyle/>
        <a:p>
          <a:r>
            <a:rPr lang="de-DE" dirty="0"/>
            <a:t>Testen</a:t>
          </a:r>
        </a:p>
      </dgm:t>
    </dgm:pt>
    <dgm:pt modelId="{5A8F8136-B447-443F-8E4D-38B72525D825}" type="parTrans" cxnId="{9F4111FC-2363-493E-BD17-CB3124E19153}">
      <dgm:prSet/>
      <dgm:spPr/>
      <dgm:t>
        <a:bodyPr/>
        <a:lstStyle/>
        <a:p>
          <a:endParaRPr lang="de-DE"/>
        </a:p>
      </dgm:t>
    </dgm:pt>
    <dgm:pt modelId="{A7240444-E818-43E4-A149-2256E4F1BC30}" type="sibTrans" cxnId="{9F4111FC-2363-493E-BD17-CB3124E19153}">
      <dgm:prSet/>
      <dgm:spPr/>
      <dgm:t>
        <a:bodyPr/>
        <a:lstStyle/>
        <a:p>
          <a:endParaRPr lang="de-DE"/>
        </a:p>
      </dgm:t>
    </dgm:pt>
    <dgm:pt modelId="{2860678C-40F0-4300-8044-473F21546826}">
      <dgm:prSet phldrT="[Text]"/>
      <dgm:spPr/>
      <dgm:t>
        <a:bodyPr/>
        <a:lstStyle/>
        <a:p>
          <a:r>
            <a:rPr lang="de-DE" dirty="0"/>
            <a:t>Zuhören</a:t>
          </a:r>
        </a:p>
      </dgm:t>
    </dgm:pt>
    <dgm:pt modelId="{C0FFBB96-A33C-4F39-9E17-65358EFC588A}" type="parTrans" cxnId="{35729249-B26C-4E77-89BE-9C609E224E51}">
      <dgm:prSet/>
      <dgm:spPr/>
      <dgm:t>
        <a:bodyPr/>
        <a:lstStyle/>
        <a:p>
          <a:endParaRPr lang="de-DE"/>
        </a:p>
      </dgm:t>
    </dgm:pt>
    <dgm:pt modelId="{E3820CD1-65E5-4D61-A2BD-335941CAD9BA}" type="sibTrans" cxnId="{35729249-B26C-4E77-89BE-9C609E224E51}">
      <dgm:prSet/>
      <dgm:spPr/>
      <dgm:t>
        <a:bodyPr/>
        <a:lstStyle/>
        <a:p>
          <a:endParaRPr lang="de-DE"/>
        </a:p>
      </dgm:t>
    </dgm:pt>
    <dgm:pt modelId="{65101995-EB71-4BCF-A827-2F2D392D3457}">
      <dgm:prSet phldrT="[Text]"/>
      <dgm:spPr/>
      <dgm:t>
        <a:bodyPr/>
        <a:lstStyle/>
        <a:p>
          <a:r>
            <a:rPr lang="de-DE" dirty="0"/>
            <a:t>Entwerfen</a:t>
          </a:r>
        </a:p>
      </dgm:t>
    </dgm:pt>
    <dgm:pt modelId="{A2E980E3-B310-46CC-8566-1D0AB651D9A5}" type="parTrans" cxnId="{8E372632-9910-4A44-97ED-46B72DAA3ED3}">
      <dgm:prSet/>
      <dgm:spPr/>
      <dgm:t>
        <a:bodyPr/>
        <a:lstStyle/>
        <a:p>
          <a:endParaRPr lang="de-DE"/>
        </a:p>
      </dgm:t>
    </dgm:pt>
    <dgm:pt modelId="{C97E3E6A-EC31-4683-AFC0-FD9B52B435A6}" type="sibTrans" cxnId="{8E372632-9910-4A44-97ED-46B72DAA3ED3}">
      <dgm:prSet/>
      <dgm:spPr/>
      <dgm:t>
        <a:bodyPr/>
        <a:lstStyle/>
        <a:p>
          <a:endParaRPr lang="de-DE"/>
        </a:p>
      </dgm:t>
    </dgm:pt>
    <dgm:pt modelId="{A2037425-004C-426C-9A66-91E04AED8245}">
      <dgm:prSet phldrT="[Text]"/>
      <dgm:spPr/>
      <dgm:t>
        <a:bodyPr/>
        <a:lstStyle/>
        <a:p>
          <a:r>
            <a:rPr lang="de-DE" dirty="0"/>
            <a:t>Aktivitäten</a:t>
          </a:r>
        </a:p>
      </dgm:t>
    </dgm:pt>
    <dgm:pt modelId="{263C6F5E-1DC2-4F95-B22A-B66E29FDD9CE}" type="parTrans" cxnId="{7B85847F-D536-4FF5-B7B8-085B82BBA21F}">
      <dgm:prSet/>
      <dgm:spPr/>
      <dgm:t>
        <a:bodyPr/>
        <a:lstStyle/>
        <a:p>
          <a:endParaRPr lang="de-DE"/>
        </a:p>
      </dgm:t>
    </dgm:pt>
    <dgm:pt modelId="{3C5D5E25-B74B-4CF1-9305-BEA3060DCDCB}" type="sibTrans" cxnId="{7B85847F-D536-4FF5-B7B8-085B82BBA21F}">
      <dgm:prSet/>
      <dgm:spPr/>
      <dgm:t>
        <a:bodyPr/>
        <a:lstStyle/>
        <a:p>
          <a:endParaRPr lang="de-DE"/>
        </a:p>
      </dgm:t>
    </dgm:pt>
    <dgm:pt modelId="{43AF9F13-A95E-499D-BA4C-957F6D999C5A}" type="pres">
      <dgm:prSet presAssocID="{47740FC7-DA90-42B5-85B5-B427B9865F3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0F98C9-357A-4E46-ADA2-088983FCF42F}" type="pres">
      <dgm:prSet presAssocID="{A2037425-004C-426C-9A66-91E04AED8245}" presName="centerShape" presStyleLbl="node0" presStyleIdx="0" presStyleCnt="1"/>
      <dgm:spPr/>
    </dgm:pt>
    <dgm:pt modelId="{4AD3DDA1-AFD5-4280-9473-226FFEAAE898}" type="pres">
      <dgm:prSet presAssocID="{38999F80-58A0-4826-89F7-4EC670B1CDDD}" presName="node" presStyleLbl="node1" presStyleIdx="0" presStyleCnt="4">
        <dgm:presLayoutVars>
          <dgm:bulletEnabled val="1"/>
        </dgm:presLayoutVars>
      </dgm:prSet>
      <dgm:spPr/>
    </dgm:pt>
    <dgm:pt modelId="{8284CD99-59DF-4D39-AD8E-F6A8C260764D}" type="pres">
      <dgm:prSet presAssocID="{38999F80-58A0-4826-89F7-4EC670B1CDDD}" presName="dummy" presStyleCnt="0"/>
      <dgm:spPr/>
    </dgm:pt>
    <dgm:pt modelId="{49B100DD-B1D3-4849-9C55-BA9BB3D7622D}" type="pres">
      <dgm:prSet presAssocID="{88C9F4BF-1F8A-4D61-AF29-F2BE1D180FBD}" presName="sibTrans" presStyleLbl="sibTrans2D1" presStyleIdx="0" presStyleCnt="4"/>
      <dgm:spPr/>
    </dgm:pt>
    <dgm:pt modelId="{4874ACAB-8F8C-4133-A856-13D57C6FC618}" type="pres">
      <dgm:prSet presAssocID="{9EA71348-8ED3-4D37-A170-8D8342FC3E91}" presName="node" presStyleLbl="node1" presStyleIdx="1" presStyleCnt="4">
        <dgm:presLayoutVars>
          <dgm:bulletEnabled val="1"/>
        </dgm:presLayoutVars>
      </dgm:prSet>
      <dgm:spPr/>
    </dgm:pt>
    <dgm:pt modelId="{18BDDDB8-2316-40F5-A5CC-BFF553E82D83}" type="pres">
      <dgm:prSet presAssocID="{9EA71348-8ED3-4D37-A170-8D8342FC3E91}" presName="dummy" presStyleCnt="0"/>
      <dgm:spPr/>
    </dgm:pt>
    <dgm:pt modelId="{C8CD5C05-AE60-4A4F-8A6E-33F36D8ECAD6}" type="pres">
      <dgm:prSet presAssocID="{A7240444-E818-43E4-A149-2256E4F1BC30}" presName="sibTrans" presStyleLbl="sibTrans2D1" presStyleIdx="1" presStyleCnt="4"/>
      <dgm:spPr/>
    </dgm:pt>
    <dgm:pt modelId="{C29AFBC7-F459-4AF1-9CE7-7C7F35D56553}" type="pres">
      <dgm:prSet presAssocID="{2860678C-40F0-4300-8044-473F21546826}" presName="node" presStyleLbl="node1" presStyleIdx="2" presStyleCnt="4">
        <dgm:presLayoutVars>
          <dgm:bulletEnabled val="1"/>
        </dgm:presLayoutVars>
      </dgm:prSet>
      <dgm:spPr/>
    </dgm:pt>
    <dgm:pt modelId="{88232D44-0E68-4F48-9A2C-285EA9D466AF}" type="pres">
      <dgm:prSet presAssocID="{2860678C-40F0-4300-8044-473F21546826}" presName="dummy" presStyleCnt="0"/>
      <dgm:spPr/>
    </dgm:pt>
    <dgm:pt modelId="{ED15C1AE-8820-409E-922F-F2A4AA2A3FDF}" type="pres">
      <dgm:prSet presAssocID="{E3820CD1-65E5-4D61-A2BD-335941CAD9BA}" presName="sibTrans" presStyleLbl="sibTrans2D1" presStyleIdx="2" presStyleCnt="4"/>
      <dgm:spPr/>
    </dgm:pt>
    <dgm:pt modelId="{6D8EDDFD-0574-46ED-A0E5-011188F03592}" type="pres">
      <dgm:prSet presAssocID="{65101995-EB71-4BCF-A827-2F2D392D3457}" presName="node" presStyleLbl="node1" presStyleIdx="3" presStyleCnt="4">
        <dgm:presLayoutVars>
          <dgm:bulletEnabled val="1"/>
        </dgm:presLayoutVars>
      </dgm:prSet>
      <dgm:spPr/>
    </dgm:pt>
    <dgm:pt modelId="{57CB0B41-65CE-4D7E-B74E-9293387B607C}" type="pres">
      <dgm:prSet presAssocID="{65101995-EB71-4BCF-A827-2F2D392D3457}" presName="dummy" presStyleCnt="0"/>
      <dgm:spPr/>
    </dgm:pt>
    <dgm:pt modelId="{21A1F198-6376-4623-A237-42FA7374C447}" type="pres">
      <dgm:prSet presAssocID="{C97E3E6A-EC31-4683-AFC0-FD9B52B435A6}" presName="sibTrans" presStyleLbl="sibTrans2D1" presStyleIdx="3" presStyleCnt="4"/>
      <dgm:spPr/>
    </dgm:pt>
  </dgm:ptLst>
  <dgm:cxnLst>
    <dgm:cxn modelId="{16B9A395-AF2A-4C78-BA5E-0430AA3F5364}" type="presOf" srcId="{47740FC7-DA90-42B5-85B5-B427B9865F30}" destId="{43AF9F13-A95E-499D-BA4C-957F6D999C5A}" srcOrd="0" destOrd="0" presId="urn:microsoft.com/office/officeart/2005/8/layout/radial6"/>
    <dgm:cxn modelId="{99207988-A887-4161-8533-A2570D22D16F}" type="presOf" srcId="{2860678C-40F0-4300-8044-473F21546826}" destId="{C29AFBC7-F459-4AF1-9CE7-7C7F35D56553}" srcOrd="0" destOrd="0" presId="urn:microsoft.com/office/officeart/2005/8/layout/radial6"/>
    <dgm:cxn modelId="{8E372632-9910-4A44-97ED-46B72DAA3ED3}" srcId="{A2037425-004C-426C-9A66-91E04AED8245}" destId="{65101995-EB71-4BCF-A827-2F2D392D3457}" srcOrd="3" destOrd="0" parTransId="{A2E980E3-B310-46CC-8566-1D0AB651D9A5}" sibTransId="{C97E3E6A-EC31-4683-AFC0-FD9B52B435A6}"/>
    <dgm:cxn modelId="{CC11FCE3-BA2C-44DD-BCB9-C67E995ED80F}" type="presOf" srcId="{E3820CD1-65E5-4D61-A2BD-335941CAD9BA}" destId="{ED15C1AE-8820-409E-922F-F2A4AA2A3FDF}" srcOrd="0" destOrd="0" presId="urn:microsoft.com/office/officeart/2005/8/layout/radial6"/>
    <dgm:cxn modelId="{49541C0E-A976-455C-9C44-F8C556846E7D}" type="presOf" srcId="{9EA71348-8ED3-4D37-A170-8D8342FC3E91}" destId="{4874ACAB-8F8C-4133-A856-13D57C6FC618}" srcOrd="0" destOrd="0" presId="urn:microsoft.com/office/officeart/2005/8/layout/radial6"/>
    <dgm:cxn modelId="{7B85847F-D536-4FF5-B7B8-085B82BBA21F}" srcId="{47740FC7-DA90-42B5-85B5-B427B9865F30}" destId="{A2037425-004C-426C-9A66-91E04AED8245}" srcOrd="0" destOrd="0" parTransId="{263C6F5E-1DC2-4F95-B22A-B66E29FDD9CE}" sibTransId="{3C5D5E25-B74B-4CF1-9305-BEA3060DCDCB}"/>
    <dgm:cxn modelId="{D2C8A9F4-4285-4843-9CE3-BC61C2092098}" type="presOf" srcId="{65101995-EB71-4BCF-A827-2F2D392D3457}" destId="{6D8EDDFD-0574-46ED-A0E5-011188F03592}" srcOrd="0" destOrd="0" presId="urn:microsoft.com/office/officeart/2005/8/layout/radial6"/>
    <dgm:cxn modelId="{13385F2F-BE6A-4379-852A-80BE5E90FA51}" type="presOf" srcId="{C97E3E6A-EC31-4683-AFC0-FD9B52B435A6}" destId="{21A1F198-6376-4623-A237-42FA7374C447}" srcOrd="0" destOrd="0" presId="urn:microsoft.com/office/officeart/2005/8/layout/radial6"/>
    <dgm:cxn modelId="{4D780DE1-E1FA-421F-AB99-2A2B4BBFDC64}" type="presOf" srcId="{38999F80-58A0-4826-89F7-4EC670B1CDDD}" destId="{4AD3DDA1-AFD5-4280-9473-226FFEAAE898}" srcOrd="0" destOrd="0" presId="urn:microsoft.com/office/officeart/2005/8/layout/radial6"/>
    <dgm:cxn modelId="{9F4111FC-2363-493E-BD17-CB3124E19153}" srcId="{A2037425-004C-426C-9A66-91E04AED8245}" destId="{9EA71348-8ED3-4D37-A170-8D8342FC3E91}" srcOrd="1" destOrd="0" parTransId="{5A8F8136-B447-443F-8E4D-38B72525D825}" sibTransId="{A7240444-E818-43E4-A149-2256E4F1BC30}"/>
    <dgm:cxn modelId="{820055C9-2278-415D-8BAA-9A62443BE46A}" type="presOf" srcId="{A2037425-004C-426C-9A66-91E04AED8245}" destId="{AD0F98C9-357A-4E46-ADA2-088983FCF42F}" srcOrd="0" destOrd="0" presId="urn:microsoft.com/office/officeart/2005/8/layout/radial6"/>
    <dgm:cxn modelId="{35729249-B26C-4E77-89BE-9C609E224E51}" srcId="{A2037425-004C-426C-9A66-91E04AED8245}" destId="{2860678C-40F0-4300-8044-473F21546826}" srcOrd="2" destOrd="0" parTransId="{C0FFBB96-A33C-4F39-9E17-65358EFC588A}" sibTransId="{E3820CD1-65E5-4D61-A2BD-335941CAD9BA}"/>
    <dgm:cxn modelId="{ED31EF41-5F2C-4636-8B77-F31CCB563D4C}" type="presOf" srcId="{A7240444-E818-43E4-A149-2256E4F1BC30}" destId="{C8CD5C05-AE60-4A4F-8A6E-33F36D8ECAD6}" srcOrd="0" destOrd="0" presId="urn:microsoft.com/office/officeart/2005/8/layout/radial6"/>
    <dgm:cxn modelId="{D6DE473C-DC2A-40CB-A319-E0866ACF5C45}" type="presOf" srcId="{88C9F4BF-1F8A-4D61-AF29-F2BE1D180FBD}" destId="{49B100DD-B1D3-4849-9C55-BA9BB3D7622D}" srcOrd="0" destOrd="0" presId="urn:microsoft.com/office/officeart/2005/8/layout/radial6"/>
    <dgm:cxn modelId="{F4FA1F42-5A56-42AF-AA1E-6CEFC878488E}" srcId="{A2037425-004C-426C-9A66-91E04AED8245}" destId="{38999F80-58A0-4826-89F7-4EC670B1CDDD}" srcOrd="0" destOrd="0" parTransId="{5792B557-6E69-4EFA-9372-8FCBEA3700BD}" sibTransId="{88C9F4BF-1F8A-4D61-AF29-F2BE1D180FBD}"/>
    <dgm:cxn modelId="{AB660303-C39F-4AB5-986E-20A170EF7215}" type="presParOf" srcId="{43AF9F13-A95E-499D-BA4C-957F6D999C5A}" destId="{AD0F98C9-357A-4E46-ADA2-088983FCF42F}" srcOrd="0" destOrd="0" presId="urn:microsoft.com/office/officeart/2005/8/layout/radial6"/>
    <dgm:cxn modelId="{B8A41250-85D5-4A8A-AAC7-6D0B90DCD8E3}" type="presParOf" srcId="{43AF9F13-A95E-499D-BA4C-957F6D999C5A}" destId="{4AD3DDA1-AFD5-4280-9473-226FFEAAE898}" srcOrd="1" destOrd="0" presId="urn:microsoft.com/office/officeart/2005/8/layout/radial6"/>
    <dgm:cxn modelId="{F0DE781E-F82C-4C9D-8175-D46D188B719F}" type="presParOf" srcId="{43AF9F13-A95E-499D-BA4C-957F6D999C5A}" destId="{8284CD99-59DF-4D39-AD8E-F6A8C260764D}" srcOrd="2" destOrd="0" presId="urn:microsoft.com/office/officeart/2005/8/layout/radial6"/>
    <dgm:cxn modelId="{0A4DBA37-EE45-49F1-BEE1-B7671A76CCC7}" type="presParOf" srcId="{43AF9F13-A95E-499D-BA4C-957F6D999C5A}" destId="{49B100DD-B1D3-4849-9C55-BA9BB3D7622D}" srcOrd="3" destOrd="0" presId="urn:microsoft.com/office/officeart/2005/8/layout/radial6"/>
    <dgm:cxn modelId="{0B0C93C9-763A-4B4E-BB66-5CD1437514F7}" type="presParOf" srcId="{43AF9F13-A95E-499D-BA4C-957F6D999C5A}" destId="{4874ACAB-8F8C-4133-A856-13D57C6FC618}" srcOrd="4" destOrd="0" presId="urn:microsoft.com/office/officeart/2005/8/layout/radial6"/>
    <dgm:cxn modelId="{D79E434B-7003-4426-BA92-B8C0FA533DAF}" type="presParOf" srcId="{43AF9F13-A95E-499D-BA4C-957F6D999C5A}" destId="{18BDDDB8-2316-40F5-A5CC-BFF553E82D83}" srcOrd="5" destOrd="0" presId="urn:microsoft.com/office/officeart/2005/8/layout/radial6"/>
    <dgm:cxn modelId="{1DF592AD-2F33-4EF1-8D27-18F20E9FB1F4}" type="presParOf" srcId="{43AF9F13-A95E-499D-BA4C-957F6D999C5A}" destId="{C8CD5C05-AE60-4A4F-8A6E-33F36D8ECAD6}" srcOrd="6" destOrd="0" presId="urn:microsoft.com/office/officeart/2005/8/layout/radial6"/>
    <dgm:cxn modelId="{9330B7C2-B698-4DA8-BCCB-4832FDFA1125}" type="presParOf" srcId="{43AF9F13-A95E-499D-BA4C-957F6D999C5A}" destId="{C29AFBC7-F459-4AF1-9CE7-7C7F35D56553}" srcOrd="7" destOrd="0" presId="urn:microsoft.com/office/officeart/2005/8/layout/radial6"/>
    <dgm:cxn modelId="{EF2A72DD-6EAE-40F4-B8F9-D2179D1BEF47}" type="presParOf" srcId="{43AF9F13-A95E-499D-BA4C-957F6D999C5A}" destId="{88232D44-0E68-4F48-9A2C-285EA9D466AF}" srcOrd="8" destOrd="0" presId="urn:microsoft.com/office/officeart/2005/8/layout/radial6"/>
    <dgm:cxn modelId="{D1164049-7577-4E13-A68C-370566160A08}" type="presParOf" srcId="{43AF9F13-A95E-499D-BA4C-957F6D999C5A}" destId="{ED15C1AE-8820-409E-922F-F2A4AA2A3FDF}" srcOrd="9" destOrd="0" presId="urn:microsoft.com/office/officeart/2005/8/layout/radial6"/>
    <dgm:cxn modelId="{2790C244-7F50-4D43-9E17-389740C8D3DB}" type="presParOf" srcId="{43AF9F13-A95E-499D-BA4C-957F6D999C5A}" destId="{6D8EDDFD-0574-46ED-A0E5-011188F03592}" srcOrd="10" destOrd="0" presId="urn:microsoft.com/office/officeart/2005/8/layout/radial6"/>
    <dgm:cxn modelId="{E067AB3B-08B7-48EB-8987-973F991AFAAB}" type="presParOf" srcId="{43AF9F13-A95E-499D-BA4C-957F6D999C5A}" destId="{57CB0B41-65CE-4D7E-B74E-9293387B607C}" srcOrd="11" destOrd="0" presId="urn:microsoft.com/office/officeart/2005/8/layout/radial6"/>
    <dgm:cxn modelId="{9B4332A5-C21F-4D38-B76A-DF7B5DAF1907}" type="presParOf" srcId="{43AF9F13-A95E-499D-BA4C-957F6D999C5A}" destId="{21A1F198-6376-4623-A237-42FA7374C44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CAB61A-42D2-4CEA-AF43-7328F28A0E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A9A9FF4-0B8B-40A9-9456-F62AF5079B3F}">
      <dgm:prSet phldrT="[Text]"/>
      <dgm:spPr/>
      <dgm:t>
        <a:bodyPr/>
        <a:lstStyle/>
        <a:p>
          <a:r>
            <a:rPr lang="de-DE" dirty="0"/>
            <a:t>Release Planung</a:t>
          </a:r>
        </a:p>
      </dgm:t>
    </dgm:pt>
    <dgm:pt modelId="{B0CFA275-267D-47F5-835E-317A87C5D6CD}" type="parTrans" cxnId="{1B767734-BD13-4F2D-992D-64DB0C6A9CFC}">
      <dgm:prSet/>
      <dgm:spPr/>
      <dgm:t>
        <a:bodyPr/>
        <a:lstStyle/>
        <a:p>
          <a:endParaRPr lang="de-DE"/>
        </a:p>
      </dgm:t>
    </dgm:pt>
    <dgm:pt modelId="{15A6CD1C-D410-44C0-8F9F-B1FD22C38D9A}" type="sibTrans" cxnId="{1B767734-BD13-4F2D-992D-64DB0C6A9CFC}">
      <dgm:prSet/>
      <dgm:spPr/>
      <dgm:t>
        <a:bodyPr/>
        <a:lstStyle/>
        <a:p>
          <a:endParaRPr lang="de-DE"/>
        </a:p>
      </dgm:t>
    </dgm:pt>
    <dgm:pt modelId="{A6AB691E-8475-4C3A-91E1-C6BE9809DEC5}">
      <dgm:prSet phldrT="[Text]"/>
      <dgm:spPr/>
      <dgm:t>
        <a:bodyPr/>
        <a:lstStyle/>
        <a:p>
          <a:r>
            <a:rPr lang="de-DE" dirty="0"/>
            <a:t>Iteration Planung</a:t>
          </a:r>
        </a:p>
      </dgm:t>
    </dgm:pt>
    <dgm:pt modelId="{883A7525-9E28-4D8E-94DD-712EEB19FB99}" type="parTrans" cxnId="{F666C056-F5BD-4CC6-B42E-A49884906797}">
      <dgm:prSet/>
      <dgm:spPr/>
      <dgm:t>
        <a:bodyPr/>
        <a:lstStyle/>
        <a:p>
          <a:endParaRPr lang="de-DE"/>
        </a:p>
      </dgm:t>
    </dgm:pt>
    <dgm:pt modelId="{3FFAC6FA-F286-45DC-BF8D-2647F879E87F}" type="sibTrans" cxnId="{F666C056-F5BD-4CC6-B42E-A49884906797}">
      <dgm:prSet/>
      <dgm:spPr/>
      <dgm:t>
        <a:bodyPr/>
        <a:lstStyle/>
        <a:p>
          <a:endParaRPr lang="de-DE"/>
        </a:p>
      </dgm:t>
    </dgm:pt>
    <dgm:pt modelId="{C17F24A8-0992-4932-96A5-F9A97362888B}">
      <dgm:prSet phldrT="[Text]"/>
      <dgm:spPr/>
      <dgm:t>
        <a:bodyPr/>
        <a:lstStyle/>
        <a:p>
          <a:r>
            <a:rPr lang="de-DE" dirty="0"/>
            <a:t>Implementierung</a:t>
          </a:r>
        </a:p>
      </dgm:t>
    </dgm:pt>
    <dgm:pt modelId="{D923F837-A869-4FD3-AD85-8FC425AE1785}" type="parTrans" cxnId="{2BB5FAA8-AD0F-4D2B-96F7-1C67513DE726}">
      <dgm:prSet/>
      <dgm:spPr/>
      <dgm:t>
        <a:bodyPr/>
        <a:lstStyle/>
        <a:p>
          <a:endParaRPr lang="de-DE"/>
        </a:p>
      </dgm:t>
    </dgm:pt>
    <dgm:pt modelId="{BF7852BD-E12D-4B22-90E5-EDC2C6356B08}" type="sibTrans" cxnId="{2BB5FAA8-AD0F-4D2B-96F7-1C67513DE726}">
      <dgm:prSet/>
      <dgm:spPr/>
      <dgm:t>
        <a:bodyPr/>
        <a:lstStyle/>
        <a:p>
          <a:endParaRPr lang="de-DE"/>
        </a:p>
      </dgm:t>
    </dgm:pt>
    <dgm:pt modelId="{1A95676A-DBF2-4549-A3A3-CDF4CEE54F07}">
      <dgm:prSet phldrT="[Text]"/>
      <dgm:spPr/>
      <dgm:t>
        <a:bodyPr/>
        <a:lstStyle/>
        <a:p>
          <a:r>
            <a:rPr lang="de-DE" dirty="0"/>
            <a:t>Planung zwischen Kunde &amp; Entwickler</a:t>
          </a:r>
        </a:p>
      </dgm:t>
    </dgm:pt>
    <dgm:pt modelId="{E09C048A-1CD1-4993-8155-FE324ECD964E}" type="parTrans" cxnId="{717E119B-563E-43CC-B70C-06CEC345B56C}">
      <dgm:prSet/>
      <dgm:spPr/>
      <dgm:t>
        <a:bodyPr/>
        <a:lstStyle/>
        <a:p>
          <a:endParaRPr lang="de-DE"/>
        </a:p>
      </dgm:t>
    </dgm:pt>
    <dgm:pt modelId="{F2A50500-9B72-4D6D-8890-C18823A6C14D}" type="sibTrans" cxnId="{717E119B-563E-43CC-B70C-06CEC345B56C}">
      <dgm:prSet/>
      <dgm:spPr/>
      <dgm:t>
        <a:bodyPr/>
        <a:lstStyle/>
        <a:p>
          <a:endParaRPr lang="de-DE"/>
        </a:p>
      </dgm:t>
    </dgm:pt>
    <dgm:pt modelId="{1F0733CA-706F-4769-8470-E1AA5B406575}">
      <dgm:prSet phldrT="[Text]"/>
      <dgm:spPr/>
      <dgm:t>
        <a:bodyPr/>
        <a:lstStyle/>
        <a:p>
          <a:r>
            <a:rPr lang="de-DE" dirty="0"/>
            <a:t>Entwickeln eines allg. Fahrplans</a:t>
          </a:r>
        </a:p>
      </dgm:t>
    </dgm:pt>
    <dgm:pt modelId="{C1292177-4ECD-4B39-8D54-4CDDBC704EDE}" type="parTrans" cxnId="{07B37CDA-ACA9-433A-9093-AEA9DFEFC655}">
      <dgm:prSet/>
      <dgm:spPr/>
      <dgm:t>
        <a:bodyPr/>
        <a:lstStyle/>
        <a:p>
          <a:endParaRPr lang="de-DE"/>
        </a:p>
      </dgm:t>
    </dgm:pt>
    <dgm:pt modelId="{A62C1C25-FE4F-415F-B722-A39DC7468DCE}" type="sibTrans" cxnId="{07B37CDA-ACA9-433A-9093-AEA9DFEFC655}">
      <dgm:prSet/>
      <dgm:spPr/>
      <dgm:t>
        <a:bodyPr/>
        <a:lstStyle/>
        <a:p>
          <a:endParaRPr lang="de-DE"/>
        </a:p>
      </dgm:t>
    </dgm:pt>
    <dgm:pt modelId="{D1C47F89-B8DC-4AF4-89CB-DB6552E60B96}">
      <dgm:prSet phldrT="[Text]"/>
      <dgm:spPr/>
      <dgm:t>
        <a:bodyPr/>
        <a:lstStyle/>
        <a:p>
          <a:r>
            <a:rPr lang="de-DE" dirty="0"/>
            <a:t>Fahrplan für Implementierung</a:t>
          </a:r>
        </a:p>
      </dgm:t>
    </dgm:pt>
    <dgm:pt modelId="{A8582D0E-A4C2-4496-8A41-1F3DF7D1304F}" type="parTrans" cxnId="{53D17A8C-E714-478F-8BB9-0D0ACD5E81CC}">
      <dgm:prSet/>
      <dgm:spPr/>
      <dgm:t>
        <a:bodyPr/>
        <a:lstStyle/>
        <a:p>
          <a:endParaRPr lang="de-DE"/>
        </a:p>
      </dgm:t>
    </dgm:pt>
    <dgm:pt modelId="{3DD15C1B-6680-4778-B2CE-3D9CE551E593}" type="sibTrans" cxnId="{53D17A8C-E714-478F-8BB9-0D0ACD5E81CC}">
      <dgm:prSet/>
      <dgm:spPr/>
      <dgm:t>
        <a:bodyPr/>
        <a:lstStyle/>
        <a:p>
          <a:endParaRPr lang="de-DE"/>
        </a:p>
      </dgm:t>
    </dgm:pt>
    <dgm:pt modelId="{2FDE799C-C1B3-4B12-8AB3-B1BE02DBD054}">
      <dgm:prSet phldrT="[Text]"/>
      <dgm:spPr/>
      <dgm:t>
        <a:bodyPr/>
        <a:lstStyle/>
        <a:p>
          <a:r>
            <a:rPr lang="de-DE" dirty="0"/>
            <a:t>Planung im Entwicklerteam</a:t>
          </a:r>
        </a:p>
      </dgm:t>
    </dgm:pt>
    <dgm:pt modelId="{EC196455-1D59-40F9-ABDA-7023EB930873}" type="parTrans" cxnId="{0561D23D-2A40-4AF4-86F8-222FDC0D9113}">
      <dgm:prSet/>
      <dgm:spPr/>
      <dgm:t>
        <a:bodyPr/>
        <a:lstStyle/>
        <a:p>
          <a:endParaRPr lang="de-DE"/>
        </a:p>
      </dgm:t>
    </dgm:pt>
    <dgm:pt modelId="{1976FF75-942A-4D60-A8C7-53C4A3990F73}" type="sibTrans" cxnId="{0561D23D-2A40-4AF4-86F8-222FDC0D9113}">
      <dgm:prSet/>
      <dgm:spPr/>
      <dgm:t>
        <a:bodyPr/>
        <a:lstStyle/>
        <a:p>
          <a:endParaRPr lang="de-DE"/>
        </a:p>
      </dgm:t>
    </dgm:pt>
    <dgm:pt modelId="{40F293E4-FB0A-4FCF-B2F1-7BE7B66D7812}">
      <dgm:prSet phldrT="[Text]"/>
      <dgm:spPr/>
      <dgm:t>
        <a:bodyPr/>
        <a:lstStyle/>
        <a:p>
          <a:r>
            <a:rPr lang="de-DE" dirty="0"/>
            <a:t>Entwerfen, Kodieren, Testen, Überarbeiten</a:t>
          </a:r>
        </a:p>
      </dgm:t>
    </dgm:pt>
    <dgm:pt modelId="{988FB622-F9E1-417C-A61D-31408E1E17F0}" type="parTrans" cxnId="{B42F5FE3-62BE-4F4A-BD52-38011DA46E22}">
      <dgm:prSet/>
      <dgm:spPr/>
      <dgm:t>
        <a:bodyPr/>
        <a:lstStyle/>
        <a:p>
          <a:endParaRPr lang="de-DE"/>
        </a:p>
      </dgm:t>
    </dgm:pt>
    <dgm:pt modelId="{2751F054-E8A6-4EA4-AE6E-1CF8DEFF53C9}" type="sibTrans" cxnId="{B42F5FE3-62BE-4F4A-BD52-38011DA46E22}">
      <dgm:prSet/>
      <dgm:spPr/>
      <dgm:t>
        <a:bodyPr/>
        <a:lstStyle/>
        <a:p>
          <a:endParaRPr lang="de-DE"/>
        </a:p>
      </dgm:t>
    </dgm:pt>
    <dgm:pt modelId="{F758B4B2-65F9-40F6-BB2E-EC69EB53E006}" type="pres">
      <dgm:prSet presAssocID="{CACAB61A-42D2-4CEA-AF43-7328F28A0E61}" presName="linear" presStyleCnt="0">
        <dgm:presLayoutVars>
          <dgm:dir/>
          <dgm:animLvl val="lvl"/>
          <dgm:resizeHandles val="exact"/>
        </dgm:presLayoutVars>
      </dgm:prSet>
      <dgm:spPr/>
    </dgm:pt>
    <dgm:pt modelId="{86B1DD4B-A5E1-4753-B05A-1284965E97B2}" type="pres">
      <dgm:prSet presAssocID="{0A9A9FF4-0B8B-40A9-9456-F62AF5079B3F}" presName="parentLin" presStyleCnt="0"/>
      <dgm:spPr/>
    </dgm:pt>
    <dgm:pt modelId="{F92613A1-257A-4363-96A1-B78FBBB787BB}" type="pres">
      <dgm:prSet presAssocID="{0A9A9FF4-0B8B-40A9-9456-F62AF5079B3F}" presName="parentLeftMargin" presStyleLbl="node1" presStyleIdx="0" presStyleCnt="3"/>
      <dgm:spPr/>
    </dgm:pt>
    <dgm:pt modelId="{563A879B-E453-45BC-82D3-4A5A97C5CB3E}" type="pres">
      <dgm:prSet presAssocID="{0A9A9FF4-0B8B-40A9-9456-F62AF5079B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10ADE5-2166-4792-9224-17F06E4E2F91}" type="pres">
      <dgm:prSet presAssocID="{0A9A9FF4-0B8B-40A9-9456-F62AF5079B3F}" presName="negativeSpace" presStyleCnt="0"/>
      <dgm:spPr/>
    </dgm:pt>
    <dgm:pt modelId="{F5235C60-CDF4-4860-AA8A-241D4A4BBEAD}" type="pres">
      <dgm:prSet presAssocID="{0A9A9FF4-0B8B-40A9-9456-F62AF5079B3F}" presName="childText" presStyleLbl="conFgAcc1" presStyleIdx="0" presStyleCnt="3">
        <dgm:presLayoutVars>
          <dgm:bulletEnabled val="1"/>
        </dgm:presLayoutVars>
      </dgm:prSet>
      <dgm:spPr/>
    </dgm:pt>
    <dgm:pt modelId="{4694D636-B697-442D-AA21-087F1E9094A3}" type="pres">
      <dgm:prSet presAssocID="{15A6CD1C-D410-44C0-8F9F-B1FD22C38D9A}" presName="spaceBetweenRectangles" presStyleCnt="0"/>
      <dgm:spPr/>
    </dgm:pt>
    <dgm:pt modelId="{7256C56D-E1F7-44CE-8B3A-0ECFFFE7780A}" type="pres">
      <dgm:prSet presAssocID="{A6AB691E-8475-4C3A-91E1-C6BE9809DEC5}" presName="parentLin" presStyleCnt="0"/>
      <dgm:spPr/>
    </dgm:pt>
    <dgm:pt modelId="{89B892E2-D561-4F5F-828A-E3B56AFB7B19}" type="pres">
      <dgm:prSet presAssocID="{A6AB691E-8475-4C3A-91E1-C6BE9809DEC5}" presName="parentLeftMargin" presStyleLbl="node1" presStyleIdx="0" presStyleCnt="3"/>
      <dgm:spPr/>
    </dgm:pt>
    <dgm:pt modelId="{E5EF3D61-5E53-49EB-ABEB-20FBC286755C}" type="pres">
      <dgm:prSet presAssocID="{A6AB691E-8475-4C3A-91E1-C6BE9809DE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CCD73F-BA3D-4598-B37F-1346BAA32FA3}" type="pres">
      <dgm:prSet presAssocID="{A6AB691E-8475-4C3A-91E1-C6BE9809DEC5}" presName="negativeSpace" presStyleCnt="0"/>
      <dgm:spPr/>
    </dgm:pt>
    <dgm:pt modelId="{44F3971B-DDE7-4934-859F-AC7578DD88E2}" type="pres">
      <dgm:prSet presAssocID="{A6AB691E-8475-4C3A-91E1-C6BE9809DEC5}" presName="childText" presStyleLbl="conFgAcc1" presStyleIdx="1" presStyleCnt="3">
        <dgm:presLayoutVars>
          <dgm:bulletEnabled val="1"/>
        </dgm:presLayoutVars>
      </dgm:prSet>
      <dgm:spPr/>
    </dgm:pt>
    <dgm:pt modelId="{C236B672-7F94-4296-8398-A7AA4F0CDB8A}" type="pres">
      <dgm:prSet presAssocID="{3FFAC6FA-F286-45DC-BF8D-2647F879E87F}" presName="spaceBetweenRectangles" presStyleCnt="0"/>
      <dgm:spPr/>
    </dgm:pt>
    <dgm:pt modelId="{54D8DA1C-4607-4FE5-8251-87AB158FDD13}" type="pres">
      <dgm:prSet presAssocID="{C17F24A8-0992-4932-96A5-F9A97362888B}" presName="parentLin" presStyleCnt="0"/>
      <dgm:spPr/>
    </dgm:pt>
    <dgm:pt modelId="{20BF38A8-9204-4E90-B3A7-693C6AE80A4A}" type="pres">
      <dgm:prSet presAssocID="{C17F24A8-0992-4932-96A5-F9A97362888B}" presName="parentLeftMargin" presStyleLbl="node1" presStyleIdx="1" presStyleCnt="3"/>
      <dgm:spPr/>
    </dgm:pt>
    <dgm:pt modelId="{DCE0DA5F-F796-4BD6-B480-564C47CBB9EC}" type="pres">
      <dgm:prSet presAssocID="{C17F24A8-0992-4932-96A5-F9A9736288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AC2153-0B21-40F2-829B-F93FB184EAC3}" type="pres">
      <dgm:prSet presAssocID="{C17F24A8-0992-4932-96A5-F9A97362888B}" presName="negativeSpace" presStyleCnt="0"/>
      <dgm:spPr/>
    </dgm:pt>
    <dgm:pt modelId="{D7C2EDA2-603F-42EA-B29C-305B97A0CC36}" type="pres">
      <dgm:prSet presAssocID="{C17F24A8-0992-4932-96A5-F9A9736288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A61908-FC5D-433D-AB9C-C07BAA070C05}" type="presOf" srcId="{A6AB691E-8475-4C3A-91E1-C6BE9809DEC5}" destId="{89B892E2-D561-4F5F-828A-E3B56AFB7B19}" srcOrd="0" destOrd="0" presId="urn:microsoft.com/office/officeart/2005/8/layout/list1"/>
    <dgm:cxn modelId="{2BB5FAA8-AD0F-4D2B-96F7-1C67513DE726}" srcId="{CACAB61A-42D2-4CEA-AF43-7328F28A0E61}" destId="{C17F24A8-0992-4932-96A5-F9A97362888B}" srcOrd="2" destOrd="0" parTransId="{D923F837-A869-4FD3-AD85-8FC425AE1785}" sibTransId="{BF7852BD-E12D-4B22-90E5-EDC2C6356B08}"/>
    <dgm:cxn modelId="{E61C76FA-094B-4DE6-8DE3-578D9D46E6FC}" type="presOf" srcId="{2FDE799C-C1B3-4B12-8AB3-B1BE02DBD054}" destId="{44F3971B-DDE7-4934-859F-AC7578DD88E2}" srcOrd="0" destOrd="0" presId="urn:microsoft.com/office/officeart/2005/8/layout/list1"/>
    <dgm:cxn modelId="{8CDB7FF8-8BA8-49AD-89DF-C65D338F015E}" type="presOf" srcId="{A6AB691E-8475-4C3A-91E1-C6BE9809DEC5}" destId="{E5EF3D61-5E53-49EB-ABEB-20FBC286755C}" srcOrd="1" destOrd="0" presId="urn:microsoft.com/office/officeart/2005/8/layout/list1"/>
    <dgm:cxn modelId="{30A72511-118A-4B05-AEA9-93450EDFCB29}" type="presOf" srcId="{1F0733CA-706F-4769-8470-E1AA5B406575}" destId="{F5235C60-CDF4-4860-AA8A-241D4A4BBEAD}" srcOrd="0" destOrd="1" presId="urn:microsoft.com/office/officeart/2005/8/layout/list1"/>
    <dgm:cxn modelId="{C0B89EB7-7188-4666-A6BD-348EA7212F91}" type="presOf" srcId="{D1C47F89-B8DC-4AF4-89CB-DB6552E60B96}" destId="{44F3971B-DDE7-4934-859F-AC7578DD88E2}" srcOrd="0" destOrd="1" presId="urn:microsoft.com/office/officeart/2005/8/layout/list1"/>
    <dgm:cxn modelId="{0C4B5746-FEDF-4F4E-A4AF-8B5DF87CD94B}" type="presOf" srcId="{0A9A9FF4-0B8B-40A9-9456-F62AF5079B3F}" destId="{563A879B-E453-45BC-82D3-4A5A97C5CB3E}" srcOrd="1" destOrd="0" presId="urn:microsoft.com/office/officeart/2005/8/layout/list1"/>
    <dgm:cxn modelId="{51804D85-C4C2-4C35-8C1B-B4F8B0C650CA}" type="presOf" srcId="{CACAB61A-42D2-4CEA-AF43-7328F28A0E61}" destId="{F758B4B2-65F9-40F6-BB2E-EC69EB53E006}" srcOrd="0" destOrd="0" presId="urn:microsoft.com/office/officeart/2005/8/layout/list1"/>
    <dgm:cxn modelId="{717E119B-563E-43CC-B70C-06CEC345B56C}" srcId="{0A9A9FF4-0B8B-40A9-9456-F62AF5079B3F}" destId="{1A95676A-DBF2-4549-A3A3-CDF4CEE54F07}" srcOrd="0" destOrd="0" parTransId="{E09C048A-1CD1-4993-8155-FE324ECD964E}" sibTransId="{F2A50500-9B72-4D6D-8890-C18823A6C14D}"/>
    <dgm:cxn modelId="{969B1C3A-6D42-4DE6-B892-0CFC8EA82CC1}" type="presOf" srcId="{40F293E4-FB0A-4FCF-B2F1-7BE7B66D7812}" destId="{D7C2EDA2-603F-42EA-B29C-305B97A0CC36}" srcOrd="0" destOrd="0" presId="urn:microsoft.com/office/officeart/2005/8/layout/list1"/>
    <dgm:cxn modelId="{53D17A8C-E714-478F-8BB9-0D0ACD5E81CC}" srcId="{A6AB691E-8475-4C3A-91E1-C6BE9809DEC5}" destId="{D1C47F89-B8DC-4AF4-89CB-DB6552E60B96}" srcOrd="1" destOrd="0" parTransId="{A8582D0E-A4C2-4496-8A41-1F3DF7D1304F}" sibTransId="{3DD15C1B-6680-4778-B2CE-3D9CE551E593}"/>
    <dgm:cxn modelId="{1B767734-BD13-4F2D-992D-64DB0C6A9CFC}" srcId="{CACAB61A-42D2-4CEA-AF43-7328F28A0E61}" destId="{0A9A9FF4-0B8B-40A9-9456-F62AF5079B3F}" srcOrd="0" destOrd="0" parTransId="{B0CFA275-267D-47F5-835E-317A87C5D6CD}" sibTransId="{15A6CD1C-D410-44C0-8F9F-B1FD22C38D9A}"/>
    <dgm:cxn modelId="{BDB46D05-19C8-4E4E-9225-CAA3B8CE6891}" type="presOf" srcId="{C17F24A8-0992-4932-96A5-F9A97362888B}" destId="{DCE0DA5F-F796-4BD6-B480-564C47CBB9EC}" srcOrd="1" destOrd="0" presId="urn:microsoft.com/office/officeart/2005/8/layout/list1"/>
    <dgm:cxn modelId="{07B37CDA-ACA9-433A-9093-AEA9DFEFC655}" srcId="{0A9A9FF4-0B8B-40A9-9456-F62AF5079B3F}" destId="{1F0733CA-706F-4769-8470-E1AA5B406575}" srcOrd="1" destOrd="0" parTransId="{C1292177-4ECD-4B39-8D54-4CDDBC704EDE}" sibTransId="{A62C1C25-FE4F-415F-B722-A39DC7468DCE}"/>
    <dgm:cxn modelId="{B42F5FE3-62BE-4F4A-BD52-38011DA46E22}" srcId="{C17F24A8-0992-4932-96A5-F9A97362888B}" destId="{40F293E4-FB0A-4FCF-B2F1-7BE7B66D7812}" srcOrd="0" destOrd="0" parTransId="{988FB622-F9E1-417C-A61D-31408E1E17F0}" sibTransId="{2751F054-E8A6-4EA4-AE6E-1CF8DEFF53C9}"/>
    <dgm:cxn modelId="{0561D23D-2A40-4AF4-86F8-222FDC0D9113}" srcId="{A6AB691E-8475-4C3A-91E1-C6BE9809DEC5}" destId="{2FDE799C-C1B3-4B12-8AB3-B1BE02DBD054}" srcOrd="0" destOrd="0" parTransId="{EC196455-1D59-40F9-ABDA-7023EB930873}" sibTransId="{1976FF75-942A-4D60-A8C7-53C4A3990F73}"/>
    <dgm:cxn modelId="{F666C056-F5BD-4CC6-B42E-A49884906797}" srcId="{CACAB61A-42D2-4CEA-AF43-7328F28A0E61}" destId="{A6AB691E-8475-4C3A-91E1-C6BE9809DEC5}" srcOrd="1" destOrd="0" parTransId="{883A7525-9E28-4D8E-94DD-712EEB19FB99}" sibTransId="{3FFAC6FA-F286-45DC-BF8D-2647F879E87F}"/>
    <dgm:cxn modelId="{6FD097B1-43A0-4B54-884C-81EBC9C22ED0}" type="presOf" srcId="{1A95676A-DBF2-4549-A3A3-CDF4CEE54F07}" destId="{F5235C60-CDF4-4860-AA8A-241D4A4BBEAD}" srcOrd="0" destOrd="0" presId="urn:microsoft.com/office/officeart/2005/8/layout/list1"/>
    <dgm:cxn modelId="{0116D14C-1710-4565-A5EB-9BF5490260D9}" type="presOf" srcId="{0A9A9FF4-0B8B-40A9-9456-F62AF5079B3F}" destId="{F92613A1-257A-4363-96A1-B78FBBB787BB}" srcOrd="0" destOrd="0" presId="urn:microsoft.com/office/officeart/2005/8/layout/list1"/>
    <dgm:cxn modelId="{5A50C18A-ED92-4398-9EC0-D64902985702}" type="presOf" srcId="{C17F24A8-0992-4932-96A5-F9A97362888B}" destId="{20BF38A8-9204-4E90-B3A7-693C6AE80A4A}" srcOrd="0" destOrd="0" presId="urn:microsoft.com/office/officeart/2005/8/layout/list1"/>
    <dgm:cxn modelId="{38F9A66F-FDEC-4A41-8142-FD171A71DA40}" type="presParOf" srcId="{F758B4B2-65F9-40F6-BB2E-EC69EB53E006}" destId="{86B1DD4B-A5E1-4753-B05A-1284965E97B2}" srcOrd="0" destOrd="0" presId="urn:microsoft.com/office/officeart/2005/8/layout/list1"/>
    <dgm:cxn modelId="{2C5A763B-4AA6-4923-BA9F-6EBFD20E983F}" type="presParOf" srcId="{86B1DD4B-A5E1-4753-B05A-1284965E97B2}" destId="{F92613A1-257A-4363-96A1-B78FBBB787BB}" srcOrd="0" destOrd="0" presId="urn:microsoft.com/office/officeart/2005/8/layout/list1"/>
    <dgm:cxn modelId="{A076C2DC-3D57-4E55-A5D2-EEEFBA677449}" type="presParOf" srcId="{86B1DD4B-A5E1-4753-B05A-1284965E97B2}" destId="{563A879B-E453-45BC-82D3-4A5A97C5CB3E}" srcOrd="1" destOrd="0" presId="urn:microsoft.com/office/officeart/2005/8/layout/list1"/>
    <dgm:cxn modelId="{0EFFBF8F-9BF1-4A1B-B081-A034CB4BAFB7}" type="presParOf" srcId="{F758B4B2-65F9-40F6-BB2E-EC69EB53E006}" destId="{1F10ADE5-2166-4792-9224-17F06E4E2F91}" srcOrd="1" destOrd="0" presId="urn:microsoft.com/office/officeart/2005/8/layout/list1"/>
    <dgm:cxn modelId="{4EFE8180-D4C6-480B-8EAD-2EBC7FA98BF5}" type="presParOf" srcId="{F758B4B2-65F9-40F6-BB2E-EC69EB53E006}" destId="{F5235C60-CDF4-4860-AA8A-241D4A4BBEAD}" srcOrd="2" destOrd="0" presId="urn:microsoft.com/office/officeart/2005/8/layout/list1"/>
    <dgm:cxn modelId="{FBE5A476-2271-41EC-881A-78EEED659B7B}" type="presParOf" srcId="{F758B4B2-65F9-40F6-BB2E-EC69EB53E006}" destId="{4694D636-B697-442D-AA21-087F1E9094A3}" srcOrd="3" destOrd="0" presId="urn:microsoft.com/office/officeart/2005/8/layout/list1"/>
    <dgm:cxn modelId="{AAB67907-D013-4D3D-92F4-311106AF391F}" type="presParOf" srcId="{F758B4B2-65F9-40F6-BB2E-EC69EB53E006}" destId="{7256C56D-E1F7-44CE-8B3A-0ECFFFE7780A}" srcOrd="4" destOrd="0" presId="urn:microsoft.com/office/officeart/2005/8/layout/list1"/>
    <dgm:cxn modelId="{CBEF1F4F-D312-4A3A-A5D8-6BDC36626510}" type="presParOf" srcId="{7256C56D-E1F7-44CE-8B3A-0ECFFFE7780A}" destId="{89B892E2-D561-4F5F-828A-E3B56AFB7B19}" srcOrd="0" destOrd="0" presId="urn:microsoft.com/office/officeart/2005/8/layout/list1"/>
    <dgm:cxn modelId="{D3CFB60E-9AC6-494A-993F-451AA49D66F7}" type="presParOf" srcId="{7256C56D-E1F7-44CE-8B3A-0ECFFFE7780A}" destId="{E5EF3D61-5E53-49EB-ABEB-20FBC286755C}" srcOrd="1" destOrd="0" presId="urn:microsoft.com/office/officeart/2005/8/layout/list1"/>
    <dgm:cxn modelId="{F0EC82E8-9707-40A4-B3D0-323D930DA727}" type="presParOf" srcId="{F758B4B2-65F9-40F6-BB2E-EC69EB53E006}" destId="{26CCD73F-BA3D-4598-B37F-1346BAA32FA3}" srcOrd="5" destOrd="0" presId="urn:microsoft.com/office/officeart/2005/8/layout/list1"/>
    <dgm:cxn modelId="{E78A2528-A686-4E18-9284-84F348F1B320}" type="presParOf" srcId="{F758B4B2-65F9-40F6-BB2E-EC69EB53E006}" destId="{44F3971B-DDE7-4934-859F-AC7578DD88E2}" srcOrd="6" destOrd="0" presId="urn:microsoft.com/office/officeart/2005/8/layout/list1"/>
    <dgm:cxn modelId="{2F5A4084-BAF9-4D47-A58B-F1799A229E7D}" type="presParOf" srcId="{F758B4B2-65F9-40F6-BB2E-EC69EB53E006}" destId="{C236B672-7F94-4296-8398-A7AA4F0CDB8A}" srcOrd="7" destOrd="0" presId="urn:microsoft.com/office/officeart/2005/8/layout/list1"/>
    <dgm:cxn modelId="{2D3B5A22-5441-4902-8B28-3E3E13648185}" type="presParOf" srcId="{F758B4B2-65F9-40F6-BB2E-EC69EB53E006}" destId="{54D8DA1C-4607-4FE5-8251-87AB158FDD13}" srcOrd="8" destOrd="0" presId="urn:microsoft.com/office/officeart/2005/8/layout/list1"/>
    <dgm:cxn modelId="{B9E9604C-769C-41F2-9999-E8051EA5F204}" type="presParOf" srcId="{54D8DA1C-4607-4FE5-8251-87AB158FDD13}" destId="{20BF38A8-9204-4E90-B3A7-693C6AE80A4A}" srcOrd="0" destOrd="0" presId="urn:microsoft.com/office/officeart/2005/8/layout/list1"/>
    <dgm:cxn modelId="{1B26564B-EAC3-4745-AC0C-75385E7D4EC5}" type="presParOf" srcId="{54D8DA1C-4607-4FE5-8251-87AB158FDD13}" destId="{DCE0DA5F-F796-4BD6-B480-564C47CBB9EC}" srcOrd="1" destOrd="0" presId="urn:microsoft.com/office/officeart/2005/8/layout/list1"/>
    <dgm:cxn modelId="{50BB02C5-456F-4A4D-88BC-0178CEB0EE92}" type="presParOf" srcId="{F758B4B2-65F9-40F6-BB2E-EC69EB53E006}" destId="{6EAC2153-0B21-40F2-829B-F93FB184EAC3}" srcOrd="9" destOrd="0" presId="urn:microsoft.com/office/officeart/2005/8/layout/list1"/>
    <dgm:cxn modelId="{67FF49EE-A5BB-4A9E-8DB1-36191C3EAC10}" type="presParOf" srcId="{F758B4B2-65F9-40F6-BB2E-EC69EB53E006}" destId="{D7C2EDA2-603F-42EA-B29C-305B97A0CC3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7B67C1-0458-4491-8954-9F952F610F9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55ED884-917E-4EB5-B978-0B27980987FF}">
      <dgm:prSet phldrT="[Text]" custT="1"/>
      <dgm:spPr/>
      <dgm:t>
        <a:bodyPr/>
        <a:lstStyle/>
        <a:p>
          <a:r>
            <a:rPr lang="de-DE" sz="4800" dirty="0"/>
            <a:t>User Story Cards</a:t>
          </a:r>
        </a:p>
      </dgm:t>
    </dgm:pt>
    <dgm:pt modelId="{95A2AD9A-0917-43C1-A6A9-D28CF9328F4F}" type="parTrans" cxnId="{2D11B5A7-9E39-482E-BFE6-4CB7192D1608}">
      <dgm:prSet/>
      <dgm:spPr/>
      <dgm:t>
        <a:bodyPr/>
        <a:lstStyle/>
        <a:p>
          <a:endParaRPr lang="de-DE" sz="1400"/>
        </a:p>
      </dgm:t>
    </dgm:pt>
    <dgm:pt modelId="{BD6E807C-5022-4147-AE89-AF1E87C1215E}" type="sibTrans" cxnId="{2D11B5A7-9E39-482E-BFE6-4CB7192D1608}">
      <dgm:prSet/>
      <dgm:spPr/>
      <dgm:t>
        <a:bodyPr/>
        <a:lstStyle/>
        <a:p>
          <a:endParaRPr lang="de-DE" sz="1400"/>
        </a:p>
      </dgm:t>
    </dgm:pt>
    <dgm:pt modelId="{226642A9-0993-4FAB-B8FE-415E5B1A1465}">
      <dgm:prSet phldrT="[Text]" custT="1"/>
      <dgm:spPr/>
      <dgm:t>
        <a:bodyPr/>
        <a:lstStyle/>
        <a:p>
          <a:r>
            <a:rPr lang="de-DE" sz="4800" dirty="0"/>
            <a:t>Akzeptanz-Tests</a:t>
          </a:r>
        </a:p>
      </dgm:t>
    </dgm:pt>
    <dgm:pt modelId="{6376466E-961B-4EA8-9445-EC39D91DC1B7}" type="parTrans" cxnId="{74B7100E-88F2-425F-B017-5FD0EA561677}">
      <dgm:prSet/>
      <dgm:spPr/>
      <dgm:t>
        <a:bodyPr/>
        <a:lstStyle/>
        <a:p>
          <a:endParaRPr lang="de-DE" sz="1400"/>
        </a:p>
      </dgm:t>
    </dgm:pt>
    <dgm:pt modelId="{B6DC397A-892D-47EA-869C-A965C6B35ED5}" type="sibTrans" cxnId="{74B7100E-88F2-425F-B017-5FD0EA561677}">
      <dgm:prSet/>
      <dgm:spPr/>
      <dgm:t>
        <a:bodyPr/>
        <a:lstStyle/>
        <a:p>
          <a:endParaRPr lang="de-DE" sz="1400"/>
        </a:p>
      </dgm:t>
    </dgm:pt>
    <dgm:pt modelId="{FF5B0F4F-D2FE-4B67-854C-A79C53E62665}">
      <dgm:prSet phldrT="[Text]" custT="1"/>
      <dgm:spPr/>
      <dgm:t>
        <a:bodyPr/>
        <a:lstStyle/>
        <a:p>
          <a:r>
            <a:rPr lang="de-DE" sz="4800" dirty="0"/>
            <a:t>Unit-Tests</a:t>
          </a:r>
        </a:p>
      </dgm:t>
    </dgm:pt>
    <dgm:pt modelId="{1F06B05E-80C0-4E8A-B81B-D4395806D969}" type="parTrans" cxnId="{26D28BA2-E382-4027-8A60-1D5ADBF0535B}">
      <dgm:prSet/>
      <dgm:spPr/>
      <dgm:t>
        <a:bodyPr/>
        <a:lstStyle/>
        <a:p>
          <a:endParaRPr lang="de-DE" sz="1400"/>
        </a:p>
      </dgm:t>
    </dgm:pt>
    <dgm:pt modelId="{DAE005FD-663D-4EE7-9132-5A0A2FEC7E4A}" type="sibTrans" cxnId="{26D28BA2-E382-4027-8A60-1D5ADBF0535B}">
      <dgm:prSet/>
      <dgm:spPr/>
      <dgm:t>
        <a:bodyPr/>
        <a:lstStyle/>
        <a:p>
          <a:endParaRPr lang="de-DE" sz="1400"/>
        </a:p>
      </dgm:t>
    </dgm:pt>
    <dgm:pt modelId="{E4EFD792-1DEA-46AC-B0AF-8BC6B33FC672}">
      <dgm:prSet phldrT="[Text]" custT="1"/>
      <dgm:spPr/>
      <dgm:t>
        <a:bodyPr/>
        <a:lstStyle/>
        <a:p>
          <a:r>
            <a:rPr lang="de-DE" sz="4800" dirty="0"/>
            <a:t>Release-Plan</a:t>
          </a:r>
        </a:p>
      </dgm:t>
    </dgm:pt>
    <dgm:pt modelId="{DA9345F4-E68D-4749-9D8C-B0E3EAF6F811}" type="parTrans" cxnId="{161704B7-6148-4DBE-9162-C66F372414A7}">
      <dgm:prSet/>
      <dgm:spPr/>
      <dgm:t>
        <a:bodyPr/>
        <a:lstStyle/>
        <a:p>
          <a:endParaRPr lang="de-DE" sz="1400"/>
        </a:p>
      </dgm:t>
    </dgm:pt>
    <dgm:pt modelId="{012E168B-FB68-4B09-9F66-0E8E80E9E466}" type="sibTrans" cxnId="{161704B7-6148-4DBE-9162-C66F372414A7}">
      <dgm:prSet/>
      <dgm:spPr/>
      <dgm:t>
        <a:bodyPr/>
        <a:lstStyle/>
        <a:p>
          <a:endParaRPr lang="de-DE" sz="1400"/>
        </a:p>
      </dgm:t>
    </dgm:pt>
    <dgm:pt modelId="{4C327921-09D6-4B10-B8A3-45CC046F32E6}" type="pres">
      <dgm:prSet presAssocID="{337B67C1-0458-4491-8954-9F952F610F9C}" presName="diagram" presStyleCnt="0">
        <dgm:presLayoutVars>
          <dgm:dir/>
          <dgm:resizeHandles val="exact"/>
        </dgm:presLayoutVars>
      </dgm:prSet>
      <dgm:spPr/>
    </dgm:pt>
    <dgm:pt modelId="{DA61A825-847F-4036-8ACD-64BE1C49ADF4}" type="pres">
      <dgm:prSet presAssocID="{055ED884-917E-4EB5-B978-0B27980987FF}" presName="node" presStyleLbl="node1" presStyleIdx="0" presStyleCnt="4">
        <dgm:presLayoutVars>
          <dgm:bulletEnabled val="1"/>
        </dgm:presLayoutVars>
      </dgm:prSet>
      <dgm:spPr/>
    </dgm:pt>
    <dgm:pt modelId="{BD2975FA-1E5D-436F-A134-8ACC7BACB5FB}" type="pres">
      <dgm:prSet presAssocID="{BD6E807C-5022-4147-AE89-AF1E87C1215E}" presName="sibTrans" presStyleCnt="0"/>
      <dgm:spPr/>
    </dgm:pt>
    <dgm:pt modelId="{2F90CF20-8A76-4ACE-A5A0-97E17BE9449F}" type="pres">
      <dgm:prSet presAssocID="{226642A9-0993-4FAB-B8FE-415E5B1A1465}" presName="node" presStyleLbl="node1" presStyleIdx="1" presStyleCnt="4">
        <dgm:presLayoutVars>
          <dgm:bulletEnabled val="1"/>
        </dgm:presLayoutVars>
      </dgm:prSet>
      <dgm:spPr/>
    </dgm:pt>
    <dgm:pt modelId="{B846EFAA-19DD-4C18-BD9C-ABEAF02005FE}" type="pres">
      <dgm:prSet presAssocID="{B6DC397A-892D-47EA-869C-A965C6B35ED5}" presName="sibTrans" presStyleCnt="0"/>
      <dgm:spPr/>
    </dgm:pt>
    <dgm:pt modelId="{86C1FDD7-132C-443A-A8AE-17FE5C687636}" type="pres">
      <dgm:prSet presAssocID="{FF5B0F4F-D2FE-4B67-854C-A79C53E62665}" presName="node" presStyleLbl="node1" presStyleIdx="2" presStyleCnt="4">
        <dgm:presLayoutVars>
          <dgm:bulletEnabled val="1"/>
        </dgm:presLayoutVars>
      </dgm:prSet>
      <dgm:spPr/>
    </dgm:pt>
    <dgm:pt modelId="{94AFCFCE-03C5-4DD0-9D89-E8C853B8F5A0}" type="pres">
      <dgm:prSet presAssocID="{DAE005FD-663D-4EE7-9132-5A0A2FEC7E4A}" presName="sibTrans" presStyleCnt="0"/>
      <dgm:spPr/>
    </dgm:pt>
    <dgm:pt modelId="{06B64EB1-6D64-4064-B508-245C7B8788EE}" type="pres">
      <dgm:prSet presAssocID="{E4EFD792-1DEA-46AC-B0AF-8BC6B33FC672}" presName="node" presStyleLbl="node1" presStyleIdx="3" presStyleCnt="4">
        <dgm:presLayoutVars>
          <dgm:bulletEnabled val="1"/>
        </dgm:presLayoutVars>
      </dgm:prSet>
      <dgm:spPr/>
    </dgm:pt>
  </dgm:ptLst>
  <dgm:cxnLst>
    <dgm:cxn modelId="{B9BB19D9-CDE9-49F2-B701-F249C05584D6}" type="presOf" srcId="{FF5B0F4F-D2FE-4B67-854C-A79C53E62665}" destId="{86C1FDD7-132C-443A-A8AE-17FE5C687636}" srcOrd="0" destOrd="0" presId="urn:microsoft.com/office/officeart/2005/8/layout/default"/>
    <dgm:cxn modelId="{56DBAD89-B825-4424-AB03-193FBEA73571}" type="presOf" srcId="{337B67C1-0458-4491-8954-9F952F610F9C}" destId="{4C327921-09D6-4B10-B8A3-45CC046F32E6}" srcOrd="0" destOrd="0" presId="urn:microsoft.com/office/officeart/2005/8/layout/default"/>
    <dgm:cxn modelId="{161704B7-6148-4DBE-9162-C66F372414A7}" srcId="{337B67C1-0458-4491-8954-9F952F610F9C}" destId="{E4EFD792-1DEA-46AC-B0AF-8BC6B33FC672}" srcOrd="3" destOrd="0" parTransId="{DA9345F4-E68D-4749-9D8C-B0E3EAF6F811}" sibTransId="{012E168B-FB68-4B09-9F66-0E8E80E9E466}"/>
    <dgm:cxn modelId="{F34F2912-E805-41A2-BC6A-E895AEBA6B9E}" type="presOf" srcId="{E4EFD792-1DEA-46AC-B0AF-8BC6B33FC672}" destId="{06B64EB1-6D64-4064-B508-245C7B8788EE}" srcOrd="0" destOrd="0" presId="urn:microsoft.com/office/officeart/2005/8/layout/default"/>
    <dgm:cxn modelId="{3CA96D52-6548-40E7-995B-66A912C55F3A}" type="presOf" srcId="{055ED884-917E-4EB5-B978-0B27980987FF}" destId="{DA61A825-847F-4036-8ACD-64BE1C49ADF4}" srcOrd="0" destOrd="0" presId="urn:microsoft.com/office/officeart/2005/8/layout/default"/>
    <dgm:cxn modelId="{2D11B5A7-9E39-482E-BFE6-4CB7192D1608}" srcId="{337B67C1-0458-4491-8954-9F952F610F9C}" destId="{055ED884-917E-4EB5-B978-0B27980987FF}" srcOrd="0" destOrd="0" parTransId="{95A2AD9A-0917-43C1-A6A9-D28CF9328F4F}" sibTransId="{BD6E807C-5022-4147-AE89-AF1E87C1215E}"/>
    <dgm:cxn modelId="{74B7100E-88F2-425F-B017-5FD0EA561677}" srcId="{337B67C1-0458-4491-8954-9F952F610F9C}" destId="{226642A9-0993-4FAB-B8FE-415E5B1A1465}" srcOrd="1" destOrd="0" parTransId="{6376466E-961B-4EA8-9445-EC39D91DC1B7}" sibTransId="{B6DC397A-892D-47EA-869C-A965C6B35ED5}"/>
    <dgm:cxn modelId="{3F8CEE43-693E-44EA-A9B0-7041ADBE44F9}" type="presOf" srcId="{226642A9-0993-4FAB-B8FE-415E5B1A1465}" destId="{2F90CF20-8A76-4ACE-A5A0-97E17BE9449F}" srcOrd="0" destOrd="0" presId="urn:microsoft.com/office/officeart/2005/8/layout/default"/>
    <dgm:cxn modelId="{26D28BA2-E382-4027-8A60-1D5ADBF0535B}" srcId="{337B67C1-0458-4491-8954-9F952F610F9C}" destId="{FF5B0F4F-D2FE-4B67-854C-A79C53E62665}" srcOrd="2" destOrd="0" parTransId="{1F06B05E-80C0-4E8A-B81B-D4395806D969}" sibTransId="{DAE005FD-663D-4EE7-9132-5A0A2FEC7E4A}"/>
    <dgm:cxn modelId="{1F3F984E-C23D-4435-B841-4134A10EE183}" type="presParOf" srcId="{4C327921-09D6-4B10-B8A3-45CC046F32E6}" destId="{DA61A825-847F-4036-8ACD-64BE1C49ADF4}" srcOrd="0" destOrd="0" presId="urn:microsoft.com/office/officeart/2005/8/layout/default"/>
    <dgm:cxn modelId="{4933ECB5-7E2C-4F5E-B737-3A4D83366801}" type="presParOf" srcId="{4C327921-09D6-4B10-B8A3-45CC046F32E6}" destId="{BD2975FA-1E5D-436F-A134-8ACC7BACB5FB}" srcOrd="1" destOrd="0" presId="urn:microsoft.com/office/officeart/2005/8/layout/default"/>
    <dgm:cxn modelId="{4FFCE458-981B-4DD5-AEE4-2CDCFF2A0BDC}" type="presParOf" srcId="{4C327921-09D6-4B10-B8A3-45CC046F32E6}" destId="{2F90CF20-8A76-4ACE-A5A0-97E17BE9449F}" srcOrd="2" destOrd="0" presId="urn:microsoft.com/office/officeart/2005/8/layout/default"/>
    <dgm:cxn modelId="{2BEBAA23-6D36-49C5-9E0E-DA55EABC7B09}" type="presParOf" srcId="{4C327921-09D6-4B10-B8A3-45CC046F32E6}" destId="{B846EFAA-19DD-4C18-BD9C-ABEAF02005FE}" srcOrd="3" destOrd="0" presId="urn:microsoft.com/office/officeart/2005/8/layout/default"/>
    <dgm:cxn modelId="{47B05521-D536-49B7-BA33-236C9ABEBE7B}" type="presParOf" srcId="{4C327921-09D6-4B10-B8A3-45CC046F32E6}" destId="{86C1FDD7-132C-443A-A8AE-17FE5C687636}" srcOrd="4" destOrd="0" presId="urn:microsoft.com/office/officeart/2005/8/layout/default"/>
    <dgm:cxn modelId="{6C9B065B-CB5E-4C6F-94DF-69C0152D8290}" type="presParOf" srcId="{4C327921-09D6-4B10-B8A3-45CC046F32E6}" destId="{94AFCFCE-03C5-4DD0-9D89-E8C853B8F5A0}" srcOrd="5" destOrd="0" presId="urn:microsoft.com/office/officeart/2005/8/layout/default"/>
    <dgm:cxn modelId="{35E4DEC4-D715-4915-8B65-EB229B54753B}" type="presParOf" srcId="{4C327921-09D6-4B10-B8A3-45CC046F32E6}" destId="{06B64EB1-6D64-4064-B508-245C7B8788E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2B7810-7EAF-42A5-A70D-A23FAE4BF934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9A5566D-B011-4957-9115-B0F382F0AB64}">
      <dgm:prSet phldrT="[Text]" custT="1"/>
      <dgm:spPr/>
      <dgm:t>
        <a:bodyPr/>
        <a:lstStyle/>
        <a:p>
          <a:r>
            <a:rPr lang="de-DE" sz="4000" dirty="0"/>
            <a:t>+</a:t>
          </a:r>
        </a:p>
      </dgm:t>
    </dgm:pt>
    <dgm:pt modelId="{19E56D7E-A24C-4783-857D-26227517118B}" type="parTrans" cxnId="{70E051BD-A70F-4BD7-97BE-E0DF5E1D34E6}">
      <dgm:prSet/>
      <dgm:spPr/>
      <dgm:t>
        <a:bodyPr/>
        <a:lstStyle/>
        <a:p>
          <a:endParaRPr lang="de-DE" sz="2400"/>
        </a:p>
      </dgm:t>
    </dgm:pt>
    <dgm:pt modelId="{DFC42B10-3931-422B-8885-B1D365FC8FE9}" type="sibTrans" cxnId="{70E051BD-A70F-4BD7-97BE-E0DF5E1D34E6}">
      <dgm:prSet/>
      <dgm:spPr/>
      <dgm:t>
        <a:bodyPr/>
        <a:lstStyle/>
        <a:p>
          <a:endParaRPr lang="de-DE" sz="2400"/>
        </a:p>
      </dgm:t>
    </dgm:pt>
    <dgm:pt modelId="{C3C62E89-5FE3-4225-9EE9-DFB1CE9B69AE}">
      <dgm:prSet phldrT="[Text]" custT="1"/>
      <dgm:spPr/>
      <dgm:t>
        <a:bodyPr/>
        <a:lstStyle/>
        <a:p>
          <a:r>
            <a:rPr lang="de-DE" sz="1400" dirty="0"/>
            <a:t>Testfälle vor Kodieren</a:t>
          </a:r>
        </a:p>
      </dgm:t>
    </dgm:pt>
    <dgm:pt modelId="{2ECD6C64-29EF-4BB6-8ED4-397644069BC6}" type="parTrans" cxnId="{09850487-339E-472D-941D-351D35C643E8}">
      <dgm:prSet/>
      <dgm:spPr/>
      <dgm:t>
        <a:bodyPr/>
        <a:lstStyle/>
        <a:p>
          <a:endParaRPr lang="de-DE" sz="2400"/>
        </a:p>
      </dgm:t>
    </dgm:pt>
    <dgm:pt modelId="{37C3B384-ECCB-4EC9-BBC7-9A0C84D1755D}" type="sibTrans" cxnId="{09850487-339E-472D-941D-351D35C643E8}">
      <dgm:prSet/>
      <dgm:spPr/>
      <dgm:t>
        <a:bodyPr/>
        <a:lstStyle/>
        <a:p>
          <a:endParaRPr lang="de-DE" sz="2400"/>
        </a:p>
      </dgm:t>
    </dgm:pt>
    <dgm:pt modelId="{73E17B56-60DB-4993-B8A7-54D7B0352C4C}">
      <dgm:prSet phldrT="[Text]" custT="1"/>
      <dgm:spPr/>
      <dgm:t>
        <a:bodyPr/>
        <a:lstStyle/>
        <a:p>
          <a:r>
            <a:rPr lang="de-DE" sz="1400" dirty="0"/>
            <a:t>Programmieren in Paaren</a:t>
          </a:r>
        </a:p>
      </dgm:t>
    </dgm:pt>
    <dgm:pt modelId="{E90FDBE4-29A9-4B32-92A4-2824EBBB774B}" type="parTrans" cxnId="{02CD84C3-6677-44D2-B956-FE078713EE24}">
      <dgm:prSet/>
      <dgm:spPr/>
      <dgm:t>
        <a:bodyPr/>
        <a:lstStyle/>
        <a:p>
          <a:endParaRPr lang="de-DE" sz="2400"/>
        </a:p>
      </dgm:t>
    </dgm:pt>
    <dgm:pt modelId="{377C6849-F6FB-4A69-A923-B5F05E3DF6E1}" type="sibTrans" cxnId="{02CD84C3-6677-44D2-B956-FE078713EE24}">
      <dgm:prSet/>
      <dgm:spPr/>
      <dgm:t>
        <a:bodyPr/>
        <a:lstStyle/>
        <a:p>
          <a:endParaRPr lang="de-DE" sz="2400"/>
        </a:p>
      </dgm:t>
    </dgm:pt>
    <dgm:pt modelId="{D130A9AF-6390-4182-9C88-17156CBE60A1}">
      <dgm:prSet phldrT="[Text]" custT="1"/>
      <dgm:spPr/>
      <dgm:t>
        <a:bodyPr/>
        <a:lstStyle/>
        <a:p>
          <a:r>
            <a:rPr lang="de-DE" sz="4000" dirty="0"/>
            <a:t>0</a:t>
          </a:r>
        </a:p>
      </dgm:t>
    </dgm:pt>
    <dgm:pt modelId="{360284FC-6E81-4580-BD44-41904BE08FF5}" type="parTrans" cxnId="{3185B07F-DCC6-499B-85FC-324525E3E43F}">
      <dgm:prSet/>
      <dgm:spPr/>
      <dgm:t>
        <a:bodyPr/>
        <a:lstStyle/>
        <a:p>
          <a:endParaRPr lang="de-DE" sz="2400"/>
        </a:p>
      </dgm:t>
    </dgm:pt>
    <dgm:pt modelId="{A8EC90B0-E6A3-48A8-A291-BFCC02E5DECF}" type="sibTrans" cxnId="{3185B07F-DCC6-499B-85FC-324525E3E43F}">
      <dgm:prSet/>
      <dgm:spPr/>
      <dgm:t>
        <a:bodyPr/>
        <a:lstStyle/>
        <a:p>
          <a:endParaRPr lang="de-DE" sz="2400"/>
        </a:p>
      </dgm:t>
    </dgm:pt>
    <dgm:pt modelId="{A3E1832F-5252-4A13-9E46-113ACB5623DC}">
      <dgm:prSet phldrT="[Text]" custT="1"/>
      <dgm:spPr/>
      <dgm:t>
        <a:bodyPr/>
        <a:lstStyle/>
        <a:p>
          <a:r>
            <a:rPr lang="de-DE" sz="1400" dirty="0"/>
            <a:t>Kein Entwurf</a:t>
          </a:r>
        </a:p>
      </dgm:t>
    </dgm:pt>
    <dgm:pt modelId="{DD807774-1F05-454D-B903-4B3C3F9073D2}" type="parTrans" cxnId="{E8344734-AD62-4C8C-BC97-66A38982F03E}">
      <dgm:prSet/>
      <dgm:spPr/>
      <dgm:t>
        <a:bodyPr/>
        <a:lstStyle/>
        <a:p>
          <a:endParaRPr lang="de-DE" sz="2400"/>
        </a:p>
      </dgm:t>
    </dgm:pt>
    <dgm:pt modelId="{408212BB-8104-4587-9E15-92CAA6823105}" type="sibTrans" cxnId="{E8344734-AD62-4C8C-BC97-66A38982F03E}">
      <dgm:prSet/>
      <dgm:spPr/>
      <dgm:t>
        <a:bodyPr/>
        <a:lstStyle/>
        <a:p>
          <a:endParaRPr lang="de-DE" sz="2400"/>
        </a:p>
      </dgm:t>
    </dgm:pt>
    <dgm:pt modelId="{FDEBA462-0D37-4F45-B356-5754593DE706}">
      <dgm:prSet phldrT="[Text]" custT="1"/>
      <dgm:spPr/>
      <dgm:t>
        <a:bodyPr/>
        <a:lstStyle/>
        <a:p>
          <a:r>
            <a:rPr lang="de-DE" sz="1400" dirty="0"/>
            <a:t>Keine externe Dokumentation</a:t>
          </a:r>
        </a:p>
      </dgm:t>
    </dgm:pt>
    <dgm:pt modelId="{C3AE9681-2FE0-4130-82B3-326EFCF45580}" type="parTrans" cxnId="{EEA2315C-91EA-4425-ABDE-3151933DFB34}">
      <dgm:prSet/>
      <dgm:spPr/>
      <dgm:t>
        <a:bodyPr/>
        <a:lstStyle/>
        <a:p>
          <a:endParaRPr lang="de-DE" sz="2400"/>
        </a:p>
      </dgm:t>
    </dgm:pt>
    <dgm:pt modelId="{EC5A8FC8-2186-4F95-8343-044E75D62B41}" type="sibTrans" cxnId="{EEA2315C-91EA-4425-ABDE-3151933DFB34}">
      <dgm:prSet/>
      <dgm:spPr/>
      <dgm:t>
        <a:bodyPr/>
        <a:lstStyle/>
        <a:p>
          <a:endParaRPr lang="de-DE" sz="2400"/>
        </a:p>
      </dgm:t>
    </dgm:pt>
    <dgm:pt modelId="{BF3E3758-9E67-4A47-A8B2-B566223893A5}">
      <dgm:prSet phldrT="[Text]" custT="1"/>
      <dgm:spPr/>
      <dgm:t>
        <a:bodyPr/>
        <a:lstStyle/>
        <a:p>
          <a:r>
            <a:rPr lang="de-DE" sz="1400" dirty="0"/>
            <a:t>Änderungen während Projekt möglich</a:t>
          </a:r>
        </a:p>
      </dgm:t>
    </dgm:pt>
    <dgm:pt modelId="{28507726-307E-4AC3-8721-B655B8A29EE0}" type="parTrans" cxnId="{DBFA70F1-0772-41FD-8DC9-4116753BE702}">
      <dgm:prSet/>
      <dgm:spPr/>
      <dgm:t>
        <a:bodyPr/>
        <a:lstStyle/>
        <a:p>
          <a:endParaRPr lang="de-DE" sz="2400"/>
        </a:p>
      </dgm:t>
    </dgm:pt>
    <dgm:pt modelId="{3C37DEC2-51F5-4F77-AB7F-5985B2005682}" type="sibTrans" cxnId="{DBFA70F1-0772-41FD-8DC9-4116753BE702}">
      <dgm:prSet/>
      <dgm:spPr/>
      <dgm:t>
        <a:bodyPr/>
        <a:lstStyle/>
        <a:p>
          <a:endParaRPr lang="de-DE" sz="2400"/>
        </a:p>
      </dgm:t>
    </dgm:pt>
    <dgm:pt modelId="{DB46EB19-A883-48C5-8A9D-1BDD6DA256D3}">
      <dgm:prSet phldrT="[Text]" custT="1"/>
      <dgm:spPr/>
      <dgm:t>
        <a:bodyPr/>
        <a:lstStyle/>
        <a:p>
          <a:r>
            <a:rPr lang="de-DE" sz="4000" dirty="0"/>
            <a:t>-</a:t>
          </a:r>
        </a:p>
      </dgm:t>
    </dgm:pt>
    <dgm:pt modelId="{716E820A-84E5-4FD8-AFD6-75232D7085F0}" type="parTrans" cxnId="{DC8A1758-57A4-4808-9CF7-69163F0662D4}">
      <dgm:prSet/>
      <dgm:spPr/>
      <dgm:t>
        <a:bodyPr/>
        <a:lstStyle/>
        <a:p>
          <a:endParaRPr lang="de-DE" sz="2400"/>
        </a:p>
      </dgm:t>
    </dgm:pt>
    <dgm:pt modelId="{A5324599-F146-491C-BDC5-A8AC66E4F527}" type="sibTrans" cxnId="{DC8A1758-57A4-4808-9CF7-69163F0662D4}">
      <dgm:prSet/>
      <dgm:spPr/>
      <dgm:t>
        <a:bodyPr/>
        <a:lstStyle/>
        <a:p>
          <a:endParaRPr lang="de-DE" sz="2400"/>
        </a:p>
      </dgm:t>
    </dgm:pt>
    <dgm:pt modelId="{CB8EF647-9AF4-4998-B806-3DFF0B76D394}">
      <dgm:prSet phldrT="[Text]" custT="1"/>
      <dgm:spPr/>
      <dgm:t>
        <a:bodyPr/>
        <a:lstStyle/>
        <a:p>
          <a:r>
            <a:rPr lang="de-DE" sz="1400" dirty="0"/>
            <a:t>Erschwerte Wiederverwendbarkeit</a:t>
          </a:r>
        </a:p>
      </dgm:t>
    </dgm:pt>
    <dgm:pt modelId="{BFC8312F-F564-441A-9886-71415C720484}" type="parTrans" cxnId="{C02C7927-BD1F-4DD8-A799-1EE027CE5CC1}">
      <dgm:prSet/>
      <dgm:spPr/>
      <dgm:t>
        <a:bodyPr/>
        <a:lstStyle/>
        <a:p>
          <a:endParaRPr lang="de-DE" sz="2400"/>
        </a:p>
      </dgm:t>
    </dgm:pt>
    <dgm:pt modelId="{6665ED39-3AD0-4772-A147-57D9DA731D0F}" type="sibTrans" cxnId="{C02C7927-BD1F-4DD8-A799-1EE027CE5CC1}">
      <dgm:prSet/>
      <dgm:spPr/>
      <dgm:t>
        <a:bodyPr/>
        <a:lstStyle/>
        <a:p>
          <a:endParaRPr lang="de-DE" sz="2400"/>
        </a:p>
      </dgm:t>
    </dgm:pt>
    <dgm:pt modelId="{96E103AA-0D4F-44CD-8D7F-70B597D47EED}">
      <dgm:prSet phldrT="[Text]" custT="1"/>
      <dgm:spPr/>
      <dgm:t>
        <a:bodyPr/>
        <a:lstStyle/>
        <a:p>
          <a:r>
            <a:rPr lang="de-DE" sz="1400" dirty="0"/>
            <a:t>Nur für kleine bis mittlere Teams</a:t>
          </a:r>
        </a:p>
      </dgm:t>
    </dgm:pt>
    <dgm:pt modelId="{74009C07-F9BC-4A84-9675-362B4FBB659F}" type="parTrans" cxnId="{9167E4A1-8B39-4EBB-B61C-FABB2C7416F2}">
      <dgm:prSet/>
      <dgm:spPr/>
      <dgm:t>
        <a:bodyPr/>
        <a:lstStyle/>
        <a:p>
          <a:endParaRPr lang="de-DE" sz="2400"/>
        </a:p>
      </dgm:t>
    </dgm:pt>
    <dgm:pt modelId="{22066687-8A83-4B5D-A96E-EF5A55A36BAB}" type="sibTrans" cxnId="{9167E4A1-8B39-4EBB-B61C-FABB2C7416F2}">
      <dgm:prSet/>
      <dgm:spPr/>
      <dgm:t>
        <a:bodyPr/>
        <a:lstStyle/>
        <a:p>
          <a:endParaRPr lang="de-DE" sz="2400"/>
        </a:p>
      </dgm:t>
    </dgm:pt>
    <dgm:pt modelId="{60B70B51-2F9C-476D-81E9-1173824A63B2}">
      <dgm:prSet phldrT="[Text]" custT="1"/>
      <dgm:spPr/>
      <dgm:t>
        <a:bodyPr/>
        <a:lstStyle/>
        <a:p>
          <a:r>
            <a:rPr lang="de-DE" sz="1400" dirty="0"/>
            <a:t>Schwierige Kostenschätzung</a:t>
          </a:r>
        </a:p>
      </dgm:t>
    </dgm:pt>
    <dgm:pt modelId="{C435DA75-E299-4B74-9335-2C9976AA4E17}" type="parTrans" cxnId="{8F470F1F-9E4C-4CCA-9540-860D6B482BEA}">
      <dgm:prSet/>
      <dgm:spPr/>
      <dgm:t>
        <a:bodyPr/>
        <a:lstStyle/>
        <a:p>
          <a:endParaRPr lang="de-DE" sz="2400"/>
        </a:p>
      </dgm:t>
    </dgm:pt>
    <dgm:pt modelId="{FBB0F76B-3AA0-4345-A306-E9C3E023997F}" type="sibTrans" cxnId="{8F470F1F-9E4C-4CCA-9540-860D6B482BEA}">
      <dgm:prSet/>
      <dgm:spPr/>
      <dgm:t>
        <a:bodyPr/>
        <a:lstStyle/>
        <a:p>
          <a:endParaRPr lang="de-DE" sz="2400"/>
        </a:p>
      </dgm:t>
    </dgm:pt>
    <dgm:pt modelId="{166C1405-25E7-4C1E-B9C8-F24722B08948}" type="pres">
      <dgm:prSet presAssocID="{7A2B7810-7EAF-42A5-A70D-A23FAE4BF934}" presName="list" presStyleCnt="0">
        <dgm:presLayoutVars>
          <dgm:dir/>
          <dgm:animLvl val="lvl"/>
        </dgm:presLayoutVars>
      </dgm:prSet>
      <dgm:spPr/>
    </dgm:pt>
    <dgm:pt modelId="{0EA99482-A154-4E83-9695-C34F50253270}" type="pres">
      <dgm:prSet presAssocID="{59A5566D-B011-4957-9115-B0F382F0AB64}" presName="posSpace" presStyleCnt="0"/>
      <dgm:spPr/>
    </dgm:pt>
    <dgm:pt modelId="{BF869358-09B7-45B2-AA88-2369A139565D}" type="pres">
      <dgm:prSet presAssocID="{59A5566D-B011-4957-9115-B0F382F0AB64}" presName="vertFlow" presStyleCnt="0"/>
      <dgm:spPr/>
    </dgm:pt>
    <dgm:pt modelId="{FE250EE7-C923-4D4D-A93E-9B1AFCAD0A26}" type="pres">
      <dgm:prSet presAssocID="{59A5566D-B011-4957-9115-B0F382F0AB64}" presName="topSpace" presStyleCnt="0"/>
      <dgm:spPr/>
    </dgm:pt>
    <dgm:pt modelId="{95EBA2FC-83E3-4D4F-9559-D8CDB099DD5B}" type="pres">
      <dgm:prSet presAssocID="{59A5566D-B011-4957-9115-B0F382F0AB64}" presName="firstComp" presStyleCnt="0"/>
      <dgm:spPr/>
    </dgm:pt>
    <dgm:pt modelId="{69E329B8-4CFC-4180-BFDA-B53286974CA4}" type="pres">
      <dgm:prSet presAssocID="{59A5566D-B011-4957-9115-B0F382F0AB64}" presName="firstChild" presStyleLbl="bgAccFollowNode1" presStyleIdx="0" presStyleCnt="8"/>
      <dgm:spPr/>
    </dgm:pt>
    <dgm:pt modelId="{9D2EAA03-AB5A-400F-AB3D-C1502673751B}" type="pres">
      <dgm:prSet presAssocID="{59A5566D-B011-4957-9115-B0F382F0AB64}" presName="firstChildTx" presStyleLbl="bgAccFollowNode1" presStyleIdx="0" presStyleCnt="8">
        <dgm:presLayoutVars>
          <dgm:bulletEnabled val="1"/>
        </dgm:presLayoutVars>
      </dgm:prSet>
      <dgm:spPr/>
    </dgm:pt>
    <dgm:pt modelId="{EB1F62E1-A15E-437E-B691-C5171B4CD043}" type="pres">
      <dgm:prSet presAssocID="{73E17B56-60DB-4993-B8A7-54D7B0352C4C}" presName="comp" presStyleCnt="0"/>
      <dgm:spPr/>
    </dgm:pt>
    <dgm:pt modelId="{F47EFC76-9590-4EBC-A679-A31598AD07E3}" type="pres">
      <dgm:prSet presAssocID="{73E17B56-60DB-4993-B8A7-54D7B0352C4C}" presName="child" presStyleLbl="bgAccFollowNode1" presStyleIdx="1" presStyleCnt="8"/>
      <dgm:spPr/>
    </dgm:pt>
    <dgm:pt modelId="{D36EBCBF-B587-4EDD-8833-298694CEC2D5}" type="pres">
      <dgm:prSet presAssocID="{73E17B56-60DB-4993-B8A7-54D7B0352C4C}" presName="childTx" presStyleLbl="bgAccFollowNode1" presStyleIdx="1" presStyleCnt="8">
        <dgm:presLayoutVars>
          <dgm:bulletEnabled val="1"/>
        </dgm:presLayoutVars>
      </dgm:prSet>
      <dgm:spPr/>
    </dgm:pt>
    <dgm:pt modelId="{A4DEE5E4-E7D2-4D96-B4F5-B003B1543965}" type="pres">
      <dgm:prSet presAssocID="{BF3E3758-9E67-4A47-A8B2-B566223893A5}" presName="comp" presStyleCnt="0"/>
      <dgm:spPr/>
    </dgm:pt>
    <dgm:pt modelId="{5B29A5D9-865F-4118-8A62-AD24A2850DB3}" type="pres">
      <dgm:prSet presAssocID="{BF3E3758-9E67-4A47-A8B2-B566223893A5}" presName="child" presStyleLbl="bgAccFollowNode1" presStyleIdx="2" presStyleCnt="8"/>
      <dgm:spPr/>
    </dgm:pt>
    <dgm:pt modelId="{4A62B911-8371-4A46-8132-9312053C494C}" type="pres">
      <dgm:prSet presAssocID="{BF3E3758-9E67-4A47-A8B2-B566223893A5}" presName="childTx" presStyleLbl="bgAccFollowNode1" presStyleIdx="2" presStyleCnt="8">
        <dgm:presLayoutVars>
          <dgm:bulletEnabled val="1"/>
        </dgm:presLayoutVars>
      </dgm:prSet>
      <dgm:spPr/>
    </dgm:pt>
    <dgm:pt modelId="{C38980D7-9019-4991-8356-79EB9181EE69}" type="pres">
      <dgm:prSet presAssocID="{59A5566D-B011-4957-9115-B0F382F0AB64}" presName="negSpace" presStyleCnt="0"/>
      <dgm:spPr/>
    </dgm:pt>
    <dgm:pt modelId="{C899A96A-07A2-4A61-AB6A-812DB8018AB2}" type="pres">
      <dgm:prSet presAssocID="{59A5566D-B011-4957-9115-B0F382F0AB64}" presName="circle" presStyleLbl="node1" presStyleIdx="0" presStyleCnt="3"/>
      <dgm:spPr/>
    </dgm:pt>
    <dgm:pt modelId="{D24FB13F-5E3F-4AD7-A995-4E9F07B11E97}" type="pres">
      <dgm:prSet presAssocID="{DFC42B10-3931-422B-8885-B1D365FC8FE9}" presName="transSpace" presStyleCnt="0"/>
      <dgm:spPr/>
    </dgm:pt>
    <dgm:pt modelId="{58D7BC55-D0E9-4DED-BD80-22861737D59C}" type="pres">
      <dgm:prSet presAssocID="{D130A9AF-6390-4182-9C88-17156CBE60A1}" presName="posSpace" presStyleCnt="0"/>
      <dgm:spPr/>
    </dgm:pt>
    <dgm:pt modelId="{19D6305B-CB68-4242-83BC-D49D5A79FEB2}" type="pres">
      <dgm:prSet presAssocID="{D130A9AF-6390-4182-9C88-17156CBE60A1}" presName="vertFlow" presStyleCnt="0"/>
      <dgm:spPr/>
    </dgm:pt>
    <dgm:pt modelId="{0623732B-DCA7-43E2-A4AC-AFAC36B8BBA3}" type="pres">
      <dgm:prSet presAssocID="{D130A9AF-6390-4182-9C88-17156CBE60A1}" presName="topSpace" presStyleCnt="0"/>
      <dgm:spPr/>
    </dgm:pt>
    <dgm:pt modelId="{30B6FBCE-5993-450E-AA28-8BBB5B63BF94}" type="pres">
      <dgm:prSet presAssocID="{D130A9AF-6390-4182-9C88-17156CBE60A1}" presName="firstComp" presStyleCnt="0"/>
      <dgm:spPr/>
    </dgm:pt>
    <dgm:pt modelId="{47E8EBE6-3C00-40B7-9E70-EE4E797D22E3}" type="pres">
      <dgm:prSet presAssocID="{D130A9AF-6390-4182-9C88-17156CBE60A1}" presName="firstChild" presStyleLbl="bgAccFollowNode1" presStyleIdx="3" presStyleCnt="8"/>
      <dgm:spPr/>
    </dgm:pt>
    <dgm:pt modelId="{C5F6371C-A495-47E5-82E6-803836F0ACE8}" type="pres">
      <dgm:prSet presAssocID="{D130A9AF-6390-4182-9C88-17156CBE60A1}" presName="firstChildTx" presStyleLbl="bgAccFollowNode1" presStyleIdx="3" presStyleCnt="8">
        <dgm:presLayoutVars>
          <dgm:bulletEnabled val="1"/>
        </dgm:presLayoutVars>
      </dgm:prSet>
      <dgm:spPr/>
    </dgm:pt>
    <dgm:pt modelId="{301A32D1-830B-40C2-ACCA-CFC081962D96}" type="pres">
      <dgm:prSet presAssocID="{FDEBA462-0D37-4F45-B356-5754593DE706}" presName="comp" presStyleCnt="0"/>
      <dgm:spPr/>
    </dgm:pt>
    <dgm:pt modelId="{6ACA742B-AAEA-46A6-AAC4-6E8F94DEAE5C}" type="pres">
      <dgm:prSet presAssocID="{FDEBA462-0D37-4F45-B356-5754593DE706}" presName="child" presStyleLbl="bgAccFollowNode1" presStyleIdx="4" presStyleCnt="8"/>
      <dgm:spPr/>
    </dgm:pt>
    <dgm:pt modelId="{4B229475-1947-4F15-BCB5-65CAA5CDA9CE}" type="pres">
      <dgm:prSet presAssocID="{FDEBA462-0D37-4F45-B356-5754593DE706}" presName="childTx" presStyleLbl="bgAccFollowNode1" presStyleIdx="4" presStyleCnt="8">
        <dgm:presLayoutVars>
          <dgm:bulletEnabled val="1"/>
        </dgm:presLayoutVars>
      </dgm:prSet>
      <dgm:spPr/>
    </dgm:pt>
    <dgm:pt modelId="{EC364D13-A259-4052-8545-6FB9ACE481B1}" type="pres">
      <dgm:prSet presAssocID="{D130A9AF-6390-4182-9C88-17156CBE60A1}" presName="negSpace" presStyleCnt="0"/>
      <dgm:spPr/>
    </dgm:pt>
    <dgm:pt modelId="{5297076C-2AA7-4FE9-BD1C-DB42A28A8354}" type="pres">
      <dgm:prSet presAssocID="{D130A9AF-6390-4182-9C88-17156CBE60A1}" presName="circle" presStyleLbl="node1" presStyleIdx="1" presStyleCnt="3"/>
      <dgm:spPr/>
    </dgm:pt>
    <dgm:pt modelId="{C9BCFAF2-3982-4D29-8B95-B0A4F67BD239}" type="pres">
      <dgm:prSet presAssocID="{A8EC90B0-E6A3-48A8-A291-BFCC02E5DECF}" presName="transSpace" presStyleCnt="0"/>
      <dgm:spPr/>
    </dgm:pt>
    <dgm:pt modelId="{47949A0D-AEB5-4086-829D-667F901258A7}" type="pres">
      <dgm:prSet presAssocID="{DB46EB19-A883-48C5-8A9D-1BDD6DA256D3}" presName="posSpace" presStyleCnt="0"/>
      <dgm:spPr/>
    </dgm:pt>
    <dgm:pt modelId="{711F67CB-9C52-4D37-9BD3-6CFE572C7889}" type="pres">
      <dgm:prSet presAssocID="{DB46EB19-A883-48C5-8A9D-1BDD6DA256D3}" presName="vertFlow" presStyleCnt="0"/>
      <dgm:spPr/>
    </dgm:pt>
    <dgm:pt modelId="{09BCDE40-4A27-465F-852D-A3707F52432A}" type="pres">
      <dgm:prSet presAssocID="{DB46EB19-A883-48C5-8A9D-1BDD6DA256D3}" presName="topSpace" presStyleCnt="0"/>
      <dgm:spPr/>
    </dgm:pt>
    <dgm:pt modelId="{D0DCD6E5-E884-4159-81D1-E0EF2B710D86}" type="pres">
      <dgm:prSet presAssocID="{DB46EB19-A883-48C5-8A9D-1BDD6DA256D3}" presName="firstComp" presStyleCnt="0"/>
      <dgm:spPr/>
    </dgm:pt>
    <dgm:pt modelId="{B889C1ED-151A-42A1-BE2B-31D7D24BA5FA}" type="pres">
      <dgm:prSet presAssocID="{DB46EB19-A883-48C5-8A9D-1BDD6DA256D3}" presName="firstChild" presStyleLbl="bgAccFollowNode1" presStyleIdx="5" presStyleCnt="8"/>
      <dgm:spPr/>
    </dgm:pt>
    <dgm:pt modelId="{660A28D0-596A-46A1-9CFA-10C076641EA0}" type="pres">
      <dgm:prSet presAssocID="{DB46EB19-A883-48C5-8A9D-1BDD6DA256D3}" presName="firstChildTx" presStyleLbl="bgAccFollowNode1" presStyleIdx="5" presStyleCnt="8">
        <dgm:presLayoutVars>
          <dgm:bulletEnabled val="1"/>
        </dgm:presLayoutVars>
      </dgm:prSet>
      <dgm:spPr/>
    </dgm:pt>
    <dgm:pt modelId="{9DEF074C-4CC1-4E91-90A0-47E12B9DEB8D}" type="pres">
      <dgm:prSet presAssocID="{96E103AA-0D4F-44CD-8D7F-70B597D47EED}" presName="comp" presStyleCnt="0"/>
      <dgm:spPr/>
    </dgm:pt>
    <dgm:pt modelId="{3F9F01A5-7557-4092-B66D-C80CDB5FC579}" type="pres">
      <dgm:prSet presAssocID="{96E103AA-0D4F-44CD-8D7F-70B597D47EED}" presName="child" presStyleLbl="bgAccFollowNode1" presStyleIdx="6" presStyleCnt="8"/>
      <dgm:spPr/>
    </dgm:pt>
    <dgm:pt modelId="{A0D2E5EB-CE7D-4725-BA52-17918B433FD3}" type="pres">
      <dgm:prSet presAssocID="{96E103AA-0D4F-44CD-8D7F-70B597D47EED}" presName="childTx" presStyleLbl="bgAccFollowNode1" presStyleIdx="6" presStyleCnt="8">
        <dgm:presLayoutVars>
          <dgm:bulletEnabled val="1"/>
        </dgm:presLayoutVars>
      </dgm:prSet>
      <dgm:spPr/>
    </dgm:pt>
    <dgm:pt modelId="{5734E984-9A49-4BF7-B21D-E623C1C87E87}" type="pres">
      <dgm:prSet presAssocID="{60B70B51-2F9C-476D-81E9-1173824A63B2}" presName="comp" presStyleCnt="0"/>
      <dgm:spPr/>
    </dgm:pt>
    <dgm:pt modelId="{13615F40-751A-4140-8AFA-EAFC46381BAE}" type="pres">
      <dgm:prSet presAssocID="{60B70B51-2F9C-476D-81E9-1173824A63B2}" presName="child" presStyleLbl="bgAccFollowNode1" presStyleIdx="7" presStyleCnt="8"/>
      <dgm:spPr/>
    </dgm:pt>
    <dgm:pt modelId="{5D39C58A-08A6-4D96-B973-0FC67A00E403}" type="pres">
      <dgm:prSet presAssocID="{60B70B51-2F9C-476D-81E9-1173824A63B2}" presName="childTx" presStyleLbl="bgAccFollowNode1" presStyleIdx="7" presStyleCnt="8">
        <dgm:presLayoutVars>
          <dgm:bulletEnabled val="1"/>
        </dgm:presLayoutVars>
      </dgm:prSet>
      <dgm:spPr/>
    </dgm:pt>
    <dgm:pt modelId="{D3433BEC-422F-4602-BC5E-0728FD7054A6}" type="pres">
      <dgm:prSet presAssocID="{DB46EB19-A883-48C5-8A9D-1BDD6DA256D3}" presName="negSpace" presStyleCnt="0"/>
      <dgm:spPr/>
    </dgm:pt>
    <dgm:pt modelId="{778E5A32-5BBB-4699-A51E-3FDBAC1D4994}" type="pres">
      <dgm:prSet presAssocID="{DB46EB19-A883-48C5-8A9D-1BDD6DA256D3}" presName="circle" presStyleLbl="node1" presStyleIdx="2" presStyleCnt="3"/>
      <dgm:spPr/>
    </dgm:pt>
  </dgm:ptLst>
  <dgm:cxnLst>
    <dgm:cxn modelId="{C02C7927-BD1F-4DD8-A799-1EE027CE5CC1}" srcId="{DB46EB19-A883-48C5-8A9D-1BDD6DA256D3}" destId="{CB8EF647-9AF4-4998-B806-3DFF0B76D394}" srcOrd="0" destOrd="0" parTransId="{BFC8312F-F564-441A-9886-71415C720484}" sibTransId="{6665ED39-3AD0-4772-A147-57D9DA731D0F}"/>
    <dgm:cxn modelId="{D29D0F46-5E92-415C-A13D-41AA78FF111D}" type="presOf" srcId="{59A5566D-B011-4957-9115-B0F382F0AB64}" destId="{C899A96A-07A2-4A61-AB6A-812DB8018AB2}" srcOrd="0" destOrd="0" presId="urn:microsoft.com/office/officeart/2005/8/layout/hList9"/>
    <dgm:cxn modelId="{90154AEC-9CB2-4500-952E-426ACD19D400}" type="presOf" srcId="{73E17B56-60DB-4993-B8A7-54D7B0352C4C}" destId="{D36EBCBF-B587-4EDD-8833-298694CEC2D5}" srcOrd="1" destOrd="0" presId="urn:microsoft.com/office/officeart/2005/8/layout/hList9"/>
    <dgm:cxn modelId="{E8344734-AD62-4C8C-BC97-66A38982F03E}" srcId="{D130A9AF-6390-4182-9C88-17156CBE60A1}" destId="{A3E1832F-5252-4A13-9E46-113ACB5623DC}" srcOrd="0" destOrd="0" parTransId="{DD807774-1F05-454D-B903-4B3C3F9073D2}" sibTransId="{408212BB-8104-4587-9E15-92CAA6823105}"/>
    <dgm:cxn modelId="{3185B07F-DCC6-499B-85FC-324525E3E43F}" srcId="{7A2B7810-7EAF-42A5-A70D-A23FAE4BF934}" destId="{D130A9AF-6390-4182-9C88-17156CBE60A1}" srcOrd="1" destOrd="0" parTransId="{360284FC-6E81-4580-BD44-41904BE08FF5}" sibTransId="{A8EC90B0-E6A3-48A8-A291-BFCC02E5DECF}"/>
    <dgm:cxn modelId="{C453ED21-5E8F-44A3-AD66-FFF9E7FD2737}" type="presOf" srcId="{C3C62E89-5FE3-4225-9EE9-DFB1CE9B69AE}" destId="{69E329B8-4CFC-4180-BFDA-B53286974CA4}" srcOrd="0" destOrd="0" presId="urn:microsoft.com/office/officeart/2005/8/layout/hList9"/>
    <dgm:cxn modelId="{85191B10-C1A9-4172-A85C-FF2D370991EB}" type="presOf" srcId="{BF3E3758-9E67-4A47-A8B2-B566223893A5}" destId="{5B29A5D9-865F-4118-8A62-AD24A2850DB3}" srcOrd="0" destOrd="0" presId="urn:microsoft.com/office/officeart/2005/8/layout/hList9"/>
    <dgm:cxn modelId="{60F60D33-98B1-44D0-8B39-58FF13CEE2A5}" type="presOf" srcId="{FDEBA462-0D37-4F45-B356-5754593DE706}" destId="{4B229475-1947-4F15-BCB5-65CAA5CDA9CE}" srcOrd="1" destOrd="0" presId="urn:microsoft.com/office/officeart/2005/8/layout/hList9"/>
    <dgm:cxn modelId="{0B63F533-26E7-483B-9611-B80AEE79B63A}" type="presOf" srcId="{FDEBA462-0D37-4F45-B356-5754593DE706}" destId="{6ACA742B-AAEA-46A6-AAC4-6E8F94DEAE5C}" srcOrd="0" destOrd="0" presId="urn:microsoft.com/office/officeart/2005/8/layout/hList9"/>
    <dgm:cxn modelId="{CDB52DA6-0CFF-4AC1-828B-910A030B8B51}" type="presOf" srcId="{60B70B51-2F9C-476D-81E9-1173824A63B2}" destId="{5D39C58A-08A6-4D96-B973-0FC67A00E403}" srcOrd="1" destOrd="0" presId="urn:microsoft.com/office/officeart/2005/8/layout/hList9"/>
    <dgm:cxn modelId="{70E051BD-A70F-4BD7-97BE-E0DF5E1D34E6}" srcId="{7A2B7810-7EAF-42A5-A70D-A23FAE4BF934}" destId="{59A5566D-B011-4957-9115-B0F382F0AB64}" srcOrd="0" destOrd="0" parTransId="{19E56D7E-A24C-4783-857D-26227517118B}" sibTransId="{DFC42B10-3931-422B-8885-B1D365FC8FE9}"/>
    <dgm:cxn modelId="{1464B659-4688-4C51-9303-DDB1DE2F62B2}" type="presOf" srcId="{A3E1832F-5252-4A13-9E46-113ACB5623DC}" destId="{C5F6371C-A495-47E5-82E6-803836F0ACE8}" srcOrd="1" destOrd="0" presId="urn:microsoft.com/office/officeart/2005/8/layout/hList9"/>
    <dgm:cxn modelId="{9167E4A1-8B39-4EBB-B61C-FABB2C7416F2}" srcId="{DB46EB19-A883-48C5-8A9D-1BDD6DA256D3}" destId="{96E103AA-0D4F-44CD-8D7F-70B597D47EED}" srcOrd="1" destOrd="0" parTransId="{74009C07-F9BC-4A84-9675-362B4FBB659F}" sibTransId="{22066687-8A83-4B5D-A96E-EF5A55A36BAB}"/>
    <dgm:cxn modelId="{EEA2315C-91EA-4425-ABDE-3151933DFB34}" srcId="{D130A9AF-6390-4182-9C88-17156CBE60A1}" destId="{FDEBA462-0D37-4F45-B356-5754593DE706}" srcOrd="1" destOrd="0" parTransId="{C3AE9681-2FE0-4130-82B3-326EFCF45580}" sibTransId="{EC5A8FC8-2186-4F95-8343-044E75D62B41}"/>
    <dgm:cxn modelId="{DC8A1758-57A4-4808-9CF7-69163F0662D4}" srcId="{7A2B7810-7EAF-42A5-A70D-A23FAE4BF934}" destId="{DB46EB19-A883-48C5-8A9D-1BDD6DA256D3}" srcOrd="2" destOrd="0" parTransId="{716E820A-84E5-4FD8-AFD6-75232D7085F0}" sibTransId="{A5324599-F146-491C-BDC5-A8AC66E4F527}"/>
    <dgm:cxn modelId="{06C6C05A-FD73-441E-AAD7-F95EEE7BD7BE}" type="presOf" srcId="{A3E1832F-5252-4A13-9E46-113ACB5623DC}" destId="{47E8EBE6-3C00-40B7-9E70-EE4E797D22E3}" srcOrd="0" destOrd="0" presId="urn:microsoft.com/office/officeart/2005/8/layout/hList9"/>
    <dgm:cxn modelId="{02CD84C3-6677-44D2-B956-FE078713EE24}" srcId="{59A5566D-B011-4957-9115-B0F382F0AB64}" destId="{73E17B56-60DB-4993-B8A7-54D7B0352C4C}" srcOrd="1" destOrd="0" parTransId="{E90FDBE4-29A9-4B32-92A4-2824EBBB774B}" sibTransId="{377C6849-F6FB-4A69-A923-B5F05E3DF6E1}"/>
    <dgm:cxn modelId="{DBFA70F1-0772-41FD-8DC9-4116753BE702}" srcId="{59A5566D-B011-4957-9115-B0F382F0AB64}" destId="{BF3E3758-9E67-4A47-A8B2-B566223893A5}" srcOrd="2" destOrd="0" parTransId="{28507726-307E-4AC3-8721-B655B8A29EE0}" sibTransId="{3C37DEC2-51F5-4F77-AB7F-5985B2005682}"/>
    <dgm:cxn modelId="{EF0134AC-7D13-438A-8D36-CE271185B538}" type="presOf" srcId="{7A2B7810-7EAF-42A5-A70D-A23FAE4BF934}" destId="{166C1405-25E7-4C1E-B9C8-F24722B08948}" srcOrd="0" destOrd="0" presId="urn:microsoft.com/office/officeart/2005/8/layout/hList9"/>
    <dgm:cxn modelId="{DB2090DF-A7EA-4544-94FD-9EF0C7ECB6A4}" type="presOf" srcId="{60B70B51-2F9C-476D-81E9-1173824A63B2}" destId="{13615F40-751A-4140-8AFA-EAFC46381BAE}" srcOrd="0" destOrd="0" presId="urn:microsoft.com/office/officeart/2005/8/layout/hList9"/>
    <dgm:cxn modelId="{E67073F8-F5B6-4FCF-87B8-F10FF7CC3880}" type="presOf" srcId="{BF3E3758-9E67-4A47-A8B2-B566223893A5}" destId="{4A62B911-8371-4A46-8132-9312053C494C}" srcOrd="1" destOrd="0" presId="urn:microsoft.com/office/officeart/2005/8/layout/hList9"/>
    <dgm:cxn modelId="{513A898B-9480-42FB-B86D-CC2BAC7D8A17}" type="presOf" srcId="{73E17B56-60DB-4993-B8A7-54D7B0352C4C}" destId="{F47EFC76-9590-4EBC-A679-A31598AD07E3}" srcOrd="0" destOrd="0" presId="urn:microsoft.com/office/officeart/2005/8/layout/hList9"/>
    <dgm:cxn modelId="{A684F689-5062-45ED-87CB-C6EB547F705D}" type="presOf" srcId="{DB46EB19-A883-48C5-8A9D-1BDD6DA256D3}" destId="{778E5A32-5BBB-4699-A51E-3FDBAC1D4994}" srcOrd="0" destOrd="0" presId="urn:microsoft.com/office/officeart/2005/8/layout/hList9"/>
    <dgm:cxn modelId="{35B5801F-5CA1-4E90-97FB-5B0FEC30048E}" type="presOf" srcId="{D130A9AF-6390-4182-9C88-17156CBE60A1}" destId="{5297076C-2AA7-4FE9-BD1C-DB42A28A8354}" srcOrd="0" destOrd="0" presId="urn:microsoft.com/office/officeart/2005/8/layout/hList9"/>
    <dgm:cxn modelId="{CBF6AF2C-1E2A-448F-BDD4-05729C166CA5}" type="presOf" srcId="{96E103AA-0D4F-44CD-8D7F-70B597D47EED}" destId="{A0D2E5EB-CE7D-4725-BA52-17918B433FD3}" srcOrd="1" destOrd="0" presId="urn:microsoft.com/office/officeart/2005/8/layout/hList9"/>
    <dgm:cxn modelId="{0C25D580-C121-4225-A433-829C0E74E3FF}" type="presOf" srcId="{C3C62E89-5FE3-4225-9EE9-DFB1CE9B69AE}" destId="{9D2EAA03-AB5A-400F-AB3D-C1502673751B}" srcOrd="1" destOrd="0" presId="urn:microsoft.com/office/officeart/2005/8/layout/hList9"/>
    <dgm:cxn modelId="{FFF4F88F-4A04-4A1B-9EAC-66FD3BD56310}" type="presOf" srcId="{CB8EF647-9AF4-4998-B806-3DFF0B76D394}" destId="{B889C1ED-151A-42A1-BE2B-31D7D24BA5FA}" srcOrd="0" destOrd="0" presId="urn:microsoft.com/office/officeart/2005/8/layout/hList9"/>
    <dgm:cxn modelId="{C6ED43B9-7C13-469C-9443-9AA43FBED928}" type="presOf" srcId="{CB8EF647-9AF4-4998-B806-3DFF0B76D394}" destId="{660A28D0-596A-46A1-9CFA-10C076641EA0}" srcOrd="1" destOrd="0" presId="urn:microsoft.com/office/officeart/2005/8/layout/hList9"/>
    <dgm:cxn modelId="{8F470F1F-9E4C-4CCA-9540-860D6B482BEA}" srcId="{DB46EB19-A883-48C5-8A9D-1BDD6DA256D3}" destId="{60B70B51-2F9C-476D-81E9-1173824A63B2}" srcOrd="2" destOrd="0" parTransId="{C435DA75-E299-4B74-9335-2C9976AA4E17}" sibTransId="{FBB0F76B-3AA0-4345-A306-E9C3E023997F}"/>
    <dgm:cxn modelId="{E17AAFCA-5B36-46EC-9E30-9695C6182EF5}" type="presOf" srcId="{96E103AA-0D4F-44CD-8D7F-70B597D47EED}" destId="{3F9F01A5-7557-4092-B66D-C80CDB5FC579}" srcOrd="0" destOrd="0" presId="urn:microsoft.com/office/officeart/2005/8/layout/hList9"/>
    <dgm:cxn modelId="{09850487-339E-472D-941D-351D35C643E8}" srcId="{59A5566D-B011-4957-9115-B0F382F0AB64}" destId="{C3C62E89-5FE3-4225-9EE9-DFB1CE9B69AE}" srcOrd="0" destOrd="0" parTransId="{2ECD6C64-29EF-4BB6-8ED4-397644069BC6}" sibTransId="{37C3B384-ECCB-4EC9-BBC7-9A0C84D1755D}"/>
    <dgm:cxn modelId="{99E126A4-CB5E-4107-88D1-5C81E11DE791}" type="presParOf" srcId="{166C1405-25E7-4C1E-B9C8-F24722B08948}" destId="{0EA99482-A154-4E83-9695-C34F50253270}" srcOrd="0" destOrd="0" presId="urn:microsoft.com/office/officeart/2005/8/layout/hList9"/>
    <dgm:cxn modelId="{897CA42A-CC23-4CF4-A0A6-6BF76F5C7E52}" type="presParOf" srcId="{166C1405-25E7-4C1E-B9C8-F24722B08948}" destId="{BF869358-09B7-45B2-AA88-2369A139565D}" srcOrd="1" destOrd="0" presId="urn:microsoft.com/office/officeart/2005/8/layout/hList9"/>
    <dgm:cxn modelId="{E373A0FF-FBC3-4DBF-800A-1D7F95E89B0D}" type="presParOf" srcId="{BF869358-09B7-45B2-AA88-2369A139565D}" destId="{FE250EE7-C923-4D4D-A93E-9B1AFCAD0A26}" srcOrd="0" destOrd="0" presId="urn:microsoft.com/office/officeart/2005/8/layout/hList9"/>
    <dgm:cxn modelId="{09574B67-88AC-40E3-BC47-FADCBE0B6FA9}" type="presParOf" srcId="{BF869358-09B7-45B2-AA88-2369A139565D}" destId="{95EBA2FC-83E3-4D4F-9559-D8CDB099DD5B}" srcOrd="1" destOrd="0" presId="urn:microsoft.com/office/officeart/2005/8/layout/hList9"/>
    <dgm:cxn modelId="{15759383-DD45-4100-8A7D-A835D0A8B357}" type="presParOf" srcId="{95EBA2FC-83E3-4D4F-9559-D8CDB099DD5B}" destId="{69E329B8-4CFC-4180-BFDA-B53286974CA4}" srcOrd="0" destOrd="0" presId="urn:microsoft.com/office/officeart/2005/8/layout/hList9"/>
    <dgm:cxn modelId="{9A82DEFB-0330-4A30-A10C-2F1B9524198F}" type="presParOf" srcId="{95EBA2FC-83E3-4D4F-9559-D8CDB099DD5B}" destId="{9D2EAA03-AB5A-400F-AB3D-C1502673751B}" srcOrd="1" destOrd="0" presId="urn:microsoft.com/office/officeart/2005/8/layout/hList9"/>
    <dgm:cxn modelId="{7055D7BF-8580-4BCD-98B1-687C4D317514}" type="presParOf" srcId="{BF869358-09B7-45B2-AA88-2369A139565D}" destId="{EB1F62E1-A15E-437E-B691-C5171B4CD043}" srcOrd="2" destOrd="0" presId="urn:microsoft.com/office/officeart/2005/8/layout/hList9"/>
    <dgm:cxn modelId="{AE9CCE9D-13B9-48B4-8A06-14508E4FF321}" type="presParOf" srcId="{EB1F62E1-A15E-437E-B691-C5171B4CD043}" destId="{F47EFC76-9590-4EBC-A679-A31598AD07E3}" srcOrd="0" destOrd="0" presId="urn:microsoft.com/office/officeart/2005/8/layout/hList9"/>
    <dgm:cxn modelId="{2A345013-3A67-4E89-BD26-2FBE78B2BAF1}" type="presParOf" srcId="{EB1F62E1-A15E-437E-B691-C5171B4CD043}" destId="{D36EBCBF-B587-4EDD-8833-298694CEC2D5}" srcOrd="1" destOrd="0" presId="urn:microsoft.com/office/officeart/2005/8/layout/hList9"/>
    <dgm:cxn modelId="{67B8BFE5-93A0-4BB7-956A-C75B577CB75E}" type="presParOf" srcId="{BF869358-09B7-45B2-AA88-2369A139565D}" destId="{A4DEE5E4-E7D2-4D96-B4F5-B003B1543965}" srcOrd="3" destOrd="0" presId="urn:microsoft.com/office/officeart/2005/8/layout/hList9"/>
    <dgm:cxn modelId="{C9BFE0D9-F43B-4B34-8B15-1F252D7D980E}" type="presParOf" srcId="{A4DEE5E4-E7D2-4D96-B4F5-B003B1543965}" destId="{5B29A5D9-865F-4118-8A62-AD24A2850DB3}" srcOrd="0" destOrd="0" presId="urn:microsoft.com/office/officeart/2005/8/layout/hList9"/>
    <dgm:cxn modelId="{1974E2D7-6F56-4BB0-9741-ABE73D7CD6E4}" type="presParOf" srcId="{A4DEE5E4-E7D2-4D96-B4F5-B003B1543965}" destId="{4A62B911-8371-4A46-8132-9312053C494C}" srcOrd="1" destOrd="0" presId="urn:microsoft.com/office/officeart/2005/8/layout/hList9"/>
    <dgm:cxn modelId="{D4C20123-415E-4953-8993-25DC69656A98}" type="presParOf" srcId="{166C1405-25E7-4C1E-B9C8-F24722B08948}" destId="{C38980D7-9019-4991-8356-79EB9181EE69}" srcOrd="2" destOrd="0" presId="urn:microsoft.com/office/officeart/2005/8/layout/hList9"/>
    <dgm:cxn modelId="{2B3E6E2F-2F48-4DA4-8067-9C3A5FB38D48}" type="presParOf" srcId="{166C1405-25E7-4C1E-B9C8-F24722B08948}" destId="{C899A96A-07A2-4A61-AB6A-812DB8018AB2}" srcOrd="3" destOrd="0" presId="urn:microsoft.com/office/officeart/2005/8/layout/hList9"/>
    <dgm:cxn modelId="{418BA56C-1F81-4E2F-880A-C2CA39794CCE}" type="presParOf" srcId="{166C1405-25E7-4C1E-B9C8-F24722B08948}" destId="{D24FB13F-5E3F-4AD7-A995-4E9F07B11E97}" srcOrd="4" destOrd="0" presId="urn:microsoft.com/office/officeart/2005/8/layout/hList9"/>
    <dgm:cxn modelId="{BF472A43-680A-48B7-A472-140CBDEE67A4}" type="presParOf" srcId="{166C1405-25E7-4C1E-B9C8-F24722B08948}" destId="{58D7BC55-D0E9-4DED-BD80-22861737D59C}" srcOrd="5" destOrd="0" presId="urn:microsoft.com/office/officeart/2005/8/layout/hList9"/>
    <dgm:cxn modelId="{97A8872C-52A8-4565-9540-C65D8AB7AF51}" type="presParOf" srcId="{166C1405-25E7-4C1E-B9C8-F24722B08948}" destId="{19D6305B-CB68-4242-83BC-D49D5A79FEB2}" srcOrd="6" destOrd="0" presId="urn:microsoft.com/office/officeart/2005/8/layout/hList9"/>
    <dgm:cxn modelId="{88AF74F3-C1AF-46FA-8ACB-4CE70B7FED31}" type="presParOf" srcId="{19D6305B-CB68-4242-83BC-D49D5A79FEB2}" destId="{0623732B-DCA7-43E2-A4AC-AFAC36B8BBA3}" srcOrd="0" destOrd="0" presId="urn:microsoft.com/office/officeart/2005/8/layout/hList9"/>
    <dgm:cxn modelId="{BC9B4D72-9D42-4232-A731-8E97EE138895}" type="presParOf" srcId="{19D6305B-CB68-4242-83BC-D49D5A79FEB2}" destId="{30B6FBCE-5993-450E-AA28-8BBB5B63BF94}" srcOrd="1" destOrd="0" presId="urn:microsoft.com/office/officeart/2005/8/layout/hList9"/>
    <dgm:cxn modelId="{39D7112A-A09F-4B82-AEB8-2EDFAEB16ABB}" type="presParOf" srcId="{30B6FBCE-5993-450E-AA28-8BBB5B63BF94}" destId="{47E8EBE6-3C00-40B7-9E70-EE4E797D22E3}" srcOrd="0" destOrd="0" presId="urn:microsoft.com/office/officeart/2005/8/layout/hList9"/>
    <dgm:cxn modelId="{219E43B4-D4ED-423C-9AA6-4DCAA300B57E}" type="presParOf" srcId="{30B6FBCE-5993-450E-AA28-8BBB5B63BF94}" destId="{C5F6371C-A495-47E5-82E6-803836F0ACE8}" srcOrd="1" destOrd="0" presId="urn:microsoft.com/office/officeart/2005/8/layout/hList9"/>
    <dgm:cxn modelId="{C10585BC-8C7B-45AB-8C14-B112025342DB}" type="presParOf" srcId="{19D6305B-CB68-4242-83BC-D49D5A79FEB2}" destId="{301A32D1-830B-40C2-ACCA-CFC081962D96}" srcOrd="2" destOrd="0" presId="urn:microsoft.com/office/officeart/2005/8/layout/hList9"/>
    <dgm:cxn modelId="{88C06E45-7F92-4D59-9898-58DCD3A40C73}" type="presParOf" srcId="{301A32D1-830B-40C2-ACCA-CFC081962D96}" destId="{6ACA742B-AAEA-46A6-AAC4-6E8F94DEAE5C}" srcOrd="0" destOrd="0" presId="urn:microsoft.com/office/officeart/2005/8/layout/hList9"/>
    <dgm:cxn modelId="{FAB680EC-1253-4EA2-90BC-DED6213E0FAF}" type="presParOf" srcId="{301A32D1-830B-40C2-ACCA-CFC081962D96}" destId="{4B229475-1947-4F15-BCB5-65CAA5CDA9CE}" srcOrd="1" destOrd="0" presId="urn:microsoft.com/office/officeart/2005/8/layout/hList9"/>
    <dgm:cxn modelId="{EE7A1CBC-02D5-4004-B5F1-8C18990AE45B}" type="presParOf" srcId="{166C1405-25E7-4C1E-B9C8-F24722B08948}" destId="{EC364D13-A259-4052-8545-6FB9ACE481B1}" srcOrd="7" destOrd="0" presId="urn:microsoft.com/office/officeart/2005/8/layout/hList9"/>
    <dgm:cxn modelId="{02C8285C-8CBD-47AF-9642-BB7525FF385D}" type="presParOf" srcId="{166C1405-25E7-4C1E-B9C8-F24722B08948}" destId="{5297076C-2AA7-4FE9-BD1C-DB42A28A8354}" srcOrd="8" destOrd="0" presId="urn:microsoft.com/office/officeart/2005/8/layout/hList9"/>
    <dgm:cxn modelId="{025CD24B-E363-420D-A19B-E91BCE895916}" type="presParOf" srcId="{166C1405-25E7-4C1E-B9C8-F24722B08948}" destId="{C9BCFAF2-3982-4D29-8B95-B0A4F67BD239}" srcOrd="9" destOrd="0" presId="urn:microsoft.com/office/officeart/2005/8/layout/hList9"/>
    <dgm:cxn modelId="{217F5D0E-71D9-4017-938B-2EED8A55A268}" type="presParOf" srcId="{166C1405-25E7-4C1E-B9C8-F24722B08948}" destId="{47949A0D-AEB5-4086-829D-667F901258A7}" srcOrd="10" destOrd="0" presId="urn:microsoft.com/office/officeart/2005/8/layout/hList9"/>
    <dgm:cxn modelId="{E9F0D0EE-585B-497F-BC0B-C93453FD4023}" type="presParOf" srcId="{166C1405-25E7-4C1E-B9C8-F24722B08948}" destId="{711F67CB-9C52-4D37-9BD3-6CFE572C7889}" srcOrd="11" destOrd="0" presId="urn:microsoft.com/office/officeart/2005/8/layout/hList9"/>
    <dgm:cxn modelId="{52545AC4-71C1-496B-947E-A80A6AA9DB9B}" type="presParOf" srcId="{711F67CB-9C52-4D37-9BD3-6CFE572C7889}" destId="{09BCDE40-4A27-465F-852D-A3707F52432A}" srcOrd="0" destOrd="0" presId="urn:microsoft.com/office/officeart/2005/8/layout/hList9"/>
    <dgm:cxn modelId="{C5B07E67-861A-46CB-8746-0B06F79F4367}" type="presParOf" srcId="{711F67CB-9C52-4D37-9BD3-6CFE572C7889}" destId="{D0DCD6E5-E884-4159-81D1-E0EF2B710D86}" srcOrd="1" destOrd="0" presId="urn:microsoft.com/office/officeart/2005/8/layout/hList9"/>
    <dgm:cxn modelId="{E49C3A3C-A39B-4364-90E8-E019BAB1FB80}" type="presParOf" srcId="{D0DCD6E5-E884-4159-81D1-E0EF2B710D86}" destId="{B889C1ED-151A-42A1-BE2B-31D7D24BA5FA}" srcOrd="0" destOrd="0" presId="urn:microsoft.com/office/officeart/2005/8/layout/hList9"/>
    <dgm:cxn modelId="{A0867DA8-1281-4EE5-8501-F06CB2080D1F}" type="presParOf" srcId="{D0DCD6E5-E884-4159-81D1-E0EF2B710D86}" destId="{660A28D0-596A-46A1-9CFA-10C076641EA0}" srcOrd="1" destOrd="0" presId="urn:microsoft.com/office/officeart/2005/8/layout/hList9"/>
    <dgm:cxn modelId="{A9A6DAC4-4747-4442-9F2D-5868E32658C3}" type="presParOf" srcId="{711F67CB-9C52-4D37-9BD3-6CFE572C7889}" destId="{9DEF074C-4CC1-4E91-90A0-47E12B9DEB8D}" srcOrd="2" destOrd="0" presId="urn:microsoft.com/office/officeart/2005/8/layout/hList9"/>
    <dgm:cxn modelId="{89C75687-7970-4C2D-A993-FC4810EEFD26}" type="presParOf" srcId="{9DEF074C-4CC1-4E91-90A0-47E12B9DEB8D}" destId="{3F9F01A5-7557-4092-B66D-C80CDB5FC579}" srcOrd="0" destOrd="0" presId="urn:microsoft.com/office/officeart/2005/8/layout/hList9"/>
    <dgm:cxn modelId="{F4DB7F25-C16B-4BBE-8CEC-8165CFE3BDDC}" type="presParOf" srcId="{9DEF074C-4CC1-4E91-90A0-47E12B9DEB8D}" destId="{A0D2E5EB-CE7D-4725-BA52-17918B433FD3}" srcOrd="1" destOrd="0" presId="urn:microsoft.com/office/officeart/2005/8/layout/hList9"/>
    <dgm:cxn modelId="{B18B2772-7AD4-4CF6-87CC-AFCCC17CB951}" type="presParOf" srcId="{711F67CB-9C52-4D37-9BD3-6CFE572C7889}" destId="{5734E984-9A49-4BF7-B21D-E623C1C87E87}" srcOrd="3" destOrd="0" presId="urn:microsoft.com/office/officeart/2005/8/layout/hList9"/>
    <dgm:cxn modelId="{B7D2E037-E8ED-478E-AC18-7351438886D5}" type="presParOf" srcId="{5734E984-9A49-4BF7-B21D-E623C1C87E87}" destId="{13615F40-751A-4140-8AFA-EAFC46381BAE}" srcOrd="0" destOrd="0" presId="urn:microsoft.com/office/officeart/2005/8/layout/hList9"/>
    <dgm:cxn modelId="{FB892BA0-4DB7-45DC-A5BF-894895A4E19D}" type="presParOf" srcId="{5734E984-9A49-4BF7-B21D-E623C1C87E87}" destId="{5D39C58A-08A6-4D96-B973-0FC67A00E403}" srcOrd="1" destOrd="0" presId="urn:microsoft.com/office/officeart/2005/8/layout/hList9"/>
    <dgm:cxn modelId="{EFF6D73E-D927-49E5-9FEC-E9E08D1DB720}" type="presParOf" srcId="{166C1405-25E7-4C1E-B9C8-F24722B08948}" destId="{D3433BEC-422F-4602-BC5E-0728FD7054A6}" srcOrd="12" destOrd="0" presId="urn:microsoft.com/office/officeart/2005/8/layout/hList9"/>
    <dgm:cxn modelId="{CADEBF9E-EEF2-47CD-8984-249FAFC30E65}" type="presParOf" srcId="{166C1405-25E7-4C1E-B9C8-F24722B08948}" destId="{778E5A32-5BBB-4699-A51E-3FDBAC1D4994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9EBB-ABA0-4ACE-A3F2-D203389904F7}">
      <dsp:nvSpPr>
        <dsp:cNvPr id="0" name=""/>
        <dsp:cNvSpPr/>
      </dsp:nvSpPr>
      <dsp:spPr>
        <a:xfrm>
          <a:off x="1897375" y="613302"/>
          <a:ext cx="4097424" cy="4097424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8A51B-3F9E-4BFA-BB25-6F278C03AB51}">
      <dsp:nvSpPr>
        <dsp:cNvPr id="0" name=""/>
        <dsp:cNvSpPr/>
      </dsp:nvSpPr>
      <dsp:spPr>
        <a:xfrm>
          <a:off x="1897375" y="613302"/>
          <a:ext cx="4097424" cy="4097424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7098F-9394-4838-A3D5-0CF3950F7238}">
      <dsp:nvSpPr>
        <dsp:cNvPr id="0" name=""/>
        <dsp:cNvSpPr/>
      </dsp:nvSpPr>
      <dsp:spPr>
        <a:xfrm>
          <a:off x="1897375" y="613302"/>
          <a:ext cx="4097424" cy="4097424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76EA3-90D2-4992-A34B-EB78F9014246}">
      <dsp:nvSpPr>
        <dsp:cNvPr id="0" name=""/>
        <dsp:cNvSpPr/>
      </dsp:nvSpPr>
      <dsp:spPr>
        <a:xfrm>
          <a:off x="1897375" y="613302"/>
          <a:ext cx="4097424" cy="4097424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CE93B-3FF6-490E-9527-6CB5F4CB5703}">
      <dsp:nvSpPr>
        <dsp:cNvPr id="0" name=""/>
        <dsp:cNvSpPr/>
      </dsp:nvSpPr>
      <dsp:spPr>
        <a:xfrm>
          <a:off x="1897375" y="613302"/>
          <a:ext cx="4097424" cy="4097424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56BB-E354-4639-837D-6DCA9BCF3397}">
      <dsp:nvSpPr>
        <dsp:cNvPr id="0" name=""/>
        <dsp:cNvSpPr/>
      </dsp:nvSpPr>
      <dsp:spPr>
        <a:xfrm>
          <a:off x="3003882" y="1719809"/>
          <a:ext cx="1884411" cy="1884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XP</a:t>
          </a:r>
        </a:p>
      </dsp:txBody>
      <dsp:txXfrm>
        <a:off x="3279848" y="1995775"/>
        <a:ext cx="1332479" cy="1332479"/>
      </dsp:txXfrm>
    </dsp:sp>
    <dsp:sp modelId="{CEE92EE9-53E7-43E8-92B9-00D9A754CC44}">
      <dsp:nvSpPr>
        <dsp:cNvPr id="0" name=""/>
        <dsp:cNvSpPr/>
      </dsp:nvSpPr>
      <dsp:spPr>
        <a:xfrm>
          <a:off x="3286544" y="1245"/>
          <a:ext cx="1319087" cy="1319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Einfachheit</a:t>
          </a:r>
        </a:p>
      </dsp:txBody>
      <dsp:txXfrm>
        <a:off x="3479720" y="194421"/>
        <a:ext cx="932735" cy="932735"/>
      </dsp:txXfrm>
    </dsp:sp>
    <dsp:sp modelId="{E6DD0F60-C256-4818-9525-F0085F7236BD}">
      <dsp:nvSpPr>
        <dsp:cNvPr id="0" name=""/>
        <dsp:cNvSpPr/>
      </dsp:nvSpPr>
      <dsp:spPr>
        <a:xfrm>
          <a:off x="5189822" y="1384058"/>
          <a:ext cx="1319087" cy="1319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Kommuni</a:t>
          </a:r>
          <a:r>
            <a:rPr lang="de-DE" sz="1800" kern="1200" dirty="0"/>
            <a:t>-kation</a:t>
          </a:r>
          <a:endParaRPr lang="de-DE" sz="1400" kern="1200" dirty="0"/>
        </a:p>
      </dsp:txBody>
      <dsp:txXfrm>
        <a:off x="5382998" y="1577234"/>
        <a:ext cx="932735" cy="932735"/>
      </dsp:txXfrm>
    </dsp:sp>
    <dsp:sp modelId="{F38919A6-6F99-44C2-84BB-0BD302F53D27}">
      <dsp:nvSpPr>
        <dsp:cNvPr id="0" name=""/>
        <dsp:cNvSpPr/>
      </dsp:nvSpPr>
      <dsp:spPr>
        <a:xfrm>
          <a:off x="4462834" y="3621496"/>
          <a:ext cx="1319087" cy="1319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Feedback</a:t>
          </a:r>
        </a:p>
      </dsp:txBody>
      <dsp:txXfrm>
        <a:off x="4656010" y="3814672"/>
        <a:ext cx="932735" cy="932735"/>
      </dsp:txXfrm>
    </dsp:sp>
    <dsp:sp modelId="{D1CE6539-7292-43F1-BC24-B3BBAB667A12}">
      <dsp:nvSpPr>
        <dsp:cNvPr id="0" name=""/>
        <dsp:cNvSpPr/>
      </dsp:nvSpPr>
      <dsp:spPr>
        <a:xfrm>
          <a:off x="2110253" y="3621496"/>
          <a:ext cx="1319087" cy="1319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Mut</a:t>
          </a:r>
        </a:p>
      </dsp:txBody>
      <dsp:txXfrm>
        <a:off x="2303429" y="3814672"/>
        <a:ext cx="932735" cy="932735"/>
      </dsp:txXfrm>
    </dsp:sp>
    <dsp:sp modelId="{14B77721-6B82-471D-A939-AAF0F31871E6}">
      <dsp:nvSpPr>
        <dsp:cNvPr id="0" name=""/>
        <dsp:cNvSpPr/>
      </dsp:nvSpPr>
      <dsp:spPr>
        <a:xfrm>
          <a:off x="1383265" y="1384058"/>
          <a:ext cx="1319087" cy="1319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Respekt</a:t>
          </a:r>
        </a:p>
      </dsp:txBody>
      <dsp:txXfrm>
        <a:off x="1576441" y="1577234"/>
        <a:ext cx="932735" cy="932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2F552-A1B4-45CE-B899-2818447B0A19}">
      <dsp:nvSpPr>
        <dsp:cNvPr id="0" name=""/>
        <dsp:cNvSpPr/>
      </dsp:nvSpPr>
      <dsp:spPr>
        <a:xfrm>
          <a:off x="0" y="188483"/>
          <a:ext cx="3231483" cy="1938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…</a:t>
          </a:r>
        </a:p>
      </dsp:txBody>
      <dsp:txXfrm>
        <a:off x="0" y="188483"/>
        <a:ext cx="3231483" cy="1938890"/>
      </dsp:txXfrm>
    </dsp:sp>
    <dsp:sp modelId="{D2CD2C31-CCF8-4B96-B2D4-E6E59C45CBDA}">
      <dsp:nvSpPr>
        <dsp:cNvPr id="0" name=""/>
        <dsp:cNvSpPr/>
      </dsp:nvSpPr>
      <dsp:spPr>
        <a:xfrm>
          <a:off x="3554632" y="188483"/>
          <a:ext cx="3231483" cy="1938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Menschlichkeit</a:t>
          </a:r>
        </a:p>
      </dsp:txBody>
      <dsp:txXfrm>
        <a:off x="3554632" y="188483"/>
        <a:ext cx="3231483" cy="1938890"/>
      </dsp:txXfrm>
    </dsp:sp>
    <dsp:sp modelId="{E1F7D5D7-D5E4-4AE3-8C35-3CDAF3EADE78}">
      <dsp:nvSpPr>
        <dsp:cNvPr id="0" name=""/>
        <dsp:cNvSpPr/>
      </dsp:nvSpPr>
      <dsp:spPr>
        <a:xfrm>
          <a:off x="7109264" y="188483"/>
          <a:ext cx="3231483" cy="1938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Wechselseitiger Vorteil</a:t>
          </a:r>
        </a:p>
      </dsp:txBody>
      <dsp:txXfrm>
        <a:off x="7109264" y="188483"/>
        <a:ext cx="3231483" cy="1938890"/>
      </dsp:txXfrm>
    </dsp:sp>
    <dsp:sp modelId="{53DD10B4-A976-4C68-8F4C-D23BA5D6D9DB}">
      <dsp:nvSpPr>
        <dsp:cNvPr id="0" name=""/>
        <dsp:cNvSpPr/>
      </dsp:nvSpPr>
      <dsp:spPr>
        <a:xfrm>
          <a:off x="0" y="2450522"/>
          <a:ext cx="3231483" cy="1938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Kleine Schritte</a:t>
          </a:r>
        </a:p>
      </dsp:txBody>
      <dsp:txXfrm>
        <a:off x="0" y="2450522"/>
        <a:ext cx="3231483" cy="1938890"/>
      </dsp:txXfrm>
    </dsp:sp>
    <dsp:sp modelId="{E4A30E40-06E4-45EB-B263-2E27397CE968}">
      <dsp:nvSpPr>
        <dsp:cNvPr id="0" name=""/>
        <dsp:cNvSpPr/>
      </dsp:nvSpPr>
      <dsp:spPr>
        <a:xfrm>
          <a:off x="3554632" y="2450522"/>
          <a:ext cx="3231483" cy="1938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Fluss</a:t>
          </a:r>
          <a:endParaRPr lang="de-DE" sz="3200" kern="1200" dirty="0"/>
        </a:p>
      </dsp:txBody>
      <dsp:txXfrm>
        <a:off x="3554632" y="2450522"/>
        <a:ext cx="3231483" cy="1938890"/>
      </dsp:txXfrm>
    </dsp:sp>
    <dsp:sp modelId="{FA1913E7-1768-414E-AD92-DD019AB4E4C7}">
      <dsp:nvSpPr>
        <dsp:cNvPr id="0" name=""/>
        <dsp:cNvSpPr/>
      </dsp:nvSpPr>
      <dsp:spPr>
        <a:xfrm>
          <a:off x="7109264" y="2450522"/>
          <a:ext cx="3231483" cy="1938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…</a:t>
          </a:r>
        </a:p>
      </dsp:txBody>
      <dsp:txXfrm>
        <a:off x="7109264" y="2450522"/>
        <a:ext cx="3231483" cy="1938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71834-682B-4768-AC6B-2C0B14974C8C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 err="1"/>
            <a:t>Planing</a:t>
          </a:r>
          <a:r>
            <a:rPr lang="de-DE" sz="4000" kern="1200" dirty="0"/>
            <a:t> Game</a:t>
          </a:r>
        </a:p>
      </dsp:txBody>
      <dsp:txXfrm>
        <a:off x="0" y="36934"/>
        <a:ext cx="3037581" cy="1822549"/>
      </dsp:txXfrm>
    </dsp:sp>
    <dsp:sp modelId="{10543904-74A7-47C1-A03E-808702A0D699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 err="1"/>
            <a:t>Testing</a:t>
          </a:r>
          <a:endParaRPr lang="de-DE" sz="4000" kern="1200" dirty="0"/>
        </a:p>
      </dsp:txBody>
      <dsp:txXfrm>
        <a:off x="3341340" y="36934"/>
        <a:ext cx="3037581" cy="1822549"/>
      </dsp:txXfrm>
    </dsp:sp>
    <dsp:sp modelId="{8432C542-3A5D-4D94-962A-E95C4146F2B0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 err="1"/>
            <a:t>Refactoring</a:t>
          </a:r>
          <a:endParaRPr lang="de-DE" sz="4000" kern="1200" dirty="0"/>
        </a:p>
      </dsp:txBody>
      <dsp:txXfrm>
        <a:off x="6682680" y="36934"/>
        <a:ext cx="3037581" cy="1822549"/>
      </dsp:txXfrm>
    </dsp:sp>
    <dsp:sp modelId="{B4279CCC-4F64-4777-AEFD-086BF45B2D9A}">
      <dsp:nvSpPr>
        <dsp:cNvPr id="0" name=""/>
        <dsp:cNvSpPr/>
      </dsp:nvSpPr>
      <dsp:spPr>
        <a:xfrm>
          <a:off x="1670670" y="2163241"/>
          <a:ext cx="3037581" cy="1822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Pair-</a:t>
          </a:r>
          <a:r>
            <a:rPr lang="de-DE" sz="4000" kern="1200" dirty="0" err="1"/>
            <a:t>Programming</a:t>
          </a:r>
          <a:endParaRPr lang="de-DE" sz="4000" kern="1200" dirty="0"/>
        </a:p>
      </dsp:txBody>
      <dsp:txXfrm>
        <a:off x="1670670" y="2163241"/>
        <a:ext cx="3037581" cy="1822549"/>
      </dsp:txXfrm>
    </dsp:sp>
    <dsp:sp modelId="{59E70455-A68B-45CD-BF21-BB91A61E083C}">
      <dsp:nvSpPr>
        <dsp:cNvPr id="0" name=""/>
        <dsp:cNvSpPr/>
      </dsp:nvSpPr>
      <dsp:spPr>
        <a:xfrm>
          <a:off x="5012010" y="2163241"/>
          <a:ext cx="3037581" cy="1822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40-Hour-Week</a:t>
          </a:r>
        </a:p>
      </dsp:txBody>
      <dsp:txXfrm>
        <a:off x="5012010" y="2163241"/>
        <a:ext cx="3037581" cy="1822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4DEBE-BF24-4EF6-966E-DBD0817485DF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Vorteile</a:t>
          </a:r>
        </a:p>
      </dsp:txBody>
      <dsp:txXfrm>
        <a:off x="1711527" y="31741"/>
        <a:ext cx="1887238" cy="1020251"/>
      </dsp:txXfrm>
    </dsp:sp>
    <dsp:sp modelId="{E55F559E-F4D2-40DD-9D1F-2126ABB69D64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Nachteile</a:t>
          </a:r>
        </a:p>
      </dsp:txBody>
      <dsp:txXfrm>
        <a:off x="4529234" y="31741"/>
        <a:ext cx="1887238" cy="1020251"/>
      </dsp:txXfrm>
    </dsp:sp>
    <dsp:sp modelId="{E04581F8-0973-402C-B762-ED4896482118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E60F2-4E2B-4292-8E8A-2E835F958EB2}">
      <dsp:nvSpPr>
        <dsp:cNvPr id="0" name=""/>
        <dsp:cNvSpPr/>
      </dsp:nvSpPr>
      <dsp:spPr>
        <a:xfrm rot="21360000">
          <a:off x="1624855" y="4257573"/>
          <a:ext cx="4878289" cy="341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2B2D-EA88-40E4-9FE3-9C1A1C0DA55E}">
      <dsp:nvSpPr>
        <dsp:cNvPr id="0" name=""/>
        <dsp:cNvSpPr/>
      </dsp:nvSpPr>
      <dsp:spPr>
        <a:xfrm rot="21360000">
          <a:off x="1633013" y="3643026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Schnelle Fehlerfindung</a:t>
          </a:r>
        </a:p>
      </dsp:txBody>
      <dsp:txXfrm>
        <a:off x="1665649" y="3675662"/>
        <a:ext cx="1870621" cy="603278"/>
      </dsp:txXfrm>
    </dsp:sp>
    <dsp:sp modelId="{710B8810-524E-45DA-8AFF-E48F9142342A}">
      <dsp:nvSpPr>
        <dsp:cNvPr id="0" name=""/>
        <dsp:cNvSpPr/>
      </dsp:nvSpPr>
      <dsp:spPr>
        <a:xfrm rot="21360000">
          <a:off x="1578826" y="2927762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Effizienter Code</a:t>
          </a:r>
        </a:p>
      </dsp:txBody>
      <dsp:txXfrm>
        <a:off x="1611462" y="2960398"/>
        <a:ext cx="1870621" cy="603278"/>
      </dsp:txXfrm>
    </dsp:sp>
    <dsp:sp modelId="{43B23384-D9F7-43AA-BC91-501D32E82E73}">
      <dsp:nvSpPr>
        <dsp:cNvPr id="0" name=""/>
        <dsp:cNvSpPr/>
      </dsp:nvSpPr>
      <dsp:spPr>
        <a:xfrm rot="21360000">
          <a:off x="1524639" y="2212498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Schnellere Lösungsfindung</a:t>
          </a:r>
        </a:p>
      </dsp:txBody>
      <dsp:txXfrm>
        <a:off x="1557275" y="2245134"/>
        <a:ext cx="1870621" cy="603278"/>
      </dsp:txXfrm>
    </dsp:sp>
    <dsp:sp modelId="{6D2C1629-E96C-4636-9F84-D8B9C146DEE2}">
      <dsp:nvSpPr>
        <dsp:cNvPr id="0" name=""/>
        <dsp:cNvSpPr/>
      </dsp:nvSpPr>
      <dsp:spPr>
        <a:xfrm rot="21360000">
          <a:off x="1470453" y="1497234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Wissensaustausch</a:t>
          </a:r>
        </a:p>
      </dsp:txBody>
      <dsp:txXfrm>
        <a:off x="1503089" y="1529870"/>
        <a:ext cx="1870621" cy="603278"/>
      </dsp:txXfrm>
    </dsp:sp>
    <dsp:sp modelId="{89120AF7-90D0-496F-B967-2B0235D4CB5F}">
      <dsp:nvSpPr>
        <dsp:cNvPr id="0" name=""/>
        <dsp:cNvSpPr/>
      </dsp:nvSpPr>
      <dsp:spPr>
        <a:xfrm rot="21360000">
          <a:off x="4450720" y="3447954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Team muss harmonieren</a:t>
          </a:r>
        </a:p>
      </dsp:txBody>
      <dsp:txXfrm>
        <a:off x="4483356" y="3480590"/>
        <a:ext cx="1870621" cy="603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7BE61-FF43-41E0-A329-597DDBAC0156}">
      <dsp:nvSpPr>
        <dsp:cNvPr id="0" name=""/>
        <dsp:cNvSpPr/>
      </dsp:nvSpPr>
      <dsp:spPr>
        <a:xfrm>
          <a:off x="3654" y="664629"/>
          <a:ext cx="219750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Entwickler</a:t>
          </a:r>
        </a:p>
      </dsp:txBody>
      <dsp:txXfrm>
        <a:off x="3654" y="664629"/>
        <a:ext cx="2197500" cy="633600"/>
      </dsp:txXfrm>
    </dsp:sp>
    <dsp:sp modelId="{98B1B3D3-45DF-4A24-A378-17A8F0BDEA30}">
      <dsp:nvSpPr>
        <dsp:cNvPr id="0" name=""/>
        <dsp:cNvSpPr/>
      </dsp:nvSpPr>
      <dsp:spPr>
        <a:xfrm>
          <a:off x="3654" y="1298229"/>
          <a:ext cx="2197500" cy="2059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Aufgaben erstellen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Testfälle entwickeln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Codieren</a:t>
          </a:r>
        </a:p>
      </dsp:txBody>
      <dsp:txXfrm>
        <a:off x="3654" y="1298229"/>
        <a:ext cx="2197500" cy="2059865"/>
      </dsp:txXfrm>
    </dsp:sp>
    <dsp:sp modelId="{F68141AC-E759-456A-AAB4-24779DCE7943}">
      <dsp:nvSpPr>
        <dsp:cNvPr id="0" name=""/>
        <dsp:cNvSpPr/>
      </dsp:nvSpPr>
      <dsp:spPr>
        <a:xfrm>
          <a:off x="2508805" y="664629"/>
          <a:ext cx="219750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Kunde</a:t>
          </a:r>
        </a:p>
      </dsp:txBody>
      <dsp:txXfrm>
        <a:off x="2508805" y="664629"/>
        <a:ext cx="2197500" cy="633600"/>
      </dsp:txXfrm>
    </dsp:sp>
    <dsp:sp modelId="{4C0B135A-AD75-4EF9-8A9F-A77583CB5B23}">
      <dsp:nvSpPr>
        <dsp:cNvPr id="0" name=""/>
        <dsp:cNvSpPr/>
      </dsp:nvSpPr>
      <dsp:spPr>
        <a:xfrm>
          <a:off x="2508805" y="1298229"/>
          <a:ext cx="2197500" cy="2059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Anforderungen spezifizieren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Funktionales Testen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Aufgaben priorisieren</a:t>
          </a:r>
        </a:p>
      </dsp:txBody>
      <dsp:txXfrm>
        <a:off x="2508805" y="1298229"/>
        <a:ext cx="2197500" cy="2059865"/>
      </dsp:txXfrm>
    </dsp:sp>
    <dsp:sp modelId="{B9E5956B-5745-4CDE-B90D-D79B6690DA68}">
      <dsp:nvSpPr>
        <dsp:cNvPr id="0" name=""/>
        <dsp:cNvSpPr/>
      </dsp:nvSpPr>
      <dsp:spPr>
        <a:xfrm>
          <a:off x="5013956" y="664629"/>
          <a:ext cx="219750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Manager</a:t>
          </a:r>
        </a:p>
      </dsp:txBody>
      <dsp:txXfrm>
        <a:off x="5013956" y="664629"/>
        <a:ext cx="2197500" cy="633600"/>
      </dsp:txXfrm>
    </dsp:sp>
    <dsp:sp modelId="{7764E9D8-0846-47D8-9A50-C4A1E6F76F18}">
      <dsp:nvSpPr>
        <dsp:cNvPr id="0" name=""/>
        <dsp:cNvSpPr/>
      </dsp:nvSpPr>
      <dsp:spPr>
        <a:xfrm>
          <a:off x="5013956" y="1298229"/>
          <a:ext cx="2197500" cy="2059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Vermittlung Kunde &amp; Team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Überwachung</a:t>
          </a:r>
        </a:p>
      </dsp:txBody>
      <dsp:txXfrm>
        <a:off x="5013956" y="1298229"/>
        <a:ext cx="2197500" cy="2059865"/>
      </dsp:txXfrm>
    </dsp:sp>
    <dsp:sp modelId="{22DAD1A5-FF61-408E-A33E-646294A85E5E}">
      <dsp:nvSpPr>
        <dsp:cNvPr id="0" name=""/>
        <dsp:cNvSpPr/>
      </dsp:nvSpPr>
      <dsp:spPr>
        <a:xfrm>
          <a:off x="7519106" y="664629"/>
          <a:ext cx="219750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Trainer</a:t>
          </a:r>
        </a:p>
      </dsp:txBody>
      <dsp:txXfrm>
        <a:off x="7519106" y="664629"/>
        <a:ext cx="2197500" cy="633600"/>
      </dsp:txXfrm>
    </dsp:sp>
    <dsp:sp modelId="{5C5B8669-9524-403B-A2DD-31EF8E2D54D8}">
      <dsp:nvSpPr>
        <dsp:cNvPr id="0" name=""/>
        <dsp:cNvSpPr/>
      </dsp:nvSpPr>
      <dsp:spPr>
        <a:xfrm>
          <a:off x="7519106" y="1298229"/>
          <a:ext cx="2197500" cy="2059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Verständnis XP-Praktiken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Unterstützung in kritischen Situationen</a:t>
          </a:r>
        </a:p>
      </dsp:txBody>
      <dsp:txXfrm>
        <a:off x="7519106" y="1298229"/>
        <a:ext cx="2197500" cy="2059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1F198-6376-4623-A237-42FA7374C447}">
      <dsp:nvSpPr>
        <dsp:cNvPr id="0" name=""/>
        <dsp:cNvSpPr/>
      </dsp:nvSpPr>
      <dsp:spPr>
        <a:xfrm>
          <a:off x="680180" y="511678"/>
          <a:ext cx="3423910" cy="3423910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5C1AE-8820-409E-922F-F2A4AA2A3FDF}">
      <dsp:nvSpPr>
        <dsp:cNvPr id="0" name=""/>
        <dsp:cNvSpPr/>
      </dsp:nvSpPr>
      <dsp:spPr>
        <a:xfrm>
          <a:off x="680180" y="511678"/>
          <a:ext cx="3423910" cy="3423910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D5C05-AE60-4A4F-8A6E-33F36D8ECAD6}">
      <dsp:nvSpPr>
        <dsp:cNvPr id="0" name=""/>
        <dsp:cNvSpPr/>
      </dsp:nvSpPr>
      <dsp:spPr>
        <a:xfrm>
          <a:off x="680180" y="511678"/>
          <a:ext cx="3423910" cy="3423910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100DD-B1D3-4849-9C55-BA9BB3D7622D}">
      <dsp:nvSpPr>
        <dsp:cNvPr id="0" name=""/>
        <dsp:cNvSpPr/>
      </dsp:nvSpPr>
      <dsp:spPr>
        <a:xfrm>
          <a:off x="680180" y="511678"/>
          <a:ext cx="3423910" cy="3423910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F98C9-357A-4E46-ADA2-088983FCF42F}">
      <dsp:nvSpPr>
        <dsp:cNvPr id="0" name=""/>
        <dsp:cNvSpPr/>
      </dsp:nvSpPr>
      <dsp:spPr>
        <a:xfrm>
          <a:off x="1604880" y="1436378"/>
          <a:ext cx="1574511" cy="1574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Aktivitäten</a:t>
          </a:r>
        </a:p>
      </dsp:txBody>
      <dsp:txXfrm>
        <a:off x="1835462" y="1666960"/>
        <a:ext cx="1113347" cy="1113347"/>
      </dsp:txXfrm>
    </dsp:sp>
    <dsp:sp modelId="{4AD3DDA1-AFD5-4280-9473-226FFEAAE898}">
      <dsp:nvSpPr>
        <dsp:cNvPr id="0" name=""/>
        <dsp:cNvSpPr/>
      </dsp:nvSpPr>
      <dsp:spPr>
        <a:xfrm>
          <a:off x="1841057" y="277"/>
          <a:ext cx="1102157" cy="11021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Kodieren</a:t>
          </a:r>
        </a:p>
      </dsp:txBody>
      <dsp:txXfrm>
        <a:off x="2002464" y="161684"/>
        <a:ext cx="779343" cy="779343"/>
      </dsp:txXfrm>
    </dsp:sp>
    <dsp:sp modelId="{4874ACAB-8F8C-4133-A856-13D57C6FC618}">
      <dsp:nvSpPr>
        <dsp:cNvPr id="0" name=""/>
        <dsp:cNvSpPr/>
      </dsp:nvSpPr>
      <dsp:spPr>
        <a:xfrm>
          <a:off x="3513334" y="1672555"/>
          <a:ext cx="1102157" cy="11021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Testen</a:t>
          </a:r>
        </a:p>
      </dsp:txBody>
      <dsp:txXfrm>
        <a:off x="3674741" y="1833962"/>
        <a:ext cx="779343" cy="779343"/>
      </dsp:txXfrm>
    </dsp:sp>
    <dsp:sp modelId="{C29AFBC7-F459-4AF1-9CE7-7C7F35D56553}">
      <dsp:nvSpPr>
        <dsp:cNvPr id="0" name=""/>
        <dsp:cNvSpPr/>
      </dsp:nvSpPr>
      <dsp:spPr>
        <a:xfrm>
          <a:off x="1841057" y="3344832"/>
          <a:ext cx="1102157" cy="11021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Zuhören</a:t>
          </a:r>
        </a:p>
      </dsp:txBody>
      <dsp:txXfrm>
        <a:off x="2002464" y="3506239"/>
        <a:ext cx="779343" cy="779343"/>
      </dsp:txXfrm>
    </dsp:sp>
    <dsp:sp modelId="{6D8EDDFD-0574-46ED-A0E5-011188F03592}">
      <dsp:nvSpPr>
        <dsp:cNvPr id="0" name=""/>
        <dsp:cNvSpPr/>
      </dsp:nvSpPr>
      <dsp:spPr>
        <a:xfrm>
          <a:off x="168779" y="1672555"/>
          <a:ext cx="1102157" cy="11021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Entwerfen</a:t>
          </a:r>
        </a:p>
      </dsp:txBody>
      <dsp:txXfrm>
        <a:off x="330186" y="1833962"/>
        <a:ext cx="779343" cy="7793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35C60-CDF4-4860-AA8A-241D4A4BBEAD}">
      <dsp:nvSpPr>
        <dsp:cNvPr id="0" name=""/>
        <dsp:cNvSpPr/>
      </dsp:nvSpPr>
      <dsp:spPr>
        <a:xfrm>
          <a:off x="0" y="588213"/>
          <a:ext cx="6540499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7615" tIns="499872" rIns="5076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Planung zwischen Kunde &amp; Entwickler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Entwickeln eines allg. Fahrplans</a:t>
          </a:r>
        </a:p>
      </dsp:txBody>
      <dsp:txXfrm>
        <a:off x="0" y="588213"/>
        <a:ext cx="6540499" cy="1323000"/>
      </dsp:txXfrm>
    </dsp:sp>
    <dsp:sp modelId="{563A879B-E453-45BC-82D3-4A5A97C5CB3E}">
      <dsp:nvSpPr>
        <dsp:cNvPr id="0" name=""/>
        <dsp:cNvSpPr/>
      </dsp:nvSpPr>
      <dsp:spPr>
        <a:xfrm>
          <a:off x="327025" y="233973"/>
          <a:ext cx="45783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051" tIns="0" rIns="1730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Release Planung</a:t>
          </a:r>
        </a:p>
      </dsp:txBody>
      <dsp:txXfrm>
        <a:off x="361610" y="268558"/>
        <a:ext cx="4509180" cy="639310"/>
      </dsp:txXfrm>
    </dsp:sp>
    <dsp:sp modelId="{44F3971B-DDE7-4934-859F-AC7578DD88E2}">
      <dsp:nvSpPr>
        <dsp:cNvPr id="0" name=""/>
        <dsp:cNvSpPr/>
      </dsp:nvSpPr>
      <dsp:spPr>
        <a:xfrm>
          <a:off x="0" y="2395053"/>
          <a:ext cx="6540499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7615" tIns="499872" rIns="5076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Planung im Entwicklerteam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Fahrplan für Implementierung</a:t>
          </a:r>
        </a:p>
      </dsp:txBody>
      <dsp:txXfrm>
        <a:off x="0" y="2395053"/>
        <a:ext cx="6540499" cy="1323000"/>
      </dsp:txXfrm>
    </dsp:sp>
    <dsp:sp modelId="{E5EF3D61-5E53-49EB-ABEB-20FBC286755C}">
      <dsp:nvSpPr>
        <dsp:cNvPr id="0" name=""/>
        <dsp:cNvSpPr/>
      </dsp:nvSpPr>
      <dsp:spPr>
        <a:xfrm>
          <a:off x="327025" y="2040813"/>
          <a:ext cx="45783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051" tIns="0" rIns="1730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Iteration Planung</a:t>
          </a:r>
        </a:p>
      </dsp:txBody>
      <dsp:txXfrm>
        <a:off x="361610" y="2075398"/>
        <a:ext cx="4509180" cy="639310"/>
      </dsp:txXfrm>
    </dsp:sp>
    <dsp:sp modelId="{D7C2EDA2-603F-42EA-B29C-305B97A0CC36}">
      <dsp:nvSpPr>
        <dsp:cNvPr id="0" name=""/>
        <dsp:cNvSpPr/>
      </dsp:nvSpPr>
      <dsp:spPr>
        <a:xfrm>
          <a:off x="0" y="4201893"/>
          <a:ext cx="6540499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7615" tIns="499872" rIns="5076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Entwerfen, Kodieren, Testen, Überarbeiten</a:t>
          </a:r>
        </a:p>
      </dsp:txBody>
      <dsp:txXfrm>
        <a:off x="0" y="4201893"/>
        <a:ext cx="6540499" cy="982800"/>
      </dsp:txXfrm>
    </dsp:sp>
    <dsp:sp modelId="{DCE0DA5F-F796-4BD6-B480-564C47CBB9EC}">
      <dsp:nvSpPr>
        <dsp:cNvPr id="0" name=""/>
        <dsp:cNvSpPr/>
      </dsp:nvSpPr>
      <dsp:spPr>
        <a:xfrm>
          <a:off x="327025" y="3847653"/>
          <a:ext cx="45783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051" tIns="0" rIns="1730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Implementierung</a:t>
          </a:r>
        </a:p>
      </dsp:txBody>
      <dsp:txXfrm>
        <a:off x="361610" y="3882238"/>
        <a:ext cx="4509180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1A825-847F-4036-8ACD-64BE1C49ADF4}">
      <dsp:nvSpPr>
        <dsp:cNvPr id="0" name=""/>
        <dsp:cNvSpPr/>
      </dsp:nvSpPr>
      <dsp:spPr>
        <a:xfrm>
          <a:off x="736277" y="2047"/>
          <a:ext cx="3462573" cy="2077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User Story Cards</a:t>
          </a:r>
        </a:p>
      </dsp:txBody>
      <dsp:txXfrm>
        <a:off x="736277" y="2047"/>
        <a:ext cx="3462573" cy="2077543"/>
      </dsp:txXfrm>
    </dsp:sp>
    <dsp:sp modelId="{2F90CF20-8A76-4ACE-A5A0-97E17BE9449F}">
      <dsp:nvSpPr>
        <dsp:cNvPr id="0" name=""/>
        <dsp:cNvSpPr/>
      </dsp:nvSpPr>
      <dsp:spPr>
        <a:xfrm>
          <a:off x="4545107" y="2047"/>
          <a:ext cx="3462573" cy="2077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Akzeptanz-Tests</a:t>
          </a:r>
        </a:p>
      </dsp:txBody>
      <dsp:txXfrm>
        <a:off x="4545107" y="2047"/>
        <a:ext cx="3462573" cy="2077543"/>
      </dsp:txXfrm>
    </dsp:sp>
    <dsp:sp modelId="{86C1FDD7-132C-443A-A8AE-17FE5C687636}">
      <dsp:nvSpPr>
        <dsp:cNvPr id="0" name=""/>
        <dsp:cNvSpPr/>
      </dsp:nvSpPr>
      <dsp:spPr>
        <a:xfrm>
          <a:off x="736277" y="2425849"/>
          <a:ext cx="3462573" cy="2077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Unit-Tests</a:t>
          </a:r>
        </a:p>
      </dsp:txBody>
      <dsp:txXfrm>
        <a:off x="736277" y="2425849"/>
        <a:ext cx="3462573" cy="2077543"/>
      </dsp:txXfrm>
    </dsp:sp>
    <dsp:sp modelId="{06B64EB1-6D64-4064-B508-245C7B8788EE}">
      <dsp:nvSpPr>
        <dsp:cNvPr id="0" name=""/>
        <dsp:cNvSpPr/>
      </dsp:nvSpPr>
      <dsp:spPr>
        <a:xfrm>
          <a:off x="4545107" y="2425849"/>
          <a:ext cx="3462573" cy="2077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Release-Plan</a:t>
          </a:r>
        </a:p>
      </dsp:txBody>
      <dsp:txXfrm>
        <a:off x="4545107" y="2425849"/>
        <a:ext cx="3462573" cy="20775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329B8-4CFC-4180-BFDA-B53286974CA4}">
      <dsp:nvSpPr>
        <dsp:cNvPr id="0" name=""/>
        <dsp:cNvSpPr/>
      </dsp:nvSpPr>
      <dsp:spPr>
        <a:xfrm>
          <a:off x="1491974" y="474124"/>
          <a:ext cx="1772713" cy="118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Testfälle vor Kodieren</a:t>
          </a:r>
        </a:p>
      </dsp:txBody>
      <dsp:txXfrm>
        <a:off x="1775608" y="474124"/>
        <a:ext cx="1489079" cy="1182400"/>
      </dsp:txXfrm>
    </dsp:sp>
    <dsp:sp modelId="{F47EFC76-9590-4EBC-A679-A31598AD07E3}">
      <dsp:nvSpPr>
        <dsp:cNvPr id="0" name=""/>
        <dsp:cNvSpPr/>
      </dsp:nvSpPr>
      <dsp:spPr>
        <a:xfrm>
          <a:off x="1491974" y="1656524"/>
          <a:ext cx="1772713" cy="118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Programmieren in Paaren</a:t>
          </a:r>
        </a:p>
      </dsp:txBody>
      <dsp:txXfrm>
        <a:off x="1775608" y="1656524"/>
        <a:ext cx="1489079" cy="1182400"/>
      </dsp:txXfrm>
    </dsp:sp>
    <dsp:sp modelId="{5B29A5D9-865F-4118-8A62-AD24A2850DB3}">
      <dsp:nvSpPr>
        <dsp:cNvPr id="0" name=""/>
        <dsp:cNvSpPr/>
      </dsp:nvSpPr>
      <dsp:spPr>
        <a:xfrm>
          <a:off x="1491974" y="2838924"/>
          <a:ext cx="1772713" cy="118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Änderungen während Projekt möglich</a:t>
          </a:r>
        </a:p>
      </dsp:txBody>
      <dsp:txXfrm>
        <a:off x="1775608" y="2838924"/>
        <a:ext cx="1489079" cy="1182400"/>
      </dsp:txXfrm>
    </dsp:sp>
    <dsp:sp modelId="{C899A96A-07A2-4A61-AB6A-812DB8018AB2}">
      <dsp:nvSpPr>
        <dsp:cNvPr id="0" name=""/>
        <dsp:cNvSpPr/>
      </dsp:nvSpPr>
      <dsp:spPr>
        <a:xfrm>
          <a:off x="546527" y="1400"/>
          <a:ext cx="1181809" cy="118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+</a:t>
          </a:r>
        </a:p>
      </dsp:txBody>
      <dsp:txXfrm>
        <a:off x="719599" y="174472"/>
        <a:ext cx="835665" cy="835665"/>
      </dsp:txXfrm>
    </dsp:sp>
    <dsp:sp modelId="{47E8EBE6-3C00-40B7-9E70-EE4E797D22E3}">
      <dsp:nvSpPr>
        <dsp:cNvPr id="0" name=""/>
        <dsp:cNvSpPr/>
      </dsp:nvSpPr>
      <dsp:spPr>
        <a:xfrm>
          <a:off x="4446497" y="474124"/>
          <a:ext cx="1772713" cy="118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Kein Entwurf</a:t>
          </a:r>
        </a:p>
      </dsp:txBody>
      <dsp:txXfrm>
        <a:off x="4730131" y="474124"/>
        <a:ext cx="1489079" cy="1182400"/>
      </dsp:txXfrm>
    </dsp:sp>
    <dsp:sp modelId="{6ACA742B-AAEA-46A6-AAC4-6E8F94DEAE5C}">
      <dsp:nvSpPr>
        <dsp:cNvPr id="0" name=""/>
        <dsp:cNvSpPr/>
      </dsp:nvSpPr>
      <dsp:spPr>
        <a:xfrm>
          <a:off x="4446497" y="1656524"/>
          <a:ext cx="1772713" cy="118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Keine externe Dokumentation</a:t>
          </a:r>
        </a:p>
      </dsp:txBody>
      <dsp:txXfrm>
        <a:off x="4730131" y="1656524"/>
        <a:ext cx="1489079" cy="1182400"/>
      </dsp:txXfrm>
    </dsp:sp>
    <dsp:sp modelId="{5297076C-2AA7-4FE9-BD1C-DB42A28A8354}">
      <dsp:nvSpPr>
        <dsp:cNvPr id="0" name=""/>
        <dsp:cNvSpPr/>
      </dsp:nvSpPr>
      <dsp:spPr>
        <a:xfrm>
          <a:off x="3501050" y="1400"/>
          <a:ext cx="1181809" cy="118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0</a:t>
          </a:r>
        </a:p>
      </dsp:txBody>
      <dsp:txXfrm>
        <a:off x="3674122" y="174472"/>
        <a:ext cx="835665" cy="835665"/>
      </dsp:txXfrm>
    </dsp:sp>
    <dsp:sp modelId="{B889C1ED-151A-42A1-BE2B-31D7D24BA5FA}">
      <dsp:nvSpPr>
        <dsp:cNvPr id="0" name=""/>
        <dsp:cNvSpPr/>
      </dsp:nvSpPr>
      <dsp:spPr>
        <a:xfrm>
          <a:off x="7401020" y="474124"/>
          <a:ext cx="1772713" cy="118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Erschwerte Wiederverwendbarkeit</a:t>
          </a:r>
        </a:p>
      </dsp:txBody>
      <dsp:txXfrm>
        <a:off x="7684654" y="474124"/>
        <a:ext cx="1489079" cy="1182400"/>
      </dsp:txXfrm>
    </dsp:sp>
    <dsp:sp modelId="{3F9F01A5-7557-4092-B66D-C80CDB5FC579}">
      <dsp:nvSpPr>
        <dsp:cNvPr id="0" name=""/>
        <dsp:cNvSpPr/>
      </dsp:nvSpPr>
      <dsp:spPr>
        <a:xfrm>
          <a:off x="7401020" y="1656524"/>
          <a:ext cx="1772713" cy="118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Nur für kleine bis mittlere Teams</a:t>
          </a:r>
        </a:p>
      </dsp:txBody>
      <dsp:txXfrm>
        <a:off x="7684654" y="1656524"/>
        <a:ext cx="1489079" cy="1182400"/>
      </dsp:txXfrm>
    </dsp:sp>
    <dsp:sp modelId="{13615F40-751A-4140-8AFA-EAFC46381BAE}">
      <dsp:nvSpPr>
        <dsp:cNvPr id="0" name=""/>
        <dsp:cNvSpPr/>
      </dsp:nvSpPr>
      <dsp:spPr>
        <a:xfrm>
          <a:off x="7401020" y="2838924"/>
          <a:ext cx="1772713" cy="118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Schwierige Kostenschätzung</a:t>
          </a:r>
        </a:p>
      </dsp:txBody>
      <dsp:txXfrm>
        <a:off x="7684654" y="2838924"/>
        <a:ext cx="1489079" cy="1182400"/>
      </dsp:txXfrm>
    </dsp:sp>
    <dsp:sp modelId="{778E5A32-5BBB-4699-A51E-3FDBAC1D4994}">
      <dsp:nvSpPr>
        <dsp:cNvPr id="0" name=""/>
        <dsp:cNvSpPr/>
      </dsp:nvSpPr>
      <dsp:spPr>
        <a:xfrm>
          <a:off x="6455573" y="1400"/>
          <a:ext cx="1181809" cy="118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-</a:t>
          </a:r>
        </a:p>
      </dsp:txBody>
      <dsp:txXfrm>
        <a:off x="6628645" y="174472"/>
        <a:ext cx="835665" cy="835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ED53F-98E4-4E0E-8013-E04059E0B165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8B090-96AD-40CE-AF5B-98A4D4E7E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A4FB8F-071C-4B75-988B-F27330FA4ADB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8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E7C-84E9-4F2A-BB38-60CBAA4E412F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8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5994-073F-40E1-8878-8F4FF500EFB1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31C-EA52-4994-9565-C733B6F5F688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4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5219-646A-4F7E-83C9-1364280DFEFC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63F5-5083-4141-91BD-24462649C877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0471-C7E1-40FD-A371-3350954EE617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9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68-19D7-4834-BF79-399F210C0093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8818-8376-45B9-BC5E-D91C1C255B7C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B9B0-16BB-4209-B277-C7B2CD435F42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2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2CBC-87F9-406D-8659-9046A892238C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3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AFBA53-3852-43BB-8F1F-CD97374D75DA}" type="datetime1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19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Kiwatrowski</a:t>
            </a:r>
            <a:endParaRPr lang="de-DE" dirty="0"/>
          </a:p>
          <a:p>
            <a:r>
              <a:rPr lang="de-DE" dirty="0"/>
              <a:t>Sarah Willibald</a:t>
            </a:r>
          </a:p>
          <a:p>
            <a:r>
              <a:rPr lang="de-DE" dirty="0"/>
              <a:t>Patrick </a:t>
            </a:r>
            <a:r>
              <a:rPr lang="de-DE" dirty="0" err="1"/>
              <a:t>Wißing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44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XP-Rollen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8290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XP – Aktivitäten &amp; Artefakte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731420"/>
              </p:ext>
            </p:extLst>
          </p:nvPr>
        </p:nvGraphicFramePr>
        <p:xfrm>
          <a:off x="3703864" y="1861458"/>
          <a:ext cx="4784272" cy="4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8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XP – Aktivitäten &amp; Artefakte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734014171"/>
              </p:ext>
            </p:extLst>
          </p:nvPr>
        </p:nvGraphicFramePr>
        <p:xfrm>
          <a:off x="2825750" y="1505321"/>
          <a:ext cx="6540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4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XP – Aktivitäten &amp; Artefakte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640172"/>
              </p:ext>
            </p:extLst>
          </p:nvPr>
        </p:nvGraphicFramePr>
        <p:xfrm>
          <a:off x="1347998" y="1845578"/>
          <a:ext cx="8743958" cy="4505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8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XP </a:t>
            </a:r>
            <a:r>
              <a:rPr lang="de-DE" dirty="0"/>
              <a:t>- Vorgehensmodell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3"/>
          <a:stretch/>
        </p:blipFill>
        <p:spPr>
          <a:xfrm>
            <a:off x="1249540" y="1686658"/>
            <a:ext cx="8964594" cy="515641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345722" y="1701588"/>
            <a:ext cx="1934374" cy="19818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513897" y="2818700"/>
            <a:ext cx="1794317" cy="7650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845629" y="1824948"/>
            <a:ext cx="1972909" cy="27525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275366" y="2777039"/>
            <a:ext cx="1405529" cy="8483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225032" y="4794066"/>
            <a:ext cx="1522975" cy="19818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XP – Vor- und </a:t>
            </a:r>
            <a:r>
              <a:rPr lang="de-DE" dirty="0" err="1"/>
              <a:t>nachteile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53349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0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Oval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max-attachments.prod.hlpstr.de/attachments/articles/icons/42795/featured/iStock_000013805295XSmalllabyrin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r="23024" b="-2"/>
          <a:stretch/>
        </p:blipFill>
        <p:spPr bwMode="auto">
          <a:xfrm>
            <a:off x="6096000" y="640080"/>
            <a:ext cx="545947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Fazit</a:t>
            </a:r>
            <a:endParaRPr lang="en-US" sz="4400" spc="200">
              <a:solidFill>
                <a:srgbClr val="FFFFF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Oval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www.hq-patronen.de/images/layout/faqFig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640080"/>
            <a:ext cx="545947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Fragen</a:t>
            </a:r>
            <a:endParaRPr lang="en-US" sz="4400" spc="200">
              <a:solidFill>
                <a:srgbClr val="FFFFF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5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(XP)?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XP – Werte und Grundsätze</a:t>
            </a:r>
          </a:p>
          <a:p>
            <a:r>
              <a:rPr lang="de-DE" dirty="0"/>
              <a:t>Praktiken</a:t>
            </a:r>
          </a:p>
          <a:p>
            <a:r>
              <a:rPr lang="de-DE" dirty="0"/>
              <a:t>Praktiken – Pair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XP – Rollen, Aktivitäten, und Artefakte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eXtreme</a:t>
            </a:r>
            <a:r>
              <a:rPr lang="en-US" dirty="0"/>
              <a:t> Programming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1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(XP)?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i="1" dirty="0"/>
              <a:t>„XP </a:t>
            </a:r>
            <a:r>
              <a:rPr lang="de-DE" sz="2400" i="1" dirty="0" err="1"/>
              <a:t>is</a:t>
            </a:r>
            <a:r>
              <a:rPr lang="de-DE" sz="2400" i="1" dirty="0"/>
              <a:t> a style </a:t>
            </a:r>
            <a:r>
              <a:rPr lang="de-DE" sz="2400" i="1" dirty="0" err="1"/>
              <a:t>of</a:t>
            </a:r>
            <a:r>
              <a:rPr lang="de-DE" sz="2400" i="1" dirty="0"/>
              <a:t> </a:t>
            </a:r>
            <a:r>
              <a:rPr lang="de-DE" sz="2400" i="1" dirty="0" err="1"/>
              <a:t>software</a:t>
            </a:r>
            <a:r>
              <a:rPr lang="de-DE" sz="2400" i="1" dirty="0"/>
              <a:t> </a:t>
            </a:r>
            <a:r>
              <a:rPr lang="de-DE" sz="2400" i="1" dirty="0" err="1"/>
              <a:t>development</a:t>
            </a:r>
            <a:r>
              <a:rPr lang="de-DE" sz="2400" i="1" dirty="0"/>
              <a:t> on </a:t>
            </a:r>
            <a:r>
              <a:rPr lang="de-DE" sz="2400" i="1" dirty="0" err="1"/>
              <a:t>excellent</a:t>
            </a:r>
            <a:r>
              <a:rPr lang="de-DE" sz="2400" i="1" dirty="0"/>
              <a:t> </a:t>
            </a:r>
            <a:r>
              <a:rPr lang="de-DE" sz="2400" i="1" dirty="0" err="1"/>
              <a:t>application</a:t>
            </a:r>
            <a:r>
              <a:rPr lang="de-DE" sz="2400" i="1" dirty="0"/>
              <a:t> </a:t>
            </a:r>
            <a:r>
              <a:rPr lang="de-DE" sz="2400" i="1" dirty="0" err="1"/>
              <a:t>of</a:t>
            </a:r>
            <a:r>
              <a:rPr lang="de-DE" sz="2400" i="1" dirty="0"/>
              <a:t> </a:t>
            </a:r>
            <a:r>
              <a:rPr lang="de-DE" sz="2400" i="1" dirty="0" err="1"/>
              <a:t>programming</a:t>
            </a:r>
            <a:r>
              <a:rPr lang="de-DE" sz="2400" i="1" dirty="0"/>
              <a:t> </a:t>
            </a:r>
            <a:r>
              <a:rPr lang="de-DE" sz="2400" i="1" dirty="0" err="1"/>
              <a:t>techniques</a:t>
            </a:r>
            <a:r>
              <a:rPr lang="de-DE" sz="2400" i="1" dirty="0"/>
              <a:t>, </a:t>
            </a:r>
            <a:r>
              <a:rPr lang="de-DE" sz="2400" i="1" dirty="0" err="1"/>
              <a:t>clear</a:t>
            </a:r>
            <a:r>
              <a:rPr lang="de-DE" sz="2400" i="1" dirty="0"/>
              <a:t> </a:t>
            </a:r>
            <a:r>
              <a:rPr lang="de-DE" sz="2400" i="1" dirty="0" err="1"/>
              <a:t>communication</a:t>
            </a:r>
            <a:r>
              <a:rPr lang="de-DE" sz="2400" i="1" dirty="0"/>
              <a:t> </a:t>
            </a:r>
            <a:r>
              <a:rPr lang="de-DE" sz="2400" i="1" dirty="0" err="1"/>
              <a:t>and</a:t>
            </a:r>
            <a:r>
              <a:rPr lang="de-DE" sz="2400" i="1" dirty="0"/>
              <a:t> </a:t>
            </a:r>
            <a:r>
              <a:rPr lang="de-DE" sz="2400" i="1" dirty="0" err="1"/>
              <a:t>teamwork</a:t>
            </a:r>
            <a:r>
              <a:rPr lang="de-DE" sz="2400" i="1" dirty="0"/>
              <a:t> </a:t>
            </a:r>
            <a:r>
              <a:rPr lang="de-DE" sz="2400" i="1" dirty="0" err="1"/>
              <a:t>which</a:t>
            </a:r>
            <a:r>
              <a:rPr lang="de-DE" sz="2400" i="1" dirty="0"/>
              <a:t> </a:t>
            </a:r>
            <a:r>
              <a:rPr lang="de-DE" sz="2400" i="1" dirty="0" err="1"/>
              <a:t>allows</a:t>
            </a:r>
            <a:r>
              <a:rPr lang="de-DE" sz="2400" i="1" dirty="0"/>
              <a:t> </a:t>
            </a:r>
            <a:r>
              <a:rPr lang="de-DE" sz="2400" i="1" dirty="0" err="1"/>
              <a:t>us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accomplish</a:t>
            </a:r>
            <a:r>
              <a:rPr lang="de-DE" sz="2400" i="1" dirty="0"/>
              <a:t> </a:t>
            </a:r>
            <a:r>
              <a:rPr lang="de-DE" sz="2400" i="1" dirty="0" err="1"/>
              <a:t>things</a:t>
            </a:r>
            <a:r>
              <a:rPr lang="de-DE" sz="2400" i="1" dirty="0"/>
              <a:t> </a:t>
            </a:r>
            <a:r>
              <a:rPr lang="de-DE" sz="2400" i="1" dirty="0" err="1"/>
              <a:t>we</a:t>
            </a:r>
            <a:r>
              <a:rPr lang="de-DE" sz="2400" i="1" dirty="0"/>
              <a:t> </a:t>
            </a:r>
            <a:r>
              <a:rPr lang="de-DE" sz="2400" i="1" dirty="0" err="1"/>
              <a:t>previously</a:t>
            </a:r>
            <a:r>
              <a:rPr lang="de-DE" sz="2400" i="1" dirty="0"/>
              <a:t> </a:t>
            </a:r>
            <a:r>
              <a:rPr lang="de-DE" sz="2400" i="1" dirty="0" err="1"/>
              <a:t>could</a:t>
            </a:r>
            <a:r>
              <a:rPr lang="de-DE" sz="2400" i="1" dirty="0"/>
              <a:t> not </a:t>
            </a:r>
            <a:r>
              <a:rPr lang="de-DE" sz="2400" i="1" dirty="0" err="1"/>
              <a:t>even</a:t>
            </a:r>
            <a:r>
              <a:rPr lang="de-DE" sz="2400" i="1" dirty="0"/>
              <a:t> </a:t>
            </a:r>
            <a:r>
              <a:rPr lang="de-DE" sz="2400" i="1" dirty="0" err="1"/>
              <a:t>image</a:t>
            </a:r>
            <a:r>
              <a:rPr lang="de-DE" sz="2400" i="1" dirty="0"/>
              <a:t>.“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K. Beck und C. Andres,  Extreme </a:t>
            </a:r>
            <a:r>
              <a:rPr lang="de-DE" sz="1800" dirty="0" err="1"/>
              <a:t>Programming</a:t>
            </a:r>
            <a:r>
              <a:rPr lang="de-DE" sz="1800" dirty="0"/>
              <a:t> </a:t>
            </a:r>
            <a:r>
              <a:rPr lang="de-DE" sz="1800" dirty="0" err="1"/>
              <a:t>Explained</a:t>
            </a:r>
            <a:r>
              <a:rPr lang="de-DE" sz="1800" dirty="0"/>
              <a:t>: </a:t>
            </a:r>
            <a:r>
              <a:rPr lang="de-DE" sz="1800" dirty="0" err="1"/>
              <a:t>Embrance</a:t>
            </a:r>
            <a:r>
              <a:rPr lang="de-DE" sz="1800" dirty="0"/>
              <a:t> Change, The XP Series, Addison-Wesley, 2005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0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Entwickelt von Kent Beck (1996)</a:t>
            </a:r>
          </a:p>
          <a:p>
            <a:r>
              <a:rPr lang="de-DE" dirty="0"/>
              <a:t>Erste Anwendung in Chrysler Projekt C3</a:t>
            </a:r>
          </a:p>
          <a:p>
            <a:r>
              <a:rPr lang="de-DE" dirty="0"/>
              <a:t>Eckdaten:</a:t>
            </a:r>
          </a:p>
          <a:p>
            <a:pPr lvl="1"/>
            <a:r>
              <a:rPr lang="de-DE" dirty="0"/>
              <a:t>schnelle Änderungen</a:t>
            </a:r>
          </a:p>
          <a:p>
            <a:pPr lvl="1"/>
            <a:r>
              <a:rPr lang="de-DE" dirty="0"/>
              <a:t>Keine endgültigen Vorstellungen des Kunden</a:t>
            </a:r>
          </a:p>
          <a:p>
            <a:pPr lvl="1"/>
            <a:r>
              <a:rPr lang="de-DE" dirty="0"/>
              <a:t>Zeitliches Risiko</a:t>
            </a:r>
          </a:p>
          <a:p>
            <a:pPr lvl="1"/>
            <a:r>
              <a:rPr lang="de-DE" dirty="0"/>
              <a:t>Wenige Mitarbeiter</a:t>
            </a:r>
          </a:p>
          <a:p>
            <a:pPr lvl="1"/>
            <a:r>
              <a:rPr lang="de-DE" dirty="0"/>
              <a:t>Hohe Produktivität der Mitarbeiter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XP – Werte &amp; Grundsätze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975471718"/>
              </p:ext>
            </p:extLst>
          </p:nvPr>
        </p:nvGraphicFramePr>
        <p:xfrm>
          <a:off x="2224947" y="1679895"/>
          <a:ext cx="7892176" cy="497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0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XP – Werte &amp; Grundsätze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85892"/>
              </p:ext>
            </p:extLst>
          </p:nvPr>
        </p:nvGraphicFramePr>
        <p:xfrm>
          <a:off x="1023938" y="1730830"/>
          <a:ext cx="10340748" cy="457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3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XP - Praktiken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5482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val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 will never think of pair programming the same again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7" r="3413" b="-1"/>
          <a:stretch/>
        </p:blipFill>
        <p:spPr bwMode="auto">
          <a:xfrm>
            <a:off x="4654984" y="640080"/>
            <a:ext cx="689693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/>
              <a:t>Pair Programming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4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Pair-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Programmierung erfolgt Seite-an-Seite</a:t>
            </a:r>
          </a:p>
          <a:p>
            <a:r>
              <a:rPr lang="de-DE" dirty="0"/>
              <a:t>Fahrer - Beifahrerprinzip</a:t>
            </a:r>
          </a:p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05843590"/>
              </p:ext>
            </p:extLst>
          </p:nvPr>
        </p:nvGraphicFramePr>
        <p:xfrm>
          <a:off x="4660900" y="8906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://www.yilmazcihan.com/wp-content/uploads/2016/03/Es%CC%A7li-Programlam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604042"/>
            <a:ext cx="4237280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Programming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349</Words>
  <Application>Microsoft Office PowerPoint</Application>
  <PresentationFormat>Breitbild</PresentationFormat>
  <Paragraphs>138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 3</vt:lpstr>
      <vt:lpstr>Integral</vt:lpstr>
      <vt:lpstr>eXtreme Programming</vt:lpstr>
      <vt:lpstr>Agenda</vt:lpstr>
      <vt:lpstr>Was ist eXtreme Programming (XP)?</vt:lpstr>
      <vt:lpstr>Geschichte</vt:lpstr>
      <vt:lpstr>XP – Werte &amp; Grundsätze</vt:lpstr>
      <vt:lpstr>XP – Werte &amp; Grundsätze</vt:lpstr>
      <vt:lpstr>XP - Praktiken</vt:lpstr>
      <vt:lpstr>Pair Programming</vt:lpstr>
      <vt:lpstr>Pair-Programming</vt:lpstr>
      <vt:lpstr>XP-Rollen</vt:lpstr>
      <vt:lpstr>XP – Aktivitäten &amp; Artefakte</vt:lpstr>
      <vt:lpstr>XP – Aktivitäten &amp; Artefakte</vt:lpstr>
      <vt:lpstr>XP – Aktivitäten &amp; Artefakte</vt:lpstr>
      <vt:lpstr>XP - Vorgehensmodell</vt:lpstr>
      <vt:lpstr>XP – Vor- und nachteile</vt:lpstr>
      <vt:lpstr>Fazit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Programming</dc:title>
  <dc:creator>Patrick W</dc:creator>
  <cp:lastModifiedBy>Patrick W</cp:lastModifiedBy>
  <cp:revision>20</cp:revision>
  <dcterms:created xsi:type="dcterms:W3CDTF">2016-10-16T12:28:56Z</dcterms:created>
  <dcterms:modified xsi:type="dcterms:W3CDTF">2016-10-17T08:12:44Z</dcterms:modified>
</cp:coreProperties>
</file>