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319053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90612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78701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353027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279975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608667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91010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382541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3098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73571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469422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18318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011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322386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5391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76173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37559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16103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54232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0944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39912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137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23998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45995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34464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54424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54954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R.KEERTHIGA</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12220147</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1440483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7312743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2502580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76383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405850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80958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894681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0918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6461398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7363100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926696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40572573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5345406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2024-09-26T14:39:24Z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