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94484" autoAdjust="0"/>
  </p:normalViewPr>
  <p:slideViewPr>
    <p:cSldViewPr snapToGrid="0" snapToObjects="1">
      <p:cViewPr>
        <p:scale>
          <a:sx n="70" d="100"/>
          <a:sy n="70" d="100"/>
        </p:scale>
        <p:origin x="-24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01DB93-D3A5-4774-A4B7-64BD1FA7AD36}" type="datetimeFigureOut">
              <a:rPr lang="pt-BR" smtClean="0"/>
              <a:t>14/08/2024</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9F3DBC-5D64-4833-BCFB-5C8F455F1410}" type="slidenum">
              <a:rPr lang="pt-BR" smtClean="0"/>
              <a:t>‹nº›</a:t>
            </a:fld>
            <a:endParaRPr lang="pt-BR"/>
          </a:p>
        </p:txBody>
      </p:sp>
    </p:spTree>
    <p:extLst>
      <p:ext uri="{BB962C8B-B14F-4D97-AF65-F5344CB8AC3E}">
        <p14:creationId xmlns:p14="http://schemas.microsoft.com/office/powerpoint/2010/main" val="283796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Botão bar</a:t>
            </a:r>
            <a:endParaRPr dirty="0"/>
          </a:p>
          <a:p>
            <a:r>
              <a:rPr b="0" dirty="0"/>
              <a:t>No alt text provided</a:t>
            </a:r>
            <a:endParaRPr dirty="0"/>
          </a:p>
          <a:p>
            <a:endParaRPr dirty="0"/>
          </a:p>
          <a:p>
            <a:r>
              <a:rPr b="1" dirty="0"/>
              <a:t>Botão donut</a:t>
            </a:r>
            <a:endParaRPr dirty="0"/>
          </a:p>
          <a:p>
            <a:r>
              <a:rPr b="0" dirty="0"/>
              <a:t>No alt text provided</a:t>
            </a:r>
            <a:endParaRPr dirty="0"/>
          </a:p>
          <a:p>
            <a:endParaRPr dirty="0"/>
          </a:p>
          <a:p>
            <a:r>
              <a:rPr b="1" dirty="0"/>
              <a:t>Botão tree</a:t>
            </a:r>
            <a:endParaRPr dirty="0"/>
          </a:p>
          <a:p>
            <a:r>
              <a:rPr b="0" dirty="0"/>
              <a:t>No alt text provided</a:t>
            </a:r>
            <a:endParaRPr dirty="0"/>
          </a:p>
          <a:p>
            <a:endParaRPr dirty="0"/>
          </a:p>
          <a:p>
            <a:r>
              <a:rPr b="1" dirty="0"/>
              <a:t>Botão map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ChicletSlicer1448559807354</a:t>
            </a:r>
            <a:endParaRPr dirty="0"/>
          </a:p>
          <a:p>
            <a:r>
              <a:rPr b="0" dirty="0"/>
              <a:t>No alt text provided</a:t>
            </a:r>
            <a:endParaRPr dirty="0"/>
          </a:p>
          <a:p>
            <a:endParaRPr dirty="0"/>
          </a:p>
          <a:p>
            <a:r>
              <a:rPr b="1" dirty="0"/>
              <a:t>RadarChart1446119667547</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decompositionTreeVisual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a2f8d35-4be8-452f-9239-101761e4170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a2f8d35-4be8-452f-9239-101761e4170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a2f8d35-4be8-452f-9239-101761e4170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Please refer to the notes on this slide for details">
            <a:hlinkClick r:id="rId3"/>
          </p:cNvPr>
          <p:cNvPicPr>
            <a:picLocks noChangeAspect="1"/>
          </p:cNvPicPr>
          <p:nvPr/>
        </p:nvPicPr>
        <p:blipFill>
          <a:blip r:embed="rId4"/>
          <a:stretch>
            <a:fillRect/>
          </a:stretch>
        </p:blipFill>
        <p:spPr>
          <a:xfrm>
            <a:off x="76200" y="109182"/>
            <a:ext cx="12020550" cy="6748818"/>
          </a:xfrm>
          <a:prstGeom prst="rect">
            <a:avLst/>
          </a:prstGeom>
          <a:noFill/>
        </p:spPr>
      </p:pic>
      <p:sp>
        <p:nvSpPr>
          <p:cNvPr id="4" name="Title" hidden="1"/>
          <p:cNvSpPr>
            <a:spLocks noGrp="1"/>
          </p:cNvSpPr>
          <p:nvPr>
            <p:ph type="title"/>
          </p:nvPr>
        </p:nvSpPr>
        <p:spPr/>
        <p:txBody>
          <a:bodyPr/>
          <a:lstStyle/>
          <a:p>
            <a:r>
              <a:t>Menu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image ,actionButton ,textbox ,textbox ,shape ,textbox ,slicer ,card ,card ,card ,card ,card ,areaChart ,donutChart ,clusteredBarChart ,treemap ,clusteredBarChart ,shape ,image ,Botão bar ,Botão donut ,Botão tree ,Botão map ,shape ,shape ,map ,image. Please refer to the notes on this slide for details">
            <a:hlinkClick r:id="rId3"/>
          </p:cNvPr>
          <p:cNvPicPr>
            <a:picLocks noChangeAspect="1"/>
          </p:cNvPicPr>
          <p:nvPr/>
        </p:nvPicPr>
        <p:blipFill>
          <a:blip r:embed="rId4"/>
          <a:stretch>
            <a:fillRect/>
          </a:stretch>
        </p:blipFill>
        <p:spPr>
          <a:xfrm>
            <a:off x="76200" y="109182"/>
            <a:ext cx="12020550" cy="6748817"/>
          </a:xfrm>
          <a:prstGeom prst="rect">
            <a:avLst/>
          </a:prstGeom>
          <a:noFill/>
        </p:spPr>
      </p:pic>
      <p:sp>
        <p:nvSpPr>
          <p:cNvPr id="4" name="Title" hidden="1"/>
          <p:cNvSpPr>
            <a:spLocks noGrp="1"/>
          </p:cNvSpPr>
          <p:nvPr>
            <p:ph type="title"/>
          </p:nvPr>
        </p:nvSpPr>
        <p:spPr/>
        <p:txBody>
          <a:bodyPr/>
          <a:lstStyle/>
          <a:p>
            <a:r>
              <a:t>Vendas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image ,shape ,shape ,image ,textbox ,textbox ,actionButton ,shape ,ChicletSlicer1448559807354 ,RadarChart1446119667547 ,treemap ,waterfallChart ,decompositionTreeVisual ,shap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Lucro</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257</Words>
  <Application>Microsoft Office PowerPoint</Application>
  <PresentationFormat>Personalizar</PresentationFormat>
  <Paragraphs>150</Paragraphs>
  <Slides>3</Slides>
  <Notes>3</Notes>
  <HiddenSlides>0</HiddenSlides>
  <MMClips>0</MMClips>
  <ScaleCrop>false</ScaleCrop>
  <HeadingPairs>
    <vt:vector size="4" baseType="variant">
      <vt:variant>
        <vt:lpstr>Tema</vt:lpstr>
      </vt:variant>
      <vt:variant>
        <vt:i4>1</vt:i4>
      </vt:variant>
      <vt:variant>
        <vt:lpstr>Títulos de slides</vt:lpstr>
      </vt:variant>
      <vt:variant>
        <vt:i4>3</vt:i4>
      </vt:variant>
    </vt:vector>
  </HeadingPairs>
  <TitlesOfParts>
    <vt:vector size="4" baseType="lpstr">
      <vt:lpstr>Custom Design</vt:lpstr>
      <vt:lpstr>Menu</vt:lpstr>
      <vt:lpstr>Vendas</vt:lpstr>
      <vt:lpstr>Lucro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Mr. Hunagy</cp:lastModifiedBy>
  <cp:revision>6</cp:revision>
  <dcterms:created xsi:type="dcterms:W3CDTF">2016-09-04T11:54:55Z</dcterms:created>
  <dcterms:modified xsi:type="dcterms:W3CDTF">2024-08-14T16:48:00Z</dcterms:modified>
</cp:coreProperties>
</file>