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5B422-1FDE-47A3-B37A-7C8EAE2A6E82}" v="1" dt="2024-07-26T02:04:4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25.07.2024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Página Inicial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bjeto 3">
                <a:extLst>
                  <a:ext uri="{FF2B5EF4-FFF2-40B4-BE49-F238E27FC236}">
                    <a16:creationId xmlns:a16="http://schemas.microsoft.com/office/drawing/2014/main" id="{6E296156-E74C-D900-A07D-827FF949B7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8803280"/>
                  </p:ext>
                </p:extLst>
              </p:nvPr>
            </p:nvGraphicFramePr>
            <p:xfrm>
              <a:off x="-848264" y="-64698"/>
              <a:ext cx="13802264" cy="695864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bjeto 3">
                <a:extLst>
                  <a:ext uri="{FF2B5EF4-FFF2-40B4-BE49-F238E27FC236}">
                    <a16:creationId xmlns:a16="http://schemas.microsoft.com/office/drawing/2014/main" id="{6E296156-E74C-D900-A07D-827FF949B7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48264" y="-64698"/>
                <a:ext cx="13802264" cy="6958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Objeto 4">
                <a:extLst>
                  <a:ext uri="{FF2B5EF4-FFF2-40B4-BE49-F238E27FC236}">
                    <a16:creationId xmlns:a16="http://schemas.microsoft.com/office/drawing/2014/main" id="{7F7899AF-468E-086F-4651-9D12D262F4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50301738"/>
                  </p:ext>
                </p:extLst>
              </p:nvPr>
            </p:nvGraphicFramePr>
            <p:xfrm>
              <a:off x="-920151" y="-237226"/>
              <a:ext cx="13802264" cy="756249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Objeto 4">
                <a:extLst>
                  <a:ext uri="{FF2B5EF4-FFF2-40B4-BE49-F238E27FC236}">
                    <a16:creationId xmlns:a16="http://schemas.microsoft.com/office/drawing/2014/main" id="{7F7899AF-468E-086F-4651-9D12D262F4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20151" y="-237226"/>
                <a:ext cx="13802264" cy="75624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4FE35983-43A4-44C5-9065-ACB03DC0B779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5f81a70e-18bd-42f6-9b50-6b65f04f9509/reports/6102f43d-cdf7-4491-82cd-c5572d05ecef/22ed5f40280851759b76?bookmarkGuid=3a0647df-5c42-4ae8-bbfb-294813c04c6d&amp;bookmarkUsage=1&amp;ctid=132903ac-469d-4d4a-8811-f116451ba036&amp;fromEntryPoint=export&amp;pbi_source=storytelling_addin&quot;"/>
    <we:property name="reportState" value="&quot;CONNECTED&quot;"/>
    <we:property name="artifactViewState" value="&quot;live&quot;"/>
    <we:property name="reportEmbeddedTime" value="&quot;2024-07-26T01:51:26.519Z&quot;"/>
    <we:property name="creatorSessionId" value="&quot;6b04f876-1047-4789-8abd-4b8ce009dd52&quot;"/>
    <we:property name="creatorUserId" value="&quot;100320039291E7C0&quot;"/>
    <we:property name="creatorTenantId" value="&quot;132903ac-469d-4d4a-8811-f116451ba036&quot;"/>
    <we:property name="pageDisplayName" value="&quot;Página Inicial&quot;"/>
    <we:property name="pageName" value="&quot;22ed5f40280851759b76&quot;"/>
    <we:property name="reportName" value="&quot;Desafio - Sample Finanças&quot;"/>
    <we:property name="isVisualContainerHeaderHidden" value="false"/>
    <we:property name="isFiltersActionButtonVisible" value="true"/>
    <we:property name="initialStateBookmark" value="&quot;H4sIAAAAAAAAA4VRTWsCMRD9KyVnKfu9W2+29FCsH9TiRaTMZsclJSYhyYpW/O+d7ApCKXhJMi9v3pu8nFkjnJFwmsMe2Zi9qUZwaLR9iNmIqQF8Xiyms8nH9Gs+mb0SrI0XWjk2PjMPtkW/Fq4DGSQI3GxHDKRcQhuqHUiHI2bQOq1Aih8cyHTlbYeXEcOjkdpCkFx58BhkD0Snmrzjx5QcgXtxwBVyP6BJgk2+y6Kkiqo8LvOnuiyI5gZCP9m/lCDd279o5UEosglYUXJe5nwX1UmUZhgD8CzgTqhWXge+9X6eTEjF0APncBAteG1DKvU32Qe9y4WelRZpkmVFEsVNFWEEMRTVXU2PR1/r41+1XvCGsD1S6uGgO+8McFyConpzZsZqitoL7HkULagGm+vZhv1deLSD9RpkF1z7P2K9CU0jaol3GsLPsX6sbVh+AZp232lFAgAA&quot;"/>
    <we:property name="bookmark" value="&quot;H4sIAAAAAAAAA4VRTWsDIRD9K8XzUtzv3Vx7KpQQSMkl5DCrk8ViVNQNSUP+e8fdQKAUelHn+Xxv5nljUgWn4bqGE7IVezdSCZDWv+QsY2YB+3qohq6su6Lry6GVvMKebq2LyprAVjcWwY8YdypMoJMSgftDxkDrDYypOoIOmDGHPlgDWn3jQqar6Ce8ZwwvTlsPSXIbIWKSPROdamohfy3JEURUZ9yiiAtaFCjrY8WLjnd13tb90DZECwth7uxPSpKe7d+siaAM2SSsaYVoa3HkQ8HLCnMAUSU8KDPqR8PPt59Xl8JxNOAazmqEaH1KZfgi+6R3v9NYZVMWVdUUPJcdRw45NN2/mhEvcbCX32qz4BNhJ6TU08FOMTgQuAFD9f7GnLcUdVQ48yhaMBLl4+zT/qEi+sV6B3pKrvMfsdnmkJYf4XVdKxwCAAA=&quot;"/>
    <we:property name="datasetId" value="&quot;36b5070d-5382-4743-8367-587de534c35c&quot;"/>
    <we:property name="embedUrl" value="&quot;/reportEmbed?reportId=6102f43d-cdf7-4491-82cd-c5572d05ecef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  <we:property name="isTitleSuggestionsDialogRejected" value="true"/>
    <we:property name="isFooterCollaps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6DEF3CE3-E65E-47C8-A63E-081E807C26FA}">
  <we:reference id="WA200003233" version="2.0.0.3" store="en-US" storeType="omex"/>
  <we:alternateReferences>
    <we:reference id="WA200003233" version="2.0.0.3" store="omex" storeType="omex"/>
  </we:alternateReferences>
  <we:properties>
    <we:property name="embedUrl" value="&quot;/reportEmbed?reportId=6102f43d-cdf7-4491-82cd-c5572d05ecef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YzW4jNwx+lWAue3GM+f/ZW+JN0UWTIqgXuRRGwZFoRwtlxitp0riBn2fRvkZerJQ0TuPaG6duim2NwhcNRZEfP5Gi5PuACz2XsPgebjB4G7xvuGDAW3UUBYOg8cIwSeMMsqzgYZqxMI2qyM62cyPaRgdv7wMDaobmSugOpLVEwh8ngwCkvISZ/ZqC1DgI5qh024AUv6BXpimjOlwOAryby1aBNTk2YNCavSV1+iYI0TAhj8CMuMUxMuOlOU4xqhiUcV7kvKwTlnJS017BIduqYk0796O2MSAacmNlDOsYGQuTPEwYMJanaWLlWjQz2QP+Y+2HxdySY/DO1O2d5aP+SI6tpeWSAkqrmKzVZZ6FaRVlBUJR2dVTIU3vsF6c3c0VcUUMemsjinzWKtoDGThOFGpPwX0wamV340Zna/Jx2ymGP+DUTTVGmAVZGl8jmiiwSC5VS8Q7KQ15Z1onvm5/Hikkh0RIuBw8Yjjht9Aw5BsATmYzhTMw/efZq6O7woaDdtJvuqbf5XAT64Qkz27KXODoGpRZ3xX6UBzV6cIx/k6oVSLFgz+B/mqRLierLCflj0/yuE8MD/11M2Hi0nWa0K+o0jCvgJUVz+MQd6brF1PlW4EKFLtenOMtyk2kj/ObUyuMV6CEPw5cVHtE259pj4aCNQLe2UPGqj3B0o8/dQKOOB5xMP0m9WEEJ83ztfNc/R4qJxcPv+ktpOwsUi0FQ7VWosENUiOxA+vGZdrcoxPo51vuptEl4n1wLig5ve0rkJ01++YUtGBvApfVQr9vqIsQpDFKX04Xu03YlmTXu3LUq4Vb4GhDW23GLkrvYIdl1wd70xbf1lp3ytq5O9Sc8XU08X0fGr3q+j5q1Uo3WjFBuyDtQj/7qUO1ILhOw8McWhDDR4DDLe6H1uXEZgSdnhLm2map3WgScXRRf4cLvcf5et5StVsAH6CW+FOWFlHCy/C4LNPiOMWUH1dpyY+hRoAyZ/WUbRzGPR0W3aVomhU0e7DsGa0ryi+Eu+6DlFTbusRdEbFKwKaTsk/UGKcxQ0AIeRyGSYF5GO7fHv41N4mXndyvgWiMsxti9//28cL28YL76KEysv2SsbOfMtlpqkXkPl23XoB33y0PnNTDDbCvI3+bzzCCOsoxLgusap7UBTWd//Tj8wJBd2ofrp8guHj4lRN/lwofPrdHrknsU2lAun/rffkPBvP1XpDA0qqmZ2MUFmEaphlm/orwPJUO4GlnjCuCtf9QnNVtj4O2M3oODC+hwS23cnel5Mj/0l18ufwdopPkbwwTAAA=&quot;"/>
    <we:property name="datasetId" value="&quot;36b5070d-5382-4743-8367-587de534c35c&quot;"/>
    <we:property name="pageName" value="&quot;6efe19ca82676d8b3c4d&quot;"/>
    <we:property name="reportUrl" value="&quot;/groups/me/reports/6102f43d-cdf7-4491-82cd-c5572d05ecef/6efe19ca82676d8b3c4d?pbi_source=storytelling_addin&quot;"/>
    <we:property name="reportState" value="&quot;CONNECTED&quot;"/>
    <we:property name="artifactViewState" value="&quot;live&quot;"/>
    <we:property name="reportEmbeddedTime" value="&quot;2024-07-26T02:15:12.950Z&quot;"/>
    <we:property name="creatorSessionId" value="&quot;09ad3145-8971-4507-a3ea-560720eb8bdf&quot;"/>
    <we:property name="creatorUserId" value="&quot;100320039291E7C0&quot;"/>
    <we:property name="creatorTenantId" value="&quot;132903ac-469d-4d4a-8811-f116451ba036&quot;"/>
    <we:property name="pageDisplayName" value="&quot;Prod/Seg&quot;"/>
    <we:property name="reportName" value="&quot;Desafio - Sample Finanças&quot;"/>
    <we:property name="isVisualContainerHeaderHidden" value="false"/>
    <we:property name="isFiltersActionButtonVisible" value="true"/>
    <we:property name="initialStateBookmark" value="&quot;H4sIAAAAAAAAA4VRTWsCMRD9KyVnKfu9W2+29FCsH9TiRaTMZsclJSYhyYpW/O+d7ApCKXhJMi9v3pu8nFkjnJFwmsMe2Zi9qUZwaLR9iNmIqQF8Xiyms8nH9Gs+mb0SrI0XWjk2PjMPtkW/Fq4DGSQI3GxHDKRcQhuqHUiHI2bQOq1Aih8cyHTlbYeXEcOjkdpCkFx58BhkD0Snmrzjx5QcgXtxwBVyP6BJgk2+y6Kkiqo8LvOnuiyI5gZCP9m/lCDd279o5UEosglYUXJe5nwX1UmUZhgD8CzgTqhWXge+9X6eTEjF0APncBAteG1DKvU32Qe9y4WelRZpkmVFEsVNFWEEMRTVXU2PR1/r41+1XvCGsD1S6uGgO+8McFyConpzZsZqitoL7HkULagGm+vZhv1deLSD9RpkF1z7P2K9CU0jaol3GsLPsX6sbVh+AZp232lFAgAA&quot;"/>
    <we:property name="backgroundColor" value="&quot;#FFFFFF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Página Inicial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42</cp:revision>
  <dcterms:created xsi:type="dcterms:W3CDTF">2024-07-26T01:48:30Z</dcterms:created>
  <dcterms:modified xsi:type="dcterms:W3CDTF">2024-07-26T02:22:12Z</dcterms:modified>
</cp:coreProperties>
</file>