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7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4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5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6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90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8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6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B7EE3C-EB58-4B3C-AEAF-F80DE2F91D3B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B3A213-5489-4997-9593-C1E18F5609E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70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9E79A-A923-43F7-B3CE-8248CDBD9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674" y="2590215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ru-RU" sz="4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Кластеризация и визуализация каталога </a:t>
            </a:r>
            <a:r>
              <a:rPr lang="ru-RU" sz="4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lang="ru-RU" sz="4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(200 000 треков) с целью получения алгоритма для построения плейлистов</a:t>
            </a:r>
            <a:br>
              <a:rPr lang="ru-RU" sz="4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7F810-B8FF-4CB1-8CCD-8F497BFDD593}"/>
              </a:ext>
            </a:extLst>
          </p:cNvPr>
          <p:cNvSpPr txBox="1"/>
          <p:nvPr/>
        </p:nvSpPr>
        <p:spPr>
          <a:xfrm>
            <a:off x="8061157" y="5374858"/>
            <a:ext cx="33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Паремузов Матвей, 332 группа</a:t>
            </a:r>
          </a:p>
        </p:txBody>
      </p:sp>
    </p:spTree>
    <p:extLst>
      <p:ext uri="{BB962C8B-B14F-4D97-AF65-F5344CB8AC3E}">
        <p14:creationId xmlns:p14="http://schemas.microsoft.com/office/powerpoint/2010/main" val="85260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19866A-7CC5-44CB-A49F-FDBE2C30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14" y="247650"/>
            <a:ext cx="83629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7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55C655-4E93-417C-9486-9612945A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68" y="1604962"/>
            <a:ext cx="5562600" cy="3648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5D25F1-FC64-4084-9E5D-1A490BCD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31" y="1604962"/>
            <a:ext cx="5562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97DEBE-DF48-4F69-9908-4694D8DC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152400"/>
            <a:ext cx="8526379" cy="63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6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3DEA0-4CF5-4D02-B4A9-9AC868F7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5265D-1850-4685-BE80-EEC86E7B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1. </a:t>
            </a:r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Разведочный анализ данных</a:t>
            </a:r>
          </a:p>
          <a:p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2. Построить непрерывную 2‑D проекцию треков</a:t>
            </a:r>
          </a:p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 Сгруппировать треки методом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HDBSCAN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4. Интерпретировать и проверить практическую полезность</a:t>
            </a:r>
          </a:p>
        </p:txBody>
      </p:sp>
    </p:spTree>
    <p:extLst>
      <p:ext uri="{BB962C8B-B14F-4D97-AF65-F5344CB8AC3E}">
        <p14:creationId xmlns:p14="http://schemas.microsoft.com/office/powerpoint/2010/main" val="83230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610D97-243F-445C-A2E2-4143FBA8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581680"/>
            <a:ext cx="5811061" cy="49727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0B50F0-9A4D-459D-A6BE-111FE7FEB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3470"/>
            <a:ext cx="578248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2E0349-E035-485E-ABC4-12F39EF1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0" y="470333"/>
            <a:ext cx="6363588" cy="57729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C83C3C-9B3D-4CB5-A83E-829772CD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4998"/>
            <a:ext cx="6020640" cy="1295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9B1FA3-F732-4970-AFC8-23B192FC0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765" y="1101823"/>
            <a:ext cx="497274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3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41EC4-CC0E-4EA0-9F1B-4DCDFAD7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8687"/>
            <a:ext cx="10058400" cy="1450757"/>
          </a:xfrm>
        </p:spPr>
        <p:txBody>
          <a:bodyPr/>
          <a:lstStyle/>
          <a:p>
            <a:r>
              <a:rPr lang="ru-RU" dirty="0"/>
              <a:t>Анализ данных: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4F2A2-4575-407E-B078-87ACADEF923C}"/>
              </a:ext>
            </a:extLst>
          </p:cNvPr>
          <p:cNvSpPr txBox="1"/>
          <p:nvPr/>
        </p:nvSpPr>
        <p:spPr>
          <a:xfrm>
            <a:off x="810127" y="1997839"/>
            <a:ext cx="5364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Признаки по трекам:</a:t>
            </a:r>
          </a:p>
          <a:p>
            <a:r>
              <a:rPr lang="ru-RU" dirty="0"/>
              <a:t>- Исполнитель</a:t>
            </a:r>
          </a:p>
          <a:p>
            <a:r>
              <a:rPr lang="ru-RU" dirty="0"/>
              <a:t>- Название трека</a:t>
            </a:r>
          </a:p>
          <a:p>
            <a:r>
              <a:rPr lang="ru-RU" dirty="0"/>
              <a:t>- Мера изменчивости звуковых характеристик песни</a:t>
            </a:r>
          </a:p>
          <a:p>
            <a:r>
              <a:rPr lang="ru-RU" dirty="0"/>
              <a:t>- Жанр</a:t>
            </a:r>
          </a:p>
          <a:p>
            <a:r>
              <a:rPr lang="ru-RU" dirty="0"/>
              <a:t>- Год выпуска</a:t>
            </a:r>
          </a:p>
          <a:p>
            <a:r>
              <a:rPr lang="ru-RU" dirty="0"/>
              <a:t>- Тональность </a:t>
            </a:r>
          </a:p>
          <a:p>
            <a:r>
              <a:rPr lang="ru-RU" dirty="0"/>
              <a:t>- Темп (в Уд\мин)</a:t>
            </a:r>
          </a:p>
          <a:p>
            <a:r>
              <a:rPr lang="ru-RU" dirty="0"/>
              <a:t>- Средняя громкость песни</a:t>
            </a:r>
          </a:p>
          <a:p>
            <a:r>
              <a:rPr lang="ru-RU" dirty="0"/>
              <a:t>- Наличие ненормативной лексики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A6DFC-C16C-4702-AE93-C38AA522511D}"/>
              </a:ext>
            </a:extLst>
          </p:cNvPr>
          <p:cNvSpPr txBox="1"/>
          <p:nvPr/>
        </p:nvSpPr>
        <p:spPr>
          <a:xfrm>
            <a:off x="6174160" y="1769444"/>
            <a:ext cx="5682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в данном </a:t>
            </a:r>
            <a:r>
              <a:rPr lang="ru-RU" dirty="0" err="1"/>
              <a:t>датасете</a:t>
            </a:r>
            <a:r>
              <a:rPr lang="ru-RU" dirty="0"/>
              <a:t> присутствуют признаки, полученные с помощью нейросети T5 от компании Google. Вот эти признаки:</a:t>
            </a:r>
          </a:p>
          <a:p>
            <a:endParaRPr lang="ru-RU" dirty="0"/>
          </a:p>
          <a:p>
            <a:r>
              <a:rPr lang="ru-RU" dirty="0"/>
              <a:t>- Основная эмоция песни</a:t>
            </a:r>
          </a:p>
          <a:p>
            <a:r>
              <a:rPr lang="ru-RU" dirty="0"/>
              <a:t>- Насколько вероятно трек является танцевальным (0-100)</a:t>
            </a:r>
          </a:p>
          <a:p>
            <a:r>
              <a:rPr lang="ru-RU" dirty="0"/>
              <a:t>- Энергичность трека</a:t>
            </a:r>
          </a:p>
          <a:p>
            <a:r>
              <a:rPr lang="ru-RU" dirty="0"/>
              <a:t>- Позитивность</a:t>
            </a:r>
          </a:p>
          <a:p>
            <a:r>
              <a:rPr lang="ru-RU" dirty="0"/>
              <a:t>- </a:t>
            </a:r>
            <a:r>
              <a:rPr lang="ru-RU" dirty="0" err="1"/>
              <a:t>Речетативность</a:t>
            </a:r>
            <a:r>
              <a:rPr lang="ru-RU" dirty="0"/>
              <a:t> </a:t>
            </a:r>
          </a:p>
          <a:p>
            <a:r>
              <a:rPr lang="ru-RU" dirty="0"/>
              <a:t>- Вероятность записи трека быть живым выступлением</a:t>
            </a:r>
          </a:p>
          <a:p>
            <a:r>
              <a:rPr lang="ru-RU" dirty="0"/>
              <a:t>- Акустическое качество</a:t>
            </a:r>
          </a:p>
          <a:p>
            <a:r>
              <a:rPr lang="ru-RU" dirty="0"/>
              <a:t>- Вероятность того, что трек инструментальный</a:t>
            </a:r>
          </a:p>
        </p:txBody>
      </p:sp>
    </p:spTree>
    <p:extLst>
      <p:ext uri="{BB962C8B-B14F-4D97-AF65-F5344CB8AC3E}">
        <p14:creationId xmlns:p14="http://schemas.microsoft.com/office/powerpoint/2010/main" val="10927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D5792-0716-4AF4-8F65-4D3DCE90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77" y="287111"/>
            <a:ext cx="10102623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7FB413-C316-42AE-A657-BC705C3D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4" y="381501"/>
            <a:ext cx="10597064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1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C4A56-A5C3-45FE-9468-8EA6BC31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63" y="478006"/>
            <a:ext cx="9931568" cy="56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5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E58FEC-AE9E-45A3-92C6-3F7C3641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78" y="208548"/>
            <a:ext cx="10284244" cy="61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8981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149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Ретро</vt:lpstr>
      <vt:lpstr> Кластеризация и визуализация каталога Spotify (200 000 треков) с целью получения алгоритма для построения плейлистов </vt:lpstr>
      <vt:lpstr>Цели</vt:lpstr>
      <vt:lpstr>Презентация PowerPoint</vt:lpstr>
      <vt:lpstr>Презентация PowerPoint</vt:lpstr>
      <vt:lpstr>Анализ данных: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Кластеризация и визуализация каталога Spotify (200 000 треков) с целью получения алгоритма для построения плейлистов </dc:title>
  <dc:creator>Паремузов Матвей</dc:creator>
  <cp:lastModifiedBy>Паремузов Матвей</cp:lastModifiedBy>
  <cp:revision>3</cp:revision>
  <dcterms:created xsi:type="dcterms:W3CDTF">2025-05-04T23:41:11Z</dcterms:created>
  <dcterms:modified xsi:type="dcterms:W3CDTF">2025-05-05T00:02:50Z</dcterms:modified>
</cp:coreProperties>
</file>