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47BE-07B6-23EF-58C3-74E4552F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C8D42-EC87-D8C2-429B-CF8F8949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389D3-0413-7AAA-E3AC-00A421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16DDC-26D5-57AC-D3AA-380AE469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5C2E2-9FD1-D3FD-E090-D90BBF59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62F0-319E-D141-2C2D-9C5D5AB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6CA6A-CA90-D2CE-4068-0B5A8A5F1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FE2C2-D025-C53D-ABDC-A25943F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0CB9A-A232-4A91-B12D-CFC41D34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81CC5-F5BA-AA2E-11DD-08654C04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0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37151-7497-8856-6277-60670151B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72812-819A-9F1F-C35D-846AC6F5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6069-F5FE-0A1E-9D3F-E85F6D1B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A18C7-569D-4037-F8F2-F24BE217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2886-D842-3594-BEB4-5C90BFD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F2B9-40D0-C32F-9098-8C1762C4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64926-EA25-6280-D792-6CD4A2A5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63E0A-1151-2468-6595-52DBB89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07215-6CAB-7455-53CC-C452512E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988FA-ED2E-021F-92BE-7AF9A8E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84D5-FF81-F70A-3EFA-47B23510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F424B-3C15-4E4B-357A-A0408E4B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D3D9A-887A-325F-96C2-55ADEFE3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CBF2B-B64D-5F58-B35B-470B597C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4A7E3-53B1-10BF-3E65-8C89FEF9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E29F-D7B7-EFED-F263-3735D7B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7E9A-3D8C-33B1-1505-C3D8B4622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11E16-C2CE-73B8-FC8E-3C336CD5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52F82-34AC-EED3-B7D4-7C477D51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6BEA6-A47C-5AE7-E328-30E39FFB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84AC-AFCF-0110-1EA7-9C59B03A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632E-D830-F5F3-9BE5-E477A864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7CE1F-9FDC-8472-ADEF-1BA87D22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B9B2D-9A1A-5BD9-98E9-978157C4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9EF662-26A1-6522-206A-CBCB91BD3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A4244-E0F2-9657-AF55-5BBCE5DD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1A4ABC-C298-DEDC-BD88-C4AABAE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759C3-5F61-A41D-28AF-CAD8D4D7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493B7A-C16A-A22B-5761-83383B0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100C3-23CB-574A-BF04-A875F4F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AA71-7BD7-6B9E-0727-008A86B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6F0CA-7DFD-680F-9F68-9722F600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D1852-7D88-C4EC-B70E-AAA33386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70176-0812-09FC-FF34-CBB84034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E3B1B-C939-1134-3F66-4AFBBF50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7422-33FC-908D-F119-6D52A505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9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1E3F-7CE5-3918-D466-159B4950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F52DA-C23D-509E-C040-5376B526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03213-41D2-7BEF-9DFE-20D9639D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69C5D-D596-214F-B312-EFAA9324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307C5-B081-0C6D-226C-328C845A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F5F5F-E4B2-2C4F-C7AE-4F5C09C7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A74-F810-A601-E84A-D2984740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CD844-8033-DC4A-5B2C-829180E89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91294-7865-6E45-B38D-28E0CFD7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C7B21-B22C-C0DE-2641-C07DA049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A1199-0125-3D71-C540-AA7BEFD6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52066-511F-D8B4-BEAA-DB257B5B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3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3C436F-027E-9813-773F-AAA06C92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51E78-C919-FD6B-D87E-36DF2FD5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A4133-17FA-D117-583C-4EBA6DD4C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20F96-B07F-45EC-A759-B6CC3E58F79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8A90-11FF-7121-8CFD-7C7CF7D8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1AE87-5515-54D0-C7D8-1AC1FB8A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602BFE-3B19-E326-B530-3C372BD5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12480"/>
              </p:ext>
            </p:extLst>
          </p:nvPr>
        </p:nvGraphicFramePr>
        <p:xfrm>
          <a:off x="918424" y="1462050"/>
          <a:ext cx="5328468" cy="357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78">
                  <a:extLst>
                    <a:ext uri="{9D8B030D-6E8A-4147-A177-3AD203B41FA5}">
                      <a16:colId xmlns:a16="http://schemas.microsoft.com/office/drawing/2014/main" val="2963955928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4257954643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435766247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86416937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2785643169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3122432636"/>
                    </a:ext>
                  </a:extLst>
                </a:gridCol>
              </a:tblGrid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2441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공휴일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어린이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4549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7208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5896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76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5B7CB6-3EF4-204E-14ED-73CBB21B4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8450"/>
              </p:ext>
            </p:extLst>
          </p:nvPr>
        </p:nvGraphicFramePr>
        <p:xfrm>
          <a:off x="6427960" y="1462050"/>
          <a:ext cx="3161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09">
                  <a:extLst>
                    <a:ext uri="{9D8B030D-6E8A-4147-A177-3AD203B41FA5}">
                      <a16:colId xmlns:a16="http://schemas.microsoft.com/office/drawing/2014/main" val="71192793"/>
                    </a:ext>
                  </a:extLst>
                </a:gridCol>
                <a:gridCol w="986828">
                  <a:extLst>
                    <a:ext uri="{9D8B030D-6E8A-4147-A177-3AD203B41FA5}">
                      <a16:colId xmlns:a16="http://schemas.microsoft.com/office/drawing/2014/main" val="3911029627"/>
                    </a:ext>
                  </a:extLst>
                </a:gridCol>
                <a:gridCol w="280657">
                  <a:extLst>
                    <a:ext uri="{9D8B030D-6E8A-4147-A177-3AD203B41FA5}">
                      <a16:colId xmlns:a16="http://schemas.microsoft.com/office/drawing/2014/main" val="1880244897"/>
                    </a:ext>
                  </a:extLst>
                </a:gridCol>
                <a:gridCol w="825878">
                  <a:extLst>
                    <a:ext uri="{9D8B030D-6E8A-4147-A177-3AD203B41FA5}">
                      <a16:colId xmlns:a16="http://schemas.microsoft.com/office/drawing/2014/main" val="355043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7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김길환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8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827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87B9AA4-69D6-2510-49E7-22FC592667C3}"/>
              </a:ext>
            </a:extLst>
          </p:cNvPr>
          <p:cNvSpPr/>
          <p:nvPr/>
        </p:nvSpPr>
        <p:spPr>
          <a:xfrm>
            <a:off x="8675232" y="803539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0E9233-BF92-68AD-CB46-D3FD28BC2FAD}"/>
              </a:ext>
            </a:extLst>
          </p:cNvPr>
          <p:cNvSpPr/>
          <p:nvPr/>
        </p:nvSpPr>
        <p:spPr>
          <a:xfrm>
            <a:off x="7597870" y="803539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DB298-3BDB-D70D-1514-569F71944904}"/>
              </a:ext>
            </a:extLst>
          </p:cNvPr>
          <p:cNvSpPr txBox="1"/>
          <p:nvPr/>
        </p:nvSpPr>
        <p:spPr>
          <a:xfrm>
            <a:off x="918423" y="618873"/>
            <a:ext cx="31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학생들 일정 관리</a:t>
            </a:r>
            <a:r>
              <a:rPr lang="en-US" altLang="ko-KR" dirty="0"/>
              <a:t>(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A3AE23-5EA5-B65D-09C6-48AD5CBD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04" y="3247887"/>
            <a:ext cx="5005011" cy="1981921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23C6F9A-E2E8-3C5C-602D-3362E89B53BA}"/>
              </a:ext>
            </a:extLst>
          </p:cNvPr>
          <p:cNvCxnSpPr/>
          <p:nvPr/>
        </p:nvCxnSpPr>
        <p:spPr>
          <a:xfrm rot="5400000">
            <a:off x="8546472" y="2525917"/>
            <a:ext cx="1149790" cy="153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362-7F54-B598-E5ED-AD1664FF730C}"/>
              </a:ext>
            </a:extLst>
          </p:cNvPr>
          <p:cNvSpPr txBox="1"/>
          <p:nvPr/>
        </p:nvSpPr>
        <p:spPr>
          <a:xfrm>
            <a:off x="9538997" y="198563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일지 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32941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DC507-D3D8-37E0-9F79-E93553F350C2}"/>
              </a:ext>
            </a:extLst>
          </p:cNvPr>
          <p:cNvSpPr txBox="1"/>
          <p:nvPr/>
        </p:nvSpPr>
        <p:spPr>
          <a:xfrm>
            <a:off x="918424" y="618873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학생들 일정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 </a:t>
            </a:r>
            <a:r>
              <a:rPr lang="ko-KR" altLang="en-US" dirty="0" err="1"/>
              <a:t>우리아이만</a:t>
            </a:r>
            <a:r>
              <a:rPr lang="ko-KR" altLang="en-US" dirty="0"/>
              <a:t> 보이기 </a:t>
            </a:r>
            <a:r>
              <a:rPr lang="en-US" altLang="ko-KR" dirty="0"/>
              <a:t>(</a:t>
            </a:r>
            <a:r>
              <a:rPr lang="ko-KR" altLang="en-US" dirty="0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전화번호 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6F4A5B-364C-120A-8A54-032BE0BC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6905"/>
              </p:ext>
            </p:extLst>
          </p:nvPr>
        </p:nvGraphicFramePr>
        <p:xfrm>
          <a:off x="918423" y="1462050"/>
          <a:ext cx="8343270" cy="444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5">
                  <a:extLst>
                    <a:ext uri="{9D8B030D-6E8A-4147-A177-3AD203B41FA5}">
                      <a16:colId xmlns:a16="http://schemas.microsoft.com/office/drawing/2014/main" val="2963955928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257954643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3576624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8641693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785643169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122432636"/>
                    </a:ext>
                  </a:extLst>
                </a:gridCol>
              </a:tblGrid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2441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공휴일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어린이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4549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7208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5896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25B-D1FE-430A-0F89-997FC0D9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3FE7D4-2FBB-E4AF-8FE4-6236D89E95E7}"/>
              </a:ext>
            </a:extLst>
          </p:cNvPr>
          <p:cNvSpPr/>
          <p:nvPr/>
        </p:nvSpPr>
        <p:spPr>
          <a:xfrm>
            <a:off x="805758" y="1122630"/>
            <a:ext cx="7378575" cy="85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01A3-8592-1DBD-9183-6E66321DB3C4}"/>
              </a:ext>
            </a:extLst>
          </p:cNvPr>
          <p:cNvSpPr txBox="1"/>
          <p:nvPr/>
        </p:nvSpPr>
        <p:spPr>
          <a:xfrm>
            <a:off x="918424" y="618873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일지 관리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12F5F-A544-FA91-A334-9793BBDB1B78}"/>
              </a:ext>
            </a:extLst>
          </p:cNvPr>
          <p:cNvSpPr txBox="1"/>
          <p:nvPr/>
        </p:nvSpPr>
        <p:spPr>
          <a:xfrm>
            <a:off x="1104522" y="1363476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F621-B508-8AB3-9C4E-BD9C2638F485}"/>
              </a:ext>
            </a:extLst>
          </p:cNvPr>
          <p:cNvSpPr txBox="1"/>
          <p:nvPr/>
        </p:nvSpPr>
        <p:spPr>
          <a:xfrm>
            <a:off x="2734146" y="1363476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481F08-D5EE-434B-BFA7-085E4605179F}"/>
              </a:ext>
            </a:extLst>
          </p:cNvPr>
          <p:cNvSpPr/>
          <p:nvPr/>
        </p:nvSpPr>
        <p:spPr>
          <a:xfrm>
            <a:off x="7174871" y="1260694"/>
            <a:ext cx="914400" cy="5748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Searh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9F929CB-2465-8F52-8A39-E993A2F27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73529"/>
              </p:ext>
            </p:extLst>
          </p:nvPr>
        </p:nvGraphicFramePr>
        <p:xfrm>
          <a:off x="805758" y="2344847"/>
          <a:ext cx="4070538" cy="2781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09">
                  <a:extLst>
                    <a:ext uri="{9D8B030D-6E8A-4147-A177-3AD203B41FA5}">
                      <a16:colId xmlns:a16="http://schemas.microsoft.com/office/drawing/2014/main" val="71192793"/>
                    </a:ext>
                  </a:extLst>
                </a:gridCol>
                <a:gridCol w="1270505">
                  <a:extLst>
                    <a:ext uri="{9D8B030D-6E8A-4147-A177-3AD203B41FA5}">
                      <a16:colId xmlns:a16="http://schemas.microsoft.com/office/drawing/2014/main" val="3911029627"/>
                    </a:ext>
                  </a:extLst>
                </a:gridCol>
                <a:gridCol w="268153">
                  <a:extLst>
                    <a:ext uri="{9D8B030D-6E8A-4147-A177-3AD203B41FA5}">
                      <a16:colId xmlns:a16="http://schemas.microsoft.com/office/drawing/2014/main" val="1880244897"/>
                    </a:ext>
                  </a:extLst>
                </a:gridCol>
                <a:gridCol w="1156471">
                  <a:extLst>
                    <a:ext uri="{9D8B030D-6E8A-4147-A177-3AD203B41FA5}">
                      <a16:colId xmlns:a16="http://schemas.microsoft.com/office/drawing/2014/main" val="3550433534"/>
                    </a:ext>
                  </a:extLst>
                </a:gridCol>
              </a:tblGrid>
              <a:tr h="556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7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김길환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8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827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0B45C-F54D-6A33-E1A8-25842CAFDFFE}"/>
              </a:ext>
            </a:extLst>
          </p:cNvPr>
          <p:cNvSpPr/>
          <p:nvPr/>
        </p:nvSpPr>
        <p:spPr>
          <a:xfrm>
            <a:off x="5948126" y="2344847"/>
            <a:ext cx="4137434" cy="37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일지 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71DF0-1F33-85C4-774F-35A63D96F100}"/>
              </a:ext>
            </a:extLst>
          </p:cNvPr>
          <p:cNvSpPr/>
          <p:nvPr/>
        </p:nvSpPr>
        <p:spPr>
          <a:xfrm>
            <a:off x="7269933" y="505990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C078A-DF8F-3F8E-621A-B5B50C6EB94F}"/>
              </a:ext>
            </a:extLst>
          </p:cNvPr>
          <p:cNvSpPr/>
          <p:nvPr/>
        </p:nvSpPr>
        <p:spPr>
          <a:xfrm>
            <a:off x="6260471" y="505990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4E3008-DAA7-FCD5-DB9E-3776712EFE45}"/>
              </a:ext>
            </a:extLst>
          </p:cNvPr>
          <p:cNvSpPr/>
          <p:nvPr/>
        </p:nvSpPr>
        <p:spPr>
          <a:xfrm>
            <a:off x="4608214" y="161673"/>
            <a:ext cx="14877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다운로드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6D68D-CAB5-65C3-4296-BCE25EE046F2}"/>
              </a:ext>
            </a:extLst>
          </p:cNvPr>
          <p:cNvSpPr txBox="1"/>
          <p:nvPr/>
        </p:nvSpPr>
        <p:spPr>
          <a:xfrm>
            <a:off x="2413382" y="1931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일지 다운로드</a:t>
            </a:r>
          </a:p>
        </p:txBody>
      </p:sp>
    </p:spTree>
    <p:extLst>
      <p:ext uri="{BB962C8B-B14F-4D97-AF65-F5344CB8AC3E}">
        <p14:creationId xmlns:p14="http://schemas.microsoft.com/office/powerpoint/2010/main" val="20200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66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김길환</dc:creator>
  <cp:lastModifiedBy>김길환</cp:lastModifiedBy>
  <cp:revision>1</cp:revision>
  <dcterms:created xsi:type="dcterms:W3CDTF">2024-11-18T15:05:59Z</dcterms:created>
  <dcterms:modified xsi:type="dcterms:W3CDTF">2024-11-18T15:34:29Z</dcterms:modified>
</cp:coreProperties>
</file>