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016DE-970A-4B58-A5CD-FA03FDB79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297E07-43B4-4911-B44B-E01A72C5B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EF8E8-097A-4D70-A9FC-A18DEC9C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3FB-5842-4549-A51A-3A818C195E76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8C9A7-6305-4AC4-A00B-09906E23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FA7C5-8D26-4714-8509-767E86D4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BCF-0D33-4A35-9F87-4A99B0A74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6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24A6-7EDB-4024-8470-B153EA85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DF6571-932C-4274-8240-ED400A229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E40F0-E4F6-413E-B002-2BFF8AED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3FB-5842-4549-A51A-3A818C195E76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4FCF-8C02-4E1D-8205-A58D3306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F1CA5-2D9D-4E3E-AC01-27939825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BCF-0D33-4A35-9F87-4A99B0A74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53EA93-D440-4BD9-880C-282FB1C03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E27B0-9635-4989-A308-CC4B25A0C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7043F-937A-4B1A-BB6F-CDF08109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3FB-5842-4549-A51A-3A818C195E76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6D9C6-BCD1-4FD2-BBD6-0A84556B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719BF-5B87-4FF9-BECD-35511F52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BCF-0D33-4A35-9F87-4A99B0A74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1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94167-735F-4AA7-8BB3-6B4B7DFC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3E9B0-EE84-4F42-8CE1-61677119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258DC-71A1-4D06-B52D-549035BC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3FB-5842-4549-A51A-3A818C195E76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E62E5-C736-4AA3-B975-595B9A68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9ABB5-C0CF-4D31-9E83-1CA89EEE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BCF-0D33-4A35-9F87-4A99B0A74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3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7EA94-B319-4093-87EB-72700940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26916-A2A7-4322-A682-873BE16A7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DCB5A-505A-40F3-B8E6-3ADAFC19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3FB-5842-4549-A51A-3A818C195E76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669A3-277E-4923-A0DB-8B164C87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BC3BA-AEFB-4B5B-8628-AE53484B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BCF-0D33-4A35-9F87-4A99B0A74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2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29715-7C17-4BCD-A27F-0181C5E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0920D-E0C5-46E8-8107-1D577AF20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F3802-091E-4E23-B95C-64E352BF0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864CC-2909-4639-BFA3-D0DD7856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3FB-5842-4549-A51A-3A818C195E76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3116B-27F9-4AE5-8A8B-42265185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A9CE9-F85F-4BF0-B6E0-8497306E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BCF-0D33-4A35-9F87-4A99B0A74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4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85AD0-F1A3-46CF-8CBA-75E74522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11EFD-1CA1-4E4E-B2A8-6FC2AD71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7EAF6-DA9E-4D98-9078-A619A7C48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61D950-7905-4CE1-A10D-6D971EDE2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7FB539-71B1-4F2C-A9BC-86A9D6558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7E0DC-D5B8-4006-8E38-6D488776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3FB-5842-4549-A51A-3A818C195E76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BE0EA3-5583-443F-89ED-B9FDEA72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8A7376-99C8-4023-B6A2-9E23AF52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BCF-0D33-4A35-9F87-4A99B0A74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0F7D5-A392-48C4-BEB3-F61BA2B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2F1416-33B3-4DF0-B6AE-6A99A65F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3FB-5842-4549-A51A-3A818C195E76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BD2179-032A-4371-9DC1-B5DDBA6F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E22CB9-6912-4BEC-B205-0E3C82FB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BCF-0D33-4A35-9F87-4A99B0A74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7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2A2093-B930-4E03-A320-BCFB0728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3FB-5842-4549-A51A-3A818C195E76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E678D0-6739-430F-8C1A-F9CF3BF3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943ABA-5467-4E36-9E3A-8E4D6ACD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BCF-0D33-4A35-9F87-4A99B0A74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8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29675-70E0-4BCA-9314-19ACF68E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763CB-11AC-4633-A386-F002DED8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06309-1C71-47AC-8E07-FB82CA1DD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66CD-BEEE-4B95-BE85-7856AD2B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3FB-5842-4549-A51A-3A818C195E76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11846-11AC-4728-8460-9EB3A8E6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7B444F-D3E1-4F2D-B661-D5B2C2DD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BCF-0D33-4A35-9F87-4A99B0A74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3BE81-00DE-4F2A-9042-F121621F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4EA61B-E019-4164-8A50-1D2222D0E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2CAB8-7281-47F4-AC33-DBAC350C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F0894-D225-4618-9C3D-56AA57D8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3FB-5842-4549-A51A-3A818C195E76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42E878-52D6-4D1A-8292-140B974F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4CB4AF-272D-47D4-9AB5-3597916A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ABCF-0D33-4A35-9F87-4A99B0A74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2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7BF502-5669-42D3-80F7-6DA79D2A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176EC-64D8-4940-8429-EFD16652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FFFE6-8CA8-49F8-A467-8A1CBAD0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403FB-5842-4549-A51A-3A818C195E76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56296-94D2-4FA8-A6E0-5612258BE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8C66B-2E4A-4720-8FC6-BC72149EB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ABCF-0D33-4A35-9F87-4A99B0A74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9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38;p16">
            <a:extLst>
              <a:ext uri="{FF2B5EF4-FFF2-40B4-BE49-F238E27FC236}">
                <a16:creationId xmlns:a16="http://schemas.microsoft.com/office/drawing/2014/main" id="{662017E4-3F50-48AA-8BA8-B4A87A87A119}"/>
              </a:ext>
            </a:extLst>
          </p:cNvPr>
          <p:cNvSpPr txBox="1"/>
          <p:nvPr/>
        </p:nvSpPr>
        <p:spPr>
          <a:xfrm>
            <a:off x="2398913" y="3076234"/>
            <a:ext cx="5418793" cy="53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3" name="Google Shape;141;p16">
            <a:extLst>
              <a:ext uri="{FF2B5EF4-FFF2-40B4-BE49-F238E27FC236}">
                <a16:creationId xmlns:a16="http://schemas.microsoft.com/office/drawing/2014/main" id="{99CF4080-C508-48F9-84D6-D6A5FB120B86}"/>
              </a:ext>
            </a:extLst>
          </p:cNvPr>
          <p:cNvSpPr txBox="1">
            <a:spLocks/>
          </p:cNvSpPr>
          <p:nvPr/>
        </p:nvSpPr>
        <p:spPr>
          <a:xfrm>
            <a:off x="50" y="0"/>
            <a:ext cx="4150394" cy="81914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 err="1"/>
              <a:t>화면명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회원가입</a:t>
            </a:r>
            <a:endParaRPr lang="ko-KR" altLang="en-US" sz="2400" dirty="0"/>
          </a:p>
        </p:txBody>
      </p:sp>
      <p:sp>
        <p:nvSpPr>
          <p:cNvPr id="205" name="Google Shape;143;p16">
            <a:extLst>
              <a:ext uri="{FF2B5EF4-FFF2-40B4-BE49-F238E27FC236}">
                <a16:creationId xmlns:a16="http://schemas.microsoft.com/office/drawing/2014/main" id="{071526B9-E4F0-4C28-B6D2-9BC992C7F4C0}"/>
              </a:ext>
            </a:extLst>
          </p:cNvPr>
          <p:cNvSpPr txBox="1">
            <a:spLocks/>
          </p:cNvSpPr>
          <p:nvPr/>
        </p:nvSpPr>
        <p:spPr>
          <a:xfrm>
            <a:off x="4150444" y="1"/>
            <a:ext cx="4715608" cy="8191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/>
              <a:t>화면</a:t>
            </a:r>
            <a:r>
              <a:rPr lang="en-US" altLang="ko" sz="2400" b="1" dirty="0" err="1"/>
              <a:t>ID:signup</a:t>
            </a:r>
            <a:endParaRPr lang="en-US" sz="2400" dirty="0"/>
          </a:p>
        </p:txBody>
      </p:sp>
      <p:sp>
        <p:nvSpPr>
          <p:cNvPr id="206" name="Google Shape;144;p16">
            <a:extLst>
              <a:ext uri="{FF2B5EF4-FFF2-40B4-BE49-F238E27FC236}">
                <a16:creationId xmlns:a16="http://schemas.microsoft.com/office/drawing/2014/main" id="{A57AA34C-B42A-4C9C-A61A-BEC96B281650}"/>
              </a:ext>
            </a:extLst>
          </p:cNvPr>
          <p:cNvSpPr txBox="1">
            <a:spLocks/>
          </p:cNvSpPr>
          <p:nvPr/>
        </p:nvSpPr>
        <p:spPr>
          <a:xfrm>
            <a:off x="8866118" y="1"/>
            <a:ext cx="3325882" cy="81914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endParaRPr lang="ko-KR" altLang="en-US" sz="700" dirty="0"/>
          </a:p>
        </p:txBody>
      </p:sp>
      <p:pic>
        <p:nvPicPr>
          <p:cNvPr id="235" name="그림 234">
            <a:extLst>
              <a:ext uri="{FF2B5EF4-FFF2-40B4-BE49-F238E27FC236}">
                <a16:creationId xmlns:a16="http://schemas.microsoft.com/office/drawing/2014/main" id="{62D6B4CC-CFFD-4175-A591-C5BC88B6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209" y="1354635"/>
            <a:ext cx="3390377" cy="4743452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C1DCAA7E-762A-424D-95EC-5D227FC4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8" y="1354635"/>
            <a:ext cx="3427284" cy="4510398"/>
          </a:xfrm>
          <a:prstGeom prst="rect">
            <a:avLst/>
          </a:prstGeom>
        </p:spPr>
      </p:pic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086BE61-B184-4362-9BBE-64CBF062CB67}"/>
              </a:ext>
            </a:extLst>
          </p:cNvPr>
          <p:cNvSpPr>
            <a:spLocks noChangeAspect="1"/>
          </p:cNvSpPr>
          <p:nvPr/>
        </p:nvSpPr>
        <p:spPr>
          <a:xfrm>
            <a:off x="3404692" y="2540748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67B62EB-2518-49D2-9450-4CED5190CBEE}"/>
              </a:ext>
            </a:extLst>
          </p:cNvPr>
          <p:cNvSpPr>
            <a:spLocks noChangeAspect="1"/>
          </p:cNvSpPr>
          <p:nvPr/>
        </p:nvSpPr>
        <p:spPr>
          <a:xfrm>
            <a:off x="3404692" y="3014121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5D873806-BAC4-4023-B2F0-6E46AA1986AD}"/>
              </a:ext>
            </a:extLst>
          </p:cNvPr>
          <p:cNvSpPr>
            <a:spLocks noChangeAspect="1"/>
          </p:cNvSpPr>
          <p:nvPr/>
        </p:nvSpPr>
        <p:spPr>
          <a:xfrm>
            <a:off x="3406354" y="3445377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D282B2F-A9C0-4123-A675-88AE1ED463FF}"/>
              </a:ext>
            </a:extLst>
          </p:cNvPr>
          <p:cNvSpPr>
            <a:spLocks noChangeAspect="1"/>
          </p:cNvSpPr>
          <p:nvPr/>
        </p:nvSpPr>
        <p:spPr>
          <a:xfrm>
            <a:off x="3408016" y="3875643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9A91495-A8B5-483F-8B5C-63FDC11795F1}"/>
              </a:ext>
            </a:extLst>
          </p:cNvPr>
          <p:cNvSpPr>
            <a:spLocks noChangeAspect="1"/>
          </p:cNvSpPr>
          <p:nvPr/>
        </p:nvSpPr>
        <p:spPr>
          <a:xfrm>
            <a:off x="3727306" y="4360591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57380C5E-C93E-461F-A4D1-7C93959F24B4}"/>
              </a:ext>
            </a:extLst>
          </p:cNvPr>
          <p:cNvSpPr>
            <a:spLocks noChangeAspect="1"/>
          </p:cNvSpPr>
          <p:nvPr/>
        </p:nvSpPr>
        <p:spPr>
          <a:xfrm>
            <a:off x="3404692" y="5331433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77367226-97DC-4760-8428-A50B7275246B}"/>
              </a:ext>
            </a:extLst>
          </p:cNvPr>
          <p:cNvSpPr>
            <a:spLocks noChangeAspect="1"/>
          </p:cNvSpPr>
          <p:nvPr/>
        </p:nvSpPr>
        <p:spPr>
          <a:xfrm>
            <a:off x="6282617" y="2808491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E6ED7DC7-993D-4014-8810-6876E2A25529}"/>
              </a:ext>
            </a:extLst>
          </p:cNvPr>
          <p:cNvSpPr>
            <a:spLocks noChangeAspect="1"/>
          </p:cNvSpPr>
          <p:nvPr/>
        </p:nvSpPr>
        <p:spPr>
          <a:xfrm>
            <a:off x="5939455" y="3397448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C2440C9-8BA2-4593-9B91-7F3499838FF8}"/>
              </a:ext>
            </a:extLst>
          </p:cNvPr>
          <p:cNvGrpSpPr/>
          <p:nvPr/>
        </p:nvGrpSpPr>
        <p:grpSpPr>
          <a:xfrm>
            <a:off x="8866052" y="896347"/>
            <a:ext cx="3338906" cy="3464244"/>
            <a:chOff x="8866052" y="896347"/>
            <a:chExt cx="3338906" cy="3464244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A2AF373C-0446-4997-8E21-5482306AD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907662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449459B-FAE2-42B7-87B4-51790460F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350370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BCDCD76-85BA-46B3-B669-0FB6C194E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793078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B33B90FA-BF05-47BB-9854-3782B7789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2235786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B849758D-63AC-416E-ABCD-8768945D39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2665964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2E1493D-A4AB-4A3A-AEDE-6BEE211B9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3121202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F47D5ECA-06DC-4C7F-8B36-BA70882A9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3576440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FBC703C7-279E-41C0-85A3-57F25F2F2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4031678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B</a:t>
              </a:r>
              <a:endParaRPr lang="ko-KR" altLang="en-US" b="1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C6B6311-ECEE-42B4-A496-8E531340EF2D}"/>
                </a:ext>
              </a:extLst>
            </p:cNvPr>
            <p:cNvSpPr txBox="1"/>
            <p:nvPr/>
          </p:nvSpPr>
          <p:spPr>
            <a:xfrm>
              <a:off x="9195952" y="133016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75103B1-98EF-436A-B84E-FD05944BCB71}"/>
                </a:ext>
              </a:extLst>
            </p:cNvPr>
            <p:cNvSpPr txBox="1"/>
            <p:nvPr/>
          </p:nvSpPr>
          <p:spPr>
            <a:xfrm>
              <a:off x="9208910" y="896347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닉네임 입력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72DDFE6-EF14-4B39-9532-041E45E23C61}"/>
                </a:ext>
              </a:extLst>
            </p:cNvPr>
            <p:cNvSpPr txBox="1"/>
            <p:nvPr/>
          </p:nvSpPr>
          <p:spPr>
            <a:xfrm>
              <a:off x="9208910" y="135037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이메일 입력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5CE1BAE-F484-45DE-A217-F812B88485BB}"/>
                </a:ext>
              </a:extLst>
            </p:cNvPr>
            <p:cNvSpPr txBox="1"/>
            <p:nvPr/>
          </p:nvSpPr>
          <p:spPr>
            <a:xfrm>
              <a:off x="9208910" y="1770048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비밀번호 입력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A7930E3-5674-4B90-9EB3-21A936D6DC00}"/>
                </a:ext>
              </a:extLst>
            </p:cNvPr>
            <p:cNvSpPr txBox="1"/>
            <p:nvPr/>
          </p:nvSpPr>
          <p:spPr>
            <a:xfrm>
              <a:off x="9208910" y="2235786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성별 체크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0262E81-09B1-4BA3-A765-120B5A2CB523}"/>
                </a:ext>
              </a:extLst>
            </p:cNvPr>
            <p:cNvSpPr txBox="1"/>
            <p:nvPr/>
          </p:nvSpPr>
          <p:spPr>
            <a:xfrm>
              <a:off x="9208910" y="2645754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중복 아닐 시 문구 출력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25E5A36-E935-48E4-A89E-A08E2842D578}"/>
                </a:ext>
              </a:extLst>
            </p:cNvPr>
            <p:cNvSpPr txBox="1"/>
            <p:nvPr/>
          </p:nvSpPr>
          <p:spPr>
            <a:xfrm>
              <a:off x="9208910" y="3082424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중복 시 문구 출력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17D6F687-3FEE-4320-A39B-D9FA76EE0DD5}"/>
                </a:ext>
              </a:extLst>
            </p:cNvPr>
            <p:cNvSpPr txBox="1"/>
            <p:nvPr/>
          </p:nvSpPr>
          <p:spPr>
            <a:xfrm>
              <a:off x="9208910" y="353094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성공 시 로그인으로 이동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69E6AE8-FD75-47C3-A259-BC9F6D441BDD}"/>
                </a:ext>
              </a:extLst>
            </p:cNvPr>
            <p:cNvSpPr txBox="1"/>
            <p:nvPr/>
          </p:nvSpPr>
          <p:spPr>
            <a:xfrm>
              <a:off x="9208910" y="3981663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로그인 페이지로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00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41;p16">
            <a:extLst>
              <a:ext uri="{FF2B5EF4-FFF2-40B4-BE49-F238E27FC236}">
                <a16:creationId xmlns:a16="http://schemas.microsoft.com/office/drawing/2014/main" id="{99CF4080-C508-48F9-84D6-D6A5FB120B86}"/>
              </a:ext>
            </a:extLst>
          </p:cNvPr>
          <p:cNvSpPr txBox="1">
            <a:spLocks/>
          </p:cNvSpPr>
          <p:nvPr/>
        </p:nvSpPr>
        <p:spPr>
          <a:xfrm>
            <a:off x="50" y="0"/>
            <a:ext cx="4150394" cy="81914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 err="1"/>
              <a:t>화면명</a:t>
            </a:r>
            <a:r>
              <a:rPr lang="en-US" altLang="ko-KR" sz="2400" b="1" dirty="0"/>
              <a:t>: </a:t>
            </a:r>
            <a:r>
              <a:rPr lang="en-US" altLang="ko-KR" sz="2400" b="1" dirty="0" err="1"/>
              <a:t>css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참고</a:t>
            </a:r>
            <a:endParaRPr lang="ko-KR" altLang="en-US" sz="2400" dirty="0"/>
          </a:p>
        </p:txBody>
      </p:sp>
      <p:sp>
        <p:nvSpPr>
          <p:cNvPr id="205" name="Google Shape;143;p16">
            <a:extLst>
              <a:ext uri="{FF2B5EF4-FFF2-40B4-BE49-F238E27FC236}">
                <a16:creationId xmlns:a16="http://schemas.microsoft.com/office/drawing/2014/main" id="{071526B9-E4F0-4C28-B6D2-9BC992C7F4C0}"/>
              </a:ext>
            </a:extLst>
          </p:cNvPr>
          <p:cNvSpPr txBox="1">
            <a:spLocks/>
          </p:cNvSpPr>
          <p:nvPr/>
        </p:nvSpPr>
        <p:spPr>
          <a:xfrm>
            <a:off x="4150444" y="1"/>
            <a:ext cx="4715608" cy="8191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/>
              <a:t>화면</a:t>
            </a:r>
            <a:r>
              <a:rPr lang="en-US" altLang="ko" sz="2400" b="1" dirty="0"/>
              <a:t>ID: source</a:t>
            </a:r>
            <a:endParaRPr lang="en-US" sz="2400" dirty="0"/>
          </a:p>
        </p:txBody>
      </p:sp>
      <p:sp>
        <p:nvSpPr>
          <p:cNvPr id="206" name="Google Shape;144;p16">
            <a:extLst>
              <a:ext uri="{FF2B5EF4-FFF2-40B4-BE49-F238E27FC236}">
                <a16:creationId xmlns:a16="http://schemas.microsoft.com/office/drawing/2014/main" id="{A57AA34C-B42A-4C9C-A61A-BEC96B281650}"/>
              </a:ext>
            </a:extLst>
          </p:cNvPr>
          <p:cNvSpPr txBox="1">
            <a:spLocks/>
          </p:cNvSpPr>
          <p:nvPr/>
        </p:nvSpPr>
        <p:spPr>
          <a:xfrm>
            <a:off x="8866118" y="1"/>
            <a:ext cx="3325882" cy="81914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endParaRPr lang="ko-KR" altLang="en-US" sz="700" dirty="0"/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C2440C9-8BA2-4593-9B91-7F3499838FF8}"/>
              </a:ext>
            </a:extLst>
          </p:cNvPr>
          <p:cNvGrpSpPr/>
          <p:nvPr/>
        </p:nvGrpSpPr>
        <p:grpSpPr>
          <a:xfrm>
            <a:off x="8866052" y="896347"/>
            <a:ext cx="3338906" cy="823355"/>
            <a:chOff x="8866052" y="896347"/>
            <a:chExt cx="3338906" cy="823355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A2AF373C-0446-4997-8E21-5482306AD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907662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449459B-FAE2-42B7-87B4-51790460F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350370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C6B6311-ECEE-42B4-A496-8E531340EF2D}"/>
                </a:ext>
              </a:extLst>
            </p:cNvPr>
            <p:cNvSpPr txBox="1"/>
            <p:nvPr/>
          </p:nvSpPr>
          <p:spPr>
            <a:xfrm>
              <a:off x="9195952" y="133016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75103B1-98EF-436A-B84E-FD05944BCB71}"/>
                </a:ext>
              </a:extLst>
            </p:cNvPr>
            <p:cNvSpPr txBox="1"/>
            <p:nvPr/>
          </p:nvSpPr>
          <p:spPr>
            <a:xfrm>
              <a:off x="9208910" y="896347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Css</a:t>
              </a:r>
              <a:r>
                <a:rPr lang="ko-KR" altLang="en-US" dirty="0"/>
                <a:t>소스코드 참고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72DDFE6-EF14-4B39-9532-041E45E23C61}"/>
                </a:ext>
              </a:extLst>
            </p:cNvPr>
            <p:cNvSpPr txBox="1"/>
            <p:nvPr/>
          </p:nvSpPr>
          <p:spPr>
            <a:xfrm>
              <a:off x="9208910" y="135037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깃헙</a:t>
              </a:r>
              <a:r>
                <a:rPr lang="ko-KR" altLang="en-US" dirty="0"/>
                <a:t> 주소로 이동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F2BB5DC-40FA-4A04-9D49-8F870172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0" y="1204053"/>
            <a:ext cx="5257861" cy="471203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F88561-EED8-422C-871E-3937F5F879D9}"/>
              </a:ext>
            </a:extLst>
          </p:cNvPr>
          <p:cNvSpPr>
            <a:spLocks noChangeAspect="1"/>
          </p:cNvSpPr>
          <p:nvPr/>
        </p:nvSpPr>
        <p:spPr>
          <a:xfrm>
            <a:off x="3737769" y="4531533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0DA1CD-53DC-4427-847F-75FABBB63F9B}"/>
              </a:ext>
            </a:extLst>
          </p:cNvPr>
          <p:cNvSpPr>
            <a:spLocks noChangeAspect="1"/>
          </p:cNvSpPr>
          <p:nvPr/>
        </p:nvSpPr>
        <p:spPr>
          <a:xfrm>
            <a:off x="1656050" y="4860446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32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41;p16">
            <a:extLst>
              <a:ext uri="{FF2B5EF4-FFF2-40B4-BE49-F238E27FC236}">
                <a16:creationId xmlns:a16="http://schemas.microsoft.com/office/drawing/2014/main" id="{99CF4080-C508-48F9-84D6-D6A5FB120B86}"/>
              </a:ext>
            </a:extLst>
          </p:cNvPr>
          <p:cNvSpPr txBox="1">
            <a:spLocks/>
          </p:cNvSpPr>
          <p:nvPr/>
        </p:nvSpPr>
        <p:spPr>
          <a:xfrm>
            <a:off x="50" y="0"/>
            <a:ext cx="4150394" cy="81914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 err="1"/>
              <a:t>화면명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로그인</a:t>
            </a:r>
            <a:endParaRPr lang="ko-KR" altLang="en-US" sz="2400" dirty="0"/>
          </a:p>
        </p:txBody>
      </p:sp>
      <p:sp>
        <p:nvSpPr>
          <p:cNvPr id="205" name="Google Shape;143;p16">
            <a:extLst>
              <a:ext uri="{FF2B5EF4-FFF2-40B4-BE49-F238E27FC236}">
                <a16:creationId xmlns:a16="http://schemas.microsoft.com/office/drawing/2014/main" id="{071526B9-E4F0-4C28-B6D2-9BC992C7F4C0}"/>
              </a:ext>
            </a:extLst>
          </p:cNvPr>
          <p:cNvSpPr txBox="1">
            <a:spLocks/>
          </p:cNvSpPr>
          <p:nvPr/>
        </p:nvSpPr>
        <p:spPr>
          <a:xfrm>
            <a:off x="4150444" y="1"/>
            <a:ext cx="4715608" cy="8191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/>
              <a:t>화면</a:t>
            </a:r>
            <a:r>
              <a:rPr lang="en-US" altLang="ko" sz="2400" b="1" dirty="0" err="1"/>
              <a:t>ID:login</a:t>
            </a:r>
            <a:endParaRPr lang="en-US" sz="2400" dirty="0"/>
          </a:p>
        </p:txBody>
      </p:sp>
      <p:sp>
        <p:nvSpPr>
          <p:cNvPr id="206" name="Google Shape;144;p16">
            <a:extLst>
              <a:ext uri="{FF2B5EF4-FFF2-40B4-BE49-F238E27FC236}">
                <a16:creationId xmlns:a16="http://schemas.microsoft.com/office/drawing/2014/main" id="{A57AA34C-B42A-4C9C-A61A-BEC96B281650}"/>
              </a:ext>
            </a:extLst>
          </p:cNvPr>
          <p:cNvSpPr txBox="1">
            <a:spLocks/>
          </p:cNvSpPr>
          <p:nvPr/>
        </p:nvSpPr>
        <p:spPr>
          <a:xfrm>
            <a:off x="8866118" y="1"/>
            <a:ext cx="3325882" cy="81914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endParaRPr lang="ko-KR" altLang="en-US" sz="7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F8D155-CEDC-4DD9-8258-73789868BCBE}"/>
              </a:ext>
            </a:extLst>
          </p:cNvPr>
          <p:cNvGrpSpPr/>
          <p:nvPr/>
        </p:nvGrpSpPr>
        <p:grpSpPr>
          <a:xfrm>
            <a:off x="8866052" y="896347"/>
            <a:ext cx="3338906" cy="2118739"/>
            <a:chOff x="8866052" y="896347"/>
            <a:chExt cx="3338906" cy="2118739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A2AF373C-0446-4997-8E21-5482306AD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907662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449459B-FAE2-42B7-87B4-51790460F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350370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BCDCD76-85BA-46B3-B669-0FB6C194E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793078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B33B90FA-BF05-47BB-9854-3782B7789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2235786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B849758D-63AC-416E-ABCD-8768945D39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2665964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B</a:t>
              </a:r>
              <a:endParaRPr lang="ko-KR" altLang="en-US" b="1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C6B6311-ECEE-42B4-A496-8E531340EF2D}"/>
                </a:ext>
              </a:extLst>
            </p:cNvPr>
            <p:cNvSpPr txBox="1"/>
            <p:nvPr/>
          </p:nvSpPr>
          <p:spPr>
            <a:xfrm>
              <a:off x="9195952" y="133016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75103B1-98EF-436A-B84E-FD05944BCB71}"/>
                </a:ext>
              </a:extLst>
            </p:cNvPr>
            <p:cNvSpPr txBox="1"/>
            <p:nvPr/>
          </p:nvSpPr>
          <p:spPr>
            <a:xfrm>
              <a:off x="9208910" y="896347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이메일 입력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72DDFE6-EF14-4B39-9532-041E45E23C61}"/>
                </a:ext>
              </a:extLst>
            </p:cNvPr>
            <p:cNvSpPr txBox="1"/>
            <p:nvPr/>
          </p:nvSpPr>
          <p:spPr>
            <a:xfrm>
              <a:off x="9208910" y="135037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비밀번호 입력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5CE1BAE-F484-45DE-A217-F812B88485BB}"/>
                </a:ext>
              </a:extLst>
            </p:cNvPr>
            <p:cNvSpPr txBox="1"/>
            <p:nvPr/>
          </p:nvSpPr>
          <p:spPr>
            <a:xfrm>
              <a:off x="9208910" y="1770048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이메일 형식 필요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A7930E3-5674-4B90-9EB3-21A936D6DC00}"/>
                </a:ext>
              </a:extLst>
            </p:cNvPr>
            <p:cNvSpPr txBox="1"/>
            <p:nvPr/>
          </p:nvSpPr>
          <p:spPr>
            <a:xfrm>
              <a:off x="9208910" y="2235786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로그인 </a:t>
              </a:r>
              <a:r>
                <a:rPr lang="ko-KR" altLang="en-US" dirty="0" err="1"/>
                <a:t>성공시</a:t>
              </a:r>
              <a:r>
                <a:rPr lang="ko-KR" altLang="en-US" dirty="0"/>
                <a:t> 홈으로 이동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0262E81-09B1-4BA3-A765-120B5A2CB523}"/>
                </a:ext>
              </a:extLst>
            </p:cNvPr>
            <p:cNvSpPr txBox="1"/>
            <p:nvPr/>
          </p:nvSpPr>
          <p:spPr>
            <a:xfrm>
              <a:off x="9208910" y="2645754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회원가입으로 이동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8996560-C5BF-4BD4-A97B-82A3D6224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108" y="1040948"/>
            <a:ext cx="4031362" cy="40829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F4C27E-68FA-4F71-B1EE-137EAEE6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59" y="1140426"/>
            <a:ext cx="3750485" cy="396155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82C079-B12B-40D8-8F13-A5331113672B}"/>
              </a:ext>
            </a:extLst>
          </p:cNvPr>
          <p:cNvSpPr>
            <a:spLocks noChangeAspect="1"/>
          </p:cNvSpPr>
          <p:nvPr/>
        </p:nvSpPr>
        <p:spPr>
          <a:xfrm>
            <a:off x="3262920" y="2276205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E76D0A-06E3-4F34-B7DE-8E4E3FDE5F07}"/>
              </a:ext>
            </a:extLst>
          </p:cNvPr>
          <p:cNvSpPr>
            <a:spLocks noChangeAspect="1"/>
          </p:cNvSpPr>
          <p:nvPr/>
        </p:nvSpPr>
        <p:spPr>
          <a:xfrm>
            <a:off x="3262920" y="2945282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90D18E-D595-4F35-99EA-E85670B9EC4E}"/>
              </a:ext>
            </a:extLst>
          </p:cNvPr>
          <p:cNvSpPr>
            <a:spLocks noChangeAspect="1"/>
          </p:cNvSpPr>
          <p:nvPr/>
        </p:nvSpPr>
        <p:spPr>
          <a:xfrm>
            <a:off x="8321386" y="2753510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802112-2553-4429-80A4-CF340316543A}"/>
              </a:ext>
            </a:extLst>
          </p:cNvPr>
          <p:cNvSpPr>
            <a:spLocks noChangeAspect="1"/>
          </p:cNvSpPr>
          <p:nvPr/>
        </p:nvSpPr>
        <p:spPr>
          <a:xfrm>
            <a:off x="3648917" y="3486827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4F6311-279A-42FD-847C-B80AB7866239}"/>
              </a:ext>
            </a:extLst>
          </p:cNvPr>
          <p:cNvSpPr>
            <a:spLocks noChangeAspect="1"/>
          </p:cNvSpPr>
          <p:nvPr/>
        </p:nvSpPr>
        <p:spPr>
          <a:xfrm>
            <a:off x="3331975" y="4488776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857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41;p16">
            <a:extLst>
              <a:ext uri="{FF2B5EF4-FFF2-40B4-BE49-F238E27FC236}">
                <a16:creationId xmlns:a16="http://schemas.microsoft.com/office/drawing/2014/main" id="{99CF4080-C508-48F9-84D6-D6A5FB120B86}"/>
              </a:ext>
            </a:extLst>
          </p:cNvPr>
          <p:cNvSpPr txBox="1">
            <a:spLocks/>
          </p:cNvSpPr>
          <p:nvPr/>
        </p:nvSpPr>
        <p:spPr>
          <a:xfrm>
            <a:off x="50" y="0"/>
            <a:ext cx="4150394" cy="81914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 err="1"/>
              <a:t>화면명</a:t>
            </a:r>
            <a:r>
              <a:rPr lang="en-US" altLang="ko-KR" sz="2400" b="1" dirty="0"/>
              <a:t>: </a:t>
            </a:r>
            <a:r>
              <a:rPr lang="ko-KR" altLang="en-US" sz="2400" b="1" dirty="0" err="1"/>
              <a:t>네비</a:t>
            </a:r>
            <a:endParaRPr lang="ko-KR" altLang="en-US" sz="2400" dirty="0"/>
          </a:p>
        </p:txBody>
      </p:sp>
      <p:sp>
        <p:nvSpPr>
          <p:cNvPr id="205" name="Google Shape;143;p16">
            <a:extLst>
              <a:ext uri="{FF2B5EF4-FFF2-40B4-BE49-F238E27FC236}">
                <a16:creationId xmlns:a16="http://schemas.microsoft.com/office/drawing/2014/main" id="{071526B9-E4F0-4C28-B6D2-9BC992C7F4C0}"/>
              </a:ext>
            </a:extLst>
          </p:cNvPr>
          <p:cNvSpPr txBox="1">
            <a:spLocks/>
          </p:cNvSpPr>
          <p:nvPr/>
        </p:nvSpPr>
        <p:spPr>
          <a:xfrm>
            <a:off x="4150444" y="1"/>
            <a:ext cx="4715608" cy="8191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/>
              <a:t>화면</a:t>
            </a:r>
            <a:r>
              <a:rPr lang="en-US" altLang="ko" sz="2400" b="1" dirty="0" err="1"/>
              <a:t>ID:nav</a:t>
            </a:r>
            <a:endParaRPr lang="en-US" sz="2400" dirty="0"/>
          </a:p>
        </p:txBody>
      </p:sp>
      <p:sp>
        <p:nvSpPr>
          <p:cNvPr id="206" name="Google Shape;144;p16">
            <a:extLst>
              <a:ext uri="{FF2B5EF4-FFF2-40B4-BE49-F238E27FC236}">
                <a16:creationId xmlns:a16="http://schemas.microsoft.com/office/drawing/2014/main" id="{A57AA34C-B42A-4C9C-A61A-BEC96B281650}"/>
              </a:ext>
            </a:extLst>
          </p:cNvPr>
          <p:cNvSpPr txBox="1">
            <a:spLocks/>
          </p:cNvSpPr>
          <p:nvPr/>
        </p:nvSpPr>
        <p:spPr>
          <a:xfrm>
            <a:off x="8866118" y="1"/>
            <a:ext cx="3325882" cy="81914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endParaRPr lang="ko-KR" altLang="en-US" sz="700" dirty="0"/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C2440C9-8BA2-4593-9B91-7F3499838FF8}"/>
              </a:ext>
            </a:extLst>
          </p:cNvPr>
          <p:cNvGrpSpPr/>
          <p:nvPr/>
        </p:nvGrpSpPr>
        <p:grpSpPr>
          <a:xfrm>
            <a:off x="8866052" y="896347"/>
            <a:ext cx="3338906" cy="3009006"/>
            <a:chOff x="8866052" y="896347"/>
            <a:chExt cx="3338906" cy="3009006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A2AF373C-0446-4997-8E21-5482306AD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907662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449459B-FAE2-42B7-87B4-51790460F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350370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BCDCD76-85BA-46B3-B669-0FB6C194E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793078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B33B90FA-BF05-47BB-9854-3782B7789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2235786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B849758D-63AC-416E-ABCD-8768945D39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2665964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B</a:t>
              </a:r>
              <a:endParaRPr lang="ko-KR" altLang="en-US" b="1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2E1493D-A4AB-4A3A-AEDE-6BEE211B9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3121202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</a:t>
              </a:r>
              <a:endParaRPr lang="ko-KR" altLang="en-US" b="1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F47D5ECA-06DC-4C7F-8B36-BA70882A9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3576440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C6B6311-ECEE-42B4-A496-8E531340EF2D}"/>
                </a:ext>
              </a:extLst>
            </p:cNvPr>
            <p:cNvSpPr txBox="1"/>
            <p:nvPr/>
          </p:nvSpPr>
          <p:spPr>
            <a:xfrm>
              <a:off x="9195952" y="133016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75103B1-98EF-436A-B84E-FD05944BCB71}"/>
                </a:ext>
              </a:extLst>
            </p:cNvPr>
            <p:cNvSpPr txBox="1"/>
            <p:nvPr/>
          </p:nvSpPr>
          <p:spPr>
            <a:xfrm>
              <a:off x="9208910" y="896347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홈으로 이동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72DDFE6-EF14-4B39-9532-041E45E23C61}"/>
                </a:ext>
              </a:extLst>
            </p:cNvPr>
            <p:cNvSpPr txBox="1"/>
            <p:nvPr/>
          </p:nvSpPr>
          <p:spPr>
            <a:xfrm>
              <a:off x="9208910" y="135037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글 작성페이지로 이동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5CE1BAE-F484-45DE-A217-F812B88485BB}"/>
                </a:ext>
              </a:extLst>
            </p:cNvPr>
            <p:cNvSpPr txBox="1"/>
            <p:nvPr/>
          </p:nvSpPr>
          <p:spPr>
            <a:xfrm>
              <a:off x="9208910" y="1770048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클릭시</a:t>
              </a:r>
              <a:r>
                <a:rPr lang="ko-KR" altLang="en-US" dirty="0"/>
                <a:t> 드롭다운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A7930E3-5674-4B90-9EB3-21A936D6DC00}"/>
                </a:ext>
              </a:extLst>
            </p:cNvPr>
            <p:cNvSpPr txBox="1"/>
            <p:nvPr/>
          </p:nvSpPr>
          <p:spPr>
            <a:xfrm>
              <a:off x="9208910" y="2235786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프로필로 이동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0262E81-09B1-4BA3-A765-120B5A2CB523}"/>
                </a:ext>
              </a:extLst>
            </p:cNvPr>
            <p:cNvSpPr txBox="1"/>
            <p:nvPr/>
          </p:nvSpPr>
          <p:spPr>
            <a:xfrm>
              <a:off x="9208910" y="2645754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회원정보 수정으로 이동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25E5A36-E935-48E4-A89E-A08E2842D578}"/>
                </a:ext>
              </a:extLst>
            </p:cNvPr>
            <p:cNvSpPr txBox="1"/>
            <p:nvPr/>
          </p:nvSpPr>
          <p:spPr>
            <a:xfrm>
              <a:off x="9208910" y="3082424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 로그아웃</a:t>
              </a:r>
              <a:r>
                <a:rPr lang="en-US" altLang="ko-KR" dirty="0"/>
                <a:t>(</a:t>
              </a:r>
              <a:r>
                <a:rPr lang="ko-KR" altLang="en-US" dirty="0"/>
                <a:t>세션 제거</a:t>
              </a:r>
              <a:r>
                <a:rPr lang="en-US" altLang="ko-KR" dirty="0"/>
                <a:t>)</a:t>
              </a:r>
              <a:r>
                <a:rPr lang="ko-KR" altLang="en-US" dirty="0"/>
                <a:t> 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17D6F687-3FEE-4320-A39B-D9FA76EE0DD5}"/>
                </a:ext>
              </a:extLst>
            </p:cNvPr>
            <p:cNvSpPr txBox="1"/>
            <p:nvPr/>
          </p:nvSpPr>
          <p:spPr>
            <a:xfrm>
              <a:off x="9208910" y="353094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미구현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092062E-6111-4C18-8CF6-F9844371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0" y="1321097"/>
            <a:ext cx="8365787" cy="84291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848405-CE6A-4823-912A-92E717D303C7}"/>
              </a:ext>
            </a:extLst>
          </p:cNvPr>
          <p:cNvSpPr>
            <a:spLocks noChangeAspect="1"/>
          </p:cNvSpPr>
          <p:nvPr/>
        </p:nvSpPr>
        <p:spPr>
          <a:xfrm>
            <a:off x="1619029" y="1498259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AC4700-4D7D-4D34-AE52-F6E4B05A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0" y="3308007"/>
            <a:ext cx="4819650" cy="208597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4AD113-9527-4128-86E7-EF4DEDB7B620}"/>
              </a:ext>
            </a:extLst>
          </p:cNvPr>
          <p:cNvSpPr>
            <a:spLocks noChangeAspect="1"/>
          </p:cNvSpPr>
          <p:nvPr/>
        </p:nvSpPr>
        <p:spPr>
          <a:xfrm>
            <a:off x="5276629" y="1473205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BFA138-7113-451F-8219-78A623B9EF4E}"/>
              </a:ext>
            </a:extLst>
          </p:cNvPr>
          <p:cNvSpPr>
            <a:spLocks noChangeAspect="1"/>
          </p:cNvSpPr>
          <p:nvPr/>
        </p:nvSpPr>
        <p:spPr>
          <a:xfrm>
            <a:off x="704629" y="3076111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80B69F4-B47C-4B77-8FBC-9D416DF3FDD8}"/>
              </a:ext>
            </a:extLst>
          </p:cNvPr>
          <p:cNvSpPr>
            <a:spLocks noChangeAspect="1"/>
          </p:cNvSpPr>
          <p:nvPr/>
        </p:nvSpPr>
        <p:spPr>
          <a:xfrm>
            <a:off x="1142373" y="3076111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98D57F5-D496-4806-9FEC-35FEC67E1046}"/>
              </a:ext>
            </a:extLst>
          </p:cNvPr>
          <p:cNvSpPr>
            <a:spLocks noChangeAspect="1"/>
          </p:cNvSpPr>
          <p:nvPr/>
        </p:nvSpPr>
        <p:spPr>
          <a:xfrm>
            <a:off x="1599740" y="3076111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2EB6035-F3D8-43A7-A3E9-DAB1749960AF}"/>
              </a:ext>
            </a:extLst>
          </p:cNvPr>
          <p:cNvSpPr>
            <a:spLocks noChangeAspect="1"/>
          </p:cNvSpPr>
          <p:nvPr/>
        </p:nvSpPr>
        <p:spPr>
          <a:xfrm>
            <a:off x="1577753" y="3076111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1E9560-22C8-44B9-9890-619A90704E24}"/>
              </a:ext>
            </a:extLst>
          </p:cNvPr>
          <p:cNvSpPr>
            <a:spLocks noChangeAspect="1"/>
          </p:cNvSpPr>
          <p:nvPr/>
        </p:nvSpPr>
        <p:spPr>
          <a:xfrm>
            <a:off x="2013133" y="3076110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BC92FB0-E59E-4669-83EB-C74F28FAA613}"/>
              </a:ext>
            </a:extLst>
          </p:cNvPr>
          <p:cNvSpPr>
            <a:spLocks noChangeAspect="1"/>
          </p:cNvSpPr>
          <p:nvPr/>
        </p:nvSpPr>
        <p:spPr>
          <a:xfrm>
            <a:off x="3767744" y="3837416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30A7EAD-649D-410B-AB61-96346D9B8BFB}"/>
              </a:ext>
            </a:extLst>
          </p:cNvPr>
          <p:cNvSpPr>
            <a:spLocks noChangeAspect="1"/>
          </p:cNvSpPr>
          <p:nvPr/>
        </p:nvSpPr>
        <p:spPr>
          <a:xfrm>
            <a:off x="3767744" y="4350994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EC0215-9570-405D-9A88-A8AEF1B3A738}"/>
              </a:ext>
            </a:extLst>
          </p:cNvPr>
          <p:cNvSpPr>
            <a:spLocks noChangeAspect="1"/>
          </p:cNvSpPr>
          <p:nvPr/>
        </p:nvSpPr>
        <p:spPr>
          <a:xfrm>
            <a:off x="3767744" y="4864572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726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C2738B-EBB6-4971-BEF6-9A8F8CB7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88" y="1236575"/>
            <a:ext cx="8030784" cy="4872315"/>
          </a:xfrm>
          <a:prstGeom prst="rect">
            <a:avLst/>
          </a:prstGeom>
        </p:spPr>
      </p:pic>
      <p:sp>
        <p:nvSpPr>
          <p:cNvPr id="203" name="Google Shape;141;p16">
            <a:extLst>
              <a:ext uri="{FF2B5EF4-FFF2-40B4-BE49-F238E27FC236}">
                <a16:creationId xmlns:a16="http://schemas.microsoft.com/office/drawing/2014/main" id="{99CF4080-C508-48F9-84D6-D6A5FB120B86}"/>
              </a:ext>
            </a:extLst>
          </p:cNvPr>
          <p:cNvSpPr txBox="1">
            <a:spLocks/>
          </p:cNvSpPr>
          <p:nvPr/>
        </p:nvSpPr>
        <p:spPr>
          <a:xfrm>
            <a:off x="50" y="0"/>
            <a:ext cx="4150394" cy="81914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 err="1"/>
              <a:t>화면명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홈</a:t>
            </a:r>
            <a:endParaRPr lang="ko-KR" altLang="en-US" sz="2400" dirty="0"/>
          </a:p>
        </p:txBody>
      </p:sp>
      <p:sp>
        <p:nvSpPr>
          <p:cNvPr id="205" name="Google Shape;143;p16">
            <a:extLst>
              <a:ext uri="{FF2B5EF4-FFF2-40B4-BE49-F238E27FC236}">
                <a16:creationId xmlns:a16="http://schemas.microsoft.com/office/drawing/2014/main" id="{071526B9-E4F0-4C28-B6D2-9BC992C7F4C0}"/>
              </a:ext>
            </a:extLst>
          </p:cNvPr>
          <p:cNvSpPr txBox="1">
            <a:spLocks/>
          </p:cNvSpPr>
          <p:nvPr/>
        </p:nvSpPr>
        <p:spPr>
          <a:xfrm>
            <a:off x="4150444" y="1"/>
            <a:ext cx="4715608" cy="8191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/>
              <a:t>화면</a:t>
            </a:r>
            <a:r>
              <a:rPr lang="en-US" altLang="ko" sz="2400" b="1" dirty="0" err="1"/>
              <a:t>ID:home</a:t>
            </a:r>
            <a:endParaRPr lang="en-US" sz="2400" dirty="0"/>
          </a:p>
        </p:txBody>
      </p:sp>
      <p:sp>
        <p:nvSpPr>
          <p:cNvPr id="206" name="Google Shape;144;p16">
            <a:extLst>
              <a:ext uri="{FF2B5EF4-FFF2-40B4-BE49-F238E27FC236}">
                <a16:creationId xmlns:a16="http://schemas.microsoft.com/office/drawing/2014/main" id="{A57AA34C-B42A-4C9C-A61A-BEC96B281650}"/>
              </a:ext>
            </a:extLst>
          </p:cNvPr>
          <p:cNvSpPr txBox="1">
            <a:spLocks/>
          </p:cNvSpPr>
          <p:nvPr/>
        </p:nvSpPr>
        <p:spPr>
          <a:xfrm>
            <a:off x="8866118" y="1"/>
            <a:ext cx="3325882" cy="81914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endParaRPr lang="ko-KR" altLang="en-US" sz="700" dirty="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086BE61-B184-4362-9BBE-64CBF062CB67}"/>
              </a:ext>
            </a:extLst>
          </p:cNvPr>
          <p:cNvSpPr>
            <a:spLocks noChangeAspect="1"/>
          </p:cNvSpPr>
          <p:nvPr/>
        </p:nvSpPr>
        <p:spPr>
          <a:xfrm>
            <a:off x="192673" y="1377618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77367226-97DC-4760-8428-A50B7275246B}"/>
              </a:ext>
            </a:extLst>
          </p:cNvPr>
          <p:cNvSpPr>
            <a:spLocks noChangeAspect="1"/>
          </p:cNvSpPr>
          <p:nvPr/>
        </p:nvSpPr>
        <p:spPr>
          <a:xfrm>
            <a:off x="1827349" y="1377618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C2440C9-8BA2-4593-9B91-7F3499838FF8}"/>
              </a:ext>
            </a:extLst>
          </p:cNvPr>
          <p:cNvGrpSpPr/>
          <p:nvPr/>
        </p:nvGrpSpPr>
        <p:grpSpPr>
          <a:xfrm>
            <a:off x="8866052" y="896347"/>
            <a:ext cx="3338906" cy="3464244"/>
            <a:chOff x="8866052" y="896347"/>
            <a:chExt cx="3338906" cy="3464244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A2AF373C-0446-4997-8E21-5482306AD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907662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449459B-FAE2-42B7-87B4-51790460F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350370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BCDCD76-85BA-46B3-B669-0FB6C194E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793078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B33B90FA-BF05-47BB-9854-3782B7789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2235786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B849758D-63AC-416E-ABCD-8768945D39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2665964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2E1493D-A4AB-4A3A-AEDE-6BEE211B9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3121202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F47D5ECA-06DC-4C7F-8B36-BA70882A9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3576440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B</a:t>
              </a:r>
              <a:endParaRPr lang="ko-KR" altLang="en-US" b="1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FBC703C7-279E-41C0-85A3-57F25F2F2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4031678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C6B6311-ECEE-42B4-A496-8E531340EF2D}"/>
                </a:ext>
              </a:extLst>
            </p:cNvPr>
            <p:cNvSpPr txBox="1"/>
            <p:nvPr/>
          </p:nvSpPr>
          <p:spPr>
            <a:xfrm>
              <a:off x="9195952" y="133016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75103B1-98EF-436A-B84E-FD05944BCB71}"/>
                </a:ext>
              </a:extLst>
            </p:cNvPr>
            <p:cNvSpPr txBox="1"/>
            <p:nvPr/>
          </p:nvSpPr>
          <p:spPr>
            <a:xfrm>
              <a:off x="9208910" y="896347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유저프로필</a:t>
              </a:r>
              <a:endParaRPr lang="ko-KR" altLang="en-US" dirty="0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72DDFE6-EF14-4B39-9532-041E45E23C61}"/>
                </a:ext>
              </a:extLst>
            </p:cNvPr>
            <p:cNvSpPr txBox="1"/>
            <p:nvPr/>
          </p:nvSpPr>
          <p:spPr>
            <a:xfrm>
              <a:off x="9208910" y="135037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게시물 슬라이드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5CE1BAE-F484-45DE-A217-F812B88485BB}"/>
                </a:ext>
              </a:extLst>
            </p:cNvPr>
            <p:cNvSpPr txBox="1"/>
            <p:nvPr/>
          </p:nvSpPr>
          <p:spPr>
            <a:xfrm>
              <a:off x="9208910" y="1770048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댓글 리스트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A7930E3-5674-4B90-9EB3-21A936D6DC00}"/>
                </a:ext>
              </a:extLst>
            </p:cNvPr>
            <p:cNvSpPr txBox="1"/>
            <p:nvPr/>
          </p:nvSpPr>
          <p:spPr>
            <a:xfrm>
              <a:off x="9208910" y="2235786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팔로우</a:t>
              </a:r>
              <a:r>
                <a:rPr lang="en-US" altLang="ko-KR" dirty="0"/>
                <a:t>(</a:t>
              </a:r>
              <a:r>
                <a:rPr lang="ko-KR" altLang="en-US" dirty="0"/>
                <a:t>리스트에 추가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0262E81-09B1-4BA3-A765-120B5A2CB523}"/>
                </a:ext>
              </a:extLst>
            </p:cNvPr>
            <p:cNvSpPr txBox="1"/>
            <p:nvPr/>
          </p:nvSpPr>
          <p:spPr>
            <a:xfrm>
              <a:off x="9208910" y="2645754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좋아요 </a:t>
              </a:r>
              <a:r>
                <a:rPr lang="en-US" altLang="ko-KR" dirty="0"/>
                <a:t>(</a:t>
              </a:r>
              <a:r>
                <a:rPr lang="ko-KR" altLang="en-US" dirty="0"/>
                <a:t>좋아요 개수 증가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25E5A36-E935-48E4-A89E-A08E2842D578}"/>
                </a:ext>
              </a:extLst>
            </p:cNvPr>
            <p:cNvSpPr txBox="1"/>
            <p:nvPr/>
          </p:nvSpPr>
          <p:spPr>
            <a:xfrm>
              <a:off x="9208910" y="3052775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해당 유저 프로필로 이동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17D6F687-3FEE-4320-A39B-D9FA76EE0DD5}"/>
                </a:ext>
              </a:extLst>
            </p:cNvPr>
            <p:cNvSpPr txBox="1"/>
            <p:nvPr/>
          </p:nvSpPr>
          <p:spPr>
            <a:xfrm>
              <a:off x="9208910" y="353094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해당 글 디테일로 이동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69E6AE8-FD75-47C3-A259-BC9F6D441BDD}"/>
                </a:ext>
              </a:extLst>
            </p:cNvPr>
            <p:cNvSpPr txBox="1"/>
            <p:nvPr/>
          </p:nvSpPr>
          <p:spPr>
            <a:xfrm>
              <a:off x="9208910" y="3981663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미구현</a:t>
              </a:r>
              <a:endParaRPr lang="ko-KR" altLang="en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EA3410-D87F-4CFB-88C5-A92EBFCEB146}"/>
              </a:ext>
            </a:extLst>
          </p:cNvPr>
          <p:cNvSpPr>
            <a:spLocks noChangeAspect="1"/>
          </p:cNvSpPr>
          <p:nvPr/>
        </p:nvSpPr>
        <p:spPr>
          <a:xfrm>
            <a:off x="4697008" y="1359502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87FE09D-6F20-4B4C-85B8-C2F2F0319B45}"/>
              </a:ext>
            </a:extLst>
          </p:cNvPr>
          <p:cNvSpPr>
            <a:spLocks noChangeAspect="1"/>
          </p:cNvSpPr>
          <p:nvPr/>
        </p:nvSpPr>
        <p:spPr>
          <a:xfrm>
            <a:off x="7932431" y="1762540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74C53D-BBAC-45D0-9604-75691F8A009A}"/>
              </a:ext>
            </a:extLst>
          </p:cNvPr>
          <p:cNvSpPr>
            <a:spLocks noChangeAspect="1"/>
          </p:cNvSpPr>
          <p:nvPr/>
        </p:nvSpPr>
        <p:spPr>
          <a:xfrm>
            <a:off x="5413146" y="2497362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A4B3EE-6349-4339-895F-B5D25A2BD4BA}"/>
              </a:ext>
            </a:extLst>
          </p:cNvPr>
          <p:cNvSpPr>
            <a:spLocks noChangeAspect="1"/>
          </p:cNvSpPr>
          <p:nvPr/>
        </p:nvSpPr>
        <p:spPr>
          <a:xfrm>
            <a:off x="7923316" y="2160145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F4E6D8-DB5F-4BF6-B489-208884BD59F9}"/>
              </a:ext>
            </a:extLst>
          </p:cNvPr>
          <p:cNvSpPr>
            <a:spLocks noChangeAspect="1"/>
          </p:cNvSpPr>
          <p:nvPr/>
        </p:nvSpPr>
        <p:spPr>
          <a:xfrm>
            <a:off x="6690414" y="2160145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D72169-22F8-446A-8C7D-EA760C97B4C9}"/>
              </a:ext>
            </a:extLst>
          </p:cNvPr>
          <p:cNvSpPr>
            <a:spLocks noChangeAspect="1"/>
          </p:cNvSpPr>
          <p:nvPr/>
        </p:nvSpPr>
        <p:spPr>
          <a:xfrm>
            <a:off x="4541305" y="3081635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26F86E8-0867-4B56-B1A6-DAC45D25366D}"/>
              </a:ext>
            </a:extLst>
          </p:cNvPr>
          <p:cNvSpPr>
            <a:spLocks noChangeAspect="1"/>
          </p:cNvSpPr>
          <p:nvPr/>
        </p:nvSpPr>
        <p:spPr>
          <a:xfrm>
            <a:off x="443450" y="4530332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F595926-70B3-436C-A37B-F4ED7534D970}"/>
              </a:ext>
            </a:extLst>
          </p:cNvPr>
          <p:cNvSpPr>
            <a:spLocks noChangeAspect="1"/>
          </p:cNvSpPr>
          <p:nvPr/>
        </p:nvSpPr>
        <p:spPr>
          <a:xfrm>
            <a:off x="756145" y="4530334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C20BB9A-B3D0-49DD-880C-2434757F6103}"/>
              </a:ext>
            </a:extLst>
          </p:cNvPr>
          <p:cNvSpPr>
            <a:spLocks noChangeAspect="1"/>
          </p:cNvSpPr>
          <p:nvPr/>
        </p:nvSpPr>
        <p:spPr>
          <a:xfrm>
            <a:off x="1073087" y="4530333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9EF110-FCC2-4E90-8169-CA19070575AE}"/>
              </a:ext>
            </a:extLst>
          </p:cNvPr>
          <p:cNvSpPr>
            <a:spLocks noChangeAspect="1"/>
          </p:cNvSpPr>
          <p:nvPr/>
        </p:nvSpPr>
        <p:spPr>
          <a:xfrm>
            <a:off x="1657954" y="5388805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FB25AD-3A09-41D6-93C4-C9B3FB250D7B}"/>
              </a:ext>
            </a:extLst>
          </p:cNvPr>
          <p:cNvSpPr>
            <a:spLocks noChangeAspect="1"/>
          </p:cNvSpPr>
          <p:nvPr/>
        </p:nvSpPr>
        <p:spPr>
          <a:xfrm>
            <a:off x="142584" y="5368117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87F345-A6FB-46BA-B272-740320A58194}"/>
              </a:ext>
            </a:extLst>
          </p:cNvPr>
          <p:cNvSpPr>
            <a:spLocks noChangeAspect="1"/>
          </p:cNvSpPr>
          <p:nvPr/>
        </p:nvSpPr>
        <p:spPr>
          <a:xfrm>
            <a:off x="1493934" y="5724980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3D03A85-30D4-4BA4-852D-2145116AB431}"/>
              </a:ext>
            </a:extLst>
          </p:cNvPr>
          <p:cNvSpPr>
            <a:spLocks noChangeAspect="1"/>
          </p:cNvSpPr>
          <p:nvPr/>
        </p:nvSpPr>
        <p:spPr>
          <a:xfrm>
            <a:off x="6690414" y="1326291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BF8635E-5804-4C7D-9DBC-019345C74F92}"/>
              </a:ext>
            </a:extLst>
          </p:cNvPr>
          <p:cNvSpPr>
            <a:spLocks noChangeAspect="1"/>
          </p:cNvSpPr>
          <p:nvPr/>
        </p:nvSpPr>
        <p:spPr>
          <a:xfrm>
            <a:off x="5730088" y="920304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581CFC-234D-45C0-9F4B-1C64B529B2EA}"/>
              </a:ext>
            </a:extLst>
          </p:cNvPr>
          <p:cNvSpPr>
            <a:spLocks noChangeAspect="1"/>
          </p:cNvSpPr>
          <p:nvPr/>
        </p:nvSpPr>
        <p:spPr>
          <a:xfrm>
            <a:off x="5413146" y="4859245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974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41;p16">
            <a:extLst>
              <a:ext uri="{FF2B5EF4-FFF2-40B4-BE49-F238E27FC236}">
                <a16:creationId xmlns:a16="http://schemas.microsoft.com/office/drawing/2014/main" id="{99CF4080-C508-48F9-84D6-D6A5FB120B86}"/>
              </a:ext>
            </a:extLst>
          </p:cNvPr>
          <p:cNvSpPr txBox="1">
            <a:spLocks/>
          </p:cNvSpPr>
          <p:nvPr/>
        </p:nvSpPr>
        <p:spPr>
          <a:xfrm>
            <a:off x="50" y="0"/>
            <a:ext cx="4150394" cy="81914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 err="1"/>
              <a:t>화면명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프로필</a:t>
            </a:r>
            <a:endParaRPr lang="ko-KR" altLang="en-US" sz="2400" dirty="0"/>
          </a:p>
        </p:txBody>
      </p:sp>
      <p:sp>
        <p:nvSpPr>
          <p:cNvPr id="205" name="Google Shape;143;p16">
            <a:extLst>
              <a:ext uri="{FF2B5EF4-FFF2-40B4-BE49-F238E27FC236}">
                <a16:creationId xmlns:a16="http://schemas.microsoft.com/office/drawing/2014/main" id="{071526B9-E4F0-4C28-B6D2-9BC992C7F4C0}"/>
              </a:ext>
            </a:extLst>
          </p:cNvPr>
          <p:cNvSpPr txBox="1">
            <a:spLocks/>
          </p:cNvSpPr>
          <p:nvPr/>
        </p:nvSpPr>
        <p:spPr>
          <a:xfrm>
            <a:off x="4150444" y="1"/>
            <a:ext cx="4715608" cy="8191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/>
              <a:t>화면</a:t>
            </a:r>
            <a:r>
              <a:rPr lang="en-US" altLang="ko" sz="2400" b="1" dirty="0" err="1"/>
              <a:t>ID:profile</a:t>
            </a:r>
            <a:endParaRPr lang="en-US" sz="2400" dirty="0"/>
          </a:p>
        </p:txBody>
      </p:sp>
      <p:sp>
        <p:nvSpPr>
          <p:cNvPr id="206" name="Google Shape;144;p16">
            <a:extLst>
              <a:ext uri="{FF2B5EF4-FFF2-40B4-BE49-F238E27FC236}">
                <a16:creationId xmlns:a16="http://schemas.microsoft.com/office/drawing/2014/main" id="{A57AA34C-B42A-4C9C-A61A-BEC96B281650}"/>
              </a:ext>
            </a:extLst>
          </p:cNvPr>
          <p:cNvSpPr txBox="1">
            <a:spLocks/>
          </p:cNvSpPr>
          <p:nvPr/>
        </p:nvSpPr>
        <p:spPr>
          <a:xfrm>
            <a:off x="8866118" y="1"/>
            <a:ext cx="3325882" cy="81914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endParaRPr lang="ko-KR" altLang="en-US" sz="700" dirty="0"/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C2440C9-8BA2-4593-9B91-7F3499838FF8}"/>
              </a:ext>
            </a:extLst>
          </p:cNvPr>
          <p:cNvGrpSpPr/>
          <p:nvPr/>
        </p:nvGrpSpPr>
        <p:grpSpPr>
          <a:xfrm>
            <a:off x="8866052" y="896347"/>
            <a:ext cx="3338906" cy="3731647"/>
            <a:chOff x="8866052" y="896347"/>
            <a:chExt cx="3338906" cy="3731647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A2AF373C-0446-4997-8E21-5482306AD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907662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BCDCD76-85BA-46B3-B669-0FB6C194E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793078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B33B90FA-BF05-47BB-9854-3782B7789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2235786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B849758D-63AC-416E-ABCD-8768945D39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2665964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2E1493D-A4AB-4A3A-AEDE-6BEE211B9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3121202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F47D5ECA-06DC-4C7F-8B36-BA70882A9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3576440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FBC703C7-279E-41C0-85A3-57F25F2F2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4031678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C6B6311-ECEE-42B4-A496-8E531340EF2D}"/>
                </a:ext>
              </a:extLst>
            </p:cNvPr>
            <p:cNvSpPr txBox="1"/>
            <p:nvPr/>
          </p:nvSpPr>
          <p:spPr>
            <a:xfrm>
              <a:off x="9195952" y="133016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75103B1-98EF-436A-B84E-FD05944BCB71}"/>
                </a:ext>
              </a:extLst>
            </p:cNvPr>
            <p:cNvSpPr txBox="1"/>
            <p:nvPr/>
          </p:nvSpPr>
          <p:spPr>
            <a:xfrm>
              <a:off x="9208910" y="896347"/>
              <a:ext cx="299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유저 프로필</a:t>
              </a:r>
              <a:endParaRPr lang="en-US" altLang="ko-KR" dirty="0"/>
            </a:p>
            <a:p>
              <a:pPr algn="ctr"/>
              <a:r>
                <a:rPr lang="ko-KR" altLang="en-US" dirty="0"/>
                <a:t>클릭 시 변경 가능 </a:t>
              </a:r>
              <a:endParaRPr lang="en-US" altLang="ko-KR" dirty="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5CE1BAE-F484-45DE-A217-F812B88485BB}"/>
                </a:ext>
              </a:extLst>
            </p:cNvPr>
            <p:cNvSpPr txBox="1"/>
            <p:nvPr/>
          </p:nvSpPr>
          <p:spPr>
            <a:xfrm>
              <a:off x="9208910" y="1770048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사용자 닉네임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A7930E3-5674-4B90-9EB3-21A936D6DC00}"/>
                </a:ext>
              </a:extLst>
            </p:cNvPr>
            <p:cNvSpPr txBox="1"/>
            <p:nvPr/>
          </p:nvSpPr>
          <p:spPr>
            <a:xfrm>
              <a:off x="9208910" y="2235786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게시물 </a:t>
              </a:r>
              <a:r>
                <a:rPr lang="ko-KR" altLang="en-US" dirty="0" err="1"/>
                <a:t>갯수</a:t>
              </a:r>
              <a:endParaRPr lang="ko-KR" altLang="en-US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0262E81-09B1-4BA3-A765-120B5A2CB523}"/>
                </a:ext>
              </a:extLst>
            </p:cNvPr>
            <p:cNvSpPr txBox="1"/>
            <p:nvPr/>
          </p:nvSpPr>
          <p:spPr>
            <a:xfrm>
              <a:off x="9208910" y="2645754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클릭 시 </a:t>
              </a:r>
              <a:r>
                <a:rPr lang="ko-KR" altLang="en-US" dirty="0" err="1"/>
                <a:t>팔로워</a:t>
              </a:r>
              <a:r>
                <a:rPr lang="ko-KR" altLang="en-US" dirty="0"/>
                <a:t> </a:t>
              </a:r>
              <a:r>
                <a:rPr lang="ko-KR" altLang="en-US" dirty="0" err="1"/>
                <a:t>모달</a:t>
              </a:r>
              <a:endParaRPr lang="ko-KR" altLang="en-US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25E5A36-E935-48E4-A89E-A08E2842D578}"/>
                </a:ext>
              </a:extLst>
            </p:cNvPr>
            <p:cNvSpPr txBox="1"/>
            <p:nvPr/>
          </p:nvSpPr>
          <p:spPr>
            <a:xfrm>
              <a:off x="9208910" y="3082424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클릭 시 </a:t>
              </a:r>
              <a:r>
                <a:rPr lang="ko-KR" altLang="en-US" dirty="0" err="1"/>
                <a:t>팔로우</a:t>
              </a:r>
              <a:r>
                <a:rPr lang="ko-KR" altLang="en-US" dirty="0"/>
                <a:t> </a:t>
              </a:r>
              <a:r>
                <a:rPr lang="ko-KR" altLang="en-US" dirty="0" err="1"/>
                <a:t>모달</a:t>
              </a:r>
              <a:endParaRPr lang="ko-KR" altLang="en-US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17D6F687-3FEE-4320-A39B-D9FA76EE0DD5}"/>
                </a:ext>
              </a:extLst>
            </p:cNvPr>
            <p:cNvSpPr txBox="1"/>
            <p:nvPr/>
          </p:nvSpPr>
          <p:spPr>
            <a:xfrm>
              <a:off x="9208910" y="353094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유저 설명 </a:t>
              </a:r>
              <a:r>
                <a:rPr lang="ko-KR" altLang="en-US" dirty="0" err="1"/>
                <a:t>메세지</a:t>
              </a:r>
              <a:endParaRPr lang="ko-KR" altLang="en-US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69E6AE8-FD75-47C3-A259-BC9F6D441BDD}"/>
                </a:ext>
              </a:extLst>
            </p:cNvPr>
            <p:cNvSpPr txBox="1"/>
            <p:nvPr/>
          </p:nvSpPr>
          <p:spPr>
            <a:xfrm>
              <a:off x="9208910" y="3981663"/>
              <a:ext cx="299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클릭 시 </a:t>
              </a:r>
              <a:endParaRPr lang="en-US" altLang="ko-KR" dirty="0"/>
            </a:p>
            <a:p>
              <a:pPr algn="ctr"/>
              <a:r>
                <a:rPr lang="ko-KR" altLang="en-US" dirty="0"/>
                <a:t>해당 게시물 디테일로 이동</a:t>
              </a:r>
              <a:endParaRPr lang="en-US" altLang="ko-KR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1BDA1CE-D9DE-4296-9810-5E1950E1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1" y="1514876"/>
            <a:ext cx="8391594" cy="343143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5718C6-E540-4BD4-B0FB-1515F324E10A}"/>
              </a:ext>
            </a:extLst>
          </p:cNvPr>
          <p:cNvSpPr>
            <a:spLocks noChangeAspect="1"/>
          </p:cNvSpPr>
          <p:nvPr/>
        </p:nvSpPr>
        <p:spPr>
          <a:xfrm>
            <a:off x="4294136" y="1939322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CAE797-7A7E-4030-B652-9D3EE4E90C1D}"/>
              </a:ext>
            </a:extLst>
          </p:cNvPr>
          <p:cNvSpPr>
            <a:spLocks noChangeAspect="1"/>
          </p:cNvSpPr>
          <p:nvPr/>
        </p:nvSpPr>
        <p:spPr>
          <a:xfrm>
            <a:off x="957548" y="1906873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52AEA0-92B6-4A9B-835F-4177C85BE072}"/>
              </a:ext>
            </a:extLst>
          </p:cNvPr>
          <p:cNvSpPr>
            <a:spLocks noChangeAspect="1"/>
          </p:cNvSpPr>
          <p:nvPr/>
        </p:nvSpPr>
        <p:spPr>
          <a:xfrm>
            <a:off x="7669634" y="3386693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8121CE-BA42-46C4-86E6-10DD6582A849}"/>
              </a:ext>
            </a:extLst>
          </p:cNvPr>
          <p:cNvSpPr>
            <a:spLocks noChangeAspect="1"/>
          </p:cNvSpPr>
          <p:nvPr/>
        </p:nvSpPr>
        <p:spPr>
          <a:xfrm>
            <a:off x="5062621" y="3386693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8039C2-8C8A-418F-8AEC-935F9F060CC4}"/>
              </a:ext>
            </a:extLst>
          </p:cNvPr>
          <p:cNvSpPr>
            <a:spLocks noChangeAspect="1"/>
          </p:cNvSpPr>
          <p:nvPr/>
        </p:nvSpPr>
        <p:spPr>
          <a:xfrm>
            <a:off x="2455608" y="3386693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AFE11C-570B-4C62-AEF0-7E76DF925426}"/>
              </a:ext>
            </a:extLst>
          </p:cNvPr>
          <p:cNvSpPr>
            <a:spLocks noChangeAspect="1"/>
          </p:cNvSpPr>
          <p:nvPr/>
        </p:nvSpPr>
        <p:spPr>
          <a:xfrm>
            <a:off x="3009006" y="2276205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3C2E2D-9391-4D5E-B838-BCA7B0D84AB0}"/>
              </a:ext>
            </a:extLst>
          </p:cNvPr>
          <p:cNvSpPr>
            <a:spLocks noChangeAspect="1"/>
          </p:cNvSpPr>
          <p:nvPr/>
        </p:nvSpPr>
        <p:spPr>
          <a:xfrm>
            <a:off x="3009006" y="2564699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2EAD74-34F0-423B-A58A-614CA5EE9152}"/>
              </a:ext>
            </a:extLst>
          </p:cNvPr>
          <p:cNvSpPr>
            <a:spLocks noChangeAspect="1"/>
          </p:cNvSpPr>
          <p:nvPr/>
        </p:nvSpPr>
        <p:spPr>
          <a:xfrm>
            <a:off x="5428369" y="2276205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2355D8-466E-4270-96DF-28EA63AD5D15}"/>
              </a:ext>
            </a:extLst>
          </p:cNvPr>
          <p:cNvSpPr>
            <a:spLocks noChangeAspect="1"/>
          </p:cNvSpPr>
          <p:nvPr/>
        </p:nvSpPr>
        <p:spPr>
          <a:xfrm>
            <a:off x="4644015" y="2276205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822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41;p16">
            <a:extLst>
              <a:ext uri="{FF2B5EF4-FFF2-40B4-BE49-F238E27FC236}">
                <a16:creationId xmlns:a16="http://schemas.microsoft.com/office/drawing/2014/main" id="{99CF4080-C508-48F9-84D6-D6A5FB120B86}"/>
              </a:ext>
            </a:extLst>
          </p:cNvPr>
          <p:cNvSpPr txBox="1">
            <a:spLocks/>
          </p:cNvSpPr>
          <p:nvPr/>
        </p:nvSpPr>
        <p:spPr>
          <a:xfrm>
            <a:off x="50" y="0"/>
            <a:ext cx="4150394" cy="81914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 err="1"/>
              <a:t>화면명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디테일</a:t>
            </a:r>
            <a:endParaRPr lang="ko-KR" altLang="en-US" sz="2400" dirty="0"/>
          </a:p>
        </p:txBody>
      </p:sp>
      <p:sp>
        <p:nvSpPr>
          <p:cNvPr id="205" name="Google Shape;143;p16">
            <a:extLst>
              <a:ext uri="{FF2B5EF4-FFF2-40B4-BE49-F238E27FC236}">
                <a16:creationId xmlns:a16="http://schemas.microsoft.com/office/drawing/2014/main" id="{071526B9-E4F0-4C28-B6D2-9BC992C7F4C0}"/>
              </a:ext>
            </a:extLst>
          </p:cNvPr>
          <p:cNvSpPr txBox="1">
            <a:spLocks/>
          </p:cNvSpPr>
          <p:nvPr/>
        </p:nvSpPr>
        <p:spPr>
          <a:xfrm>
            <a:off x="4158881" y="-6287"/>
            <a:ext cx="4715608" cy="8191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/>
              <a:t>화면</a:t>
            </a:r>
            <a:r>
              <a:rPr lang="en-US" altLang="ko" sz="2400" b="1" dirty="0" err="1"/>
              <a:t>ID:detail</a:t>
            </a:r>
            <a:endParaRPr lang="en-US" sz="2400" dirty="0"/>
          </a:p>
        </p:txBody>
      </p:sp>
      <p:sp>
        <p:nvSpPr>
          <p:cNvPr id="206" name="Google Shape;144;p16">
            <a:extLst>
              <a:ext uri="{FF2B5EF4-FFF2-40B4-BE49-F238E27FC236}">
                <a16:creationId xmlns:a16="http://schemas.microsoft.com/office/drawing/2014/main" id="{A57AA34C-B42A-4C9C-A61A-BEC96B281650}"/>
              </a:ext>
            </a:extLst>
          </p:cNvPr>
          <p:cNvSpPr txBox="1">
            <a:spLocks/>
          </p:cNvSpPr>
          <p:nvPr/>
        </p:nvSpPr>
        <p:spPr>
          <a:xfrm>
            <a:off x="8866118" y="1"/>
            <a:ext cx="3325882" cy="81914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endParaRPr lang="ko-KR" altLang="en-US" sz="700" dirty="0"/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C2440C9-8BA2-4593-9B91-7F3499838FF8}"/>
              </a:ext>
            </a:extLst>
          </p:cNvPr>
          <p:cNvGrpSpPr/>
          <p:nvPr/>
        </p:nvGrpSpPr>
        <p:grpSpPr>
          <a:xfrm>
            <a:off x="8866052" y="896347"/>
            <a:ext cx="3338906" cy="3464244"/>
            <a:chOff x="8866052" y="896347"/>
            <a:chExt cx="3338906" cy="3464244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A2AF373C-0446-4997-8E21-5482306AD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907662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449459B-FAE2-42B7-87B4-51790460F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350370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BCDCD76-85BA-46B3-B669-0FB6C194E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793078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B33B90FA-BF05-47BB-9854-3782B7789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2235786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B849758D-63AC-416E-ABCD-8768945D39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2665964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2E1493D-A4AB-4A3A-AEDE-6BEE211B9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3121202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F47D5ECA-06DC-4C7F-8B36-BA70882A9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3576440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FBC703C7-279E-41C0-85A3-57F25F2F2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4031678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C6B6311-ECEE-42B4-A496-8E531340EF2D}"/>
                </a:ext>
              </a:extLst>
            </p:cNvPr>
            <p:cNvSpPr txBox="1"/>
            <p:nvPr/>
          </p:nvSpPr>
          <p:spPr>
            <a:xfrm>
              <a:off x="9195952" y="133016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75103B1-98EF-436A-B84E-FD05944BCB71}"/>
                </a:ext>
              </a:extLst>
            </p:cNvPr>
            <p:cNvSpPr txBox="1"/>
            <p:nvPr/>
          </p:nvSpPr>
          <p:spPr>
            <a:xfrm>
              <a:off x="9208910" y="896347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게시물 이미지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72DDFE6-EF14-4B39-9532-041E45E23C61}"/>
                </a:ext>
              </a:extLst>
            </p:cNvPr>
            <p:cNvSpPr txBox="1"/>
            <p:nvPr/>
          </p:nvSpPr>
          <p:spPr>
            <a:xfrm>
              <a:off x="9208910" y="135037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작성자일 경우 게시물 삭제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5CE1BAE-F484-45DE-A217-F812B88485BB}"/>
                </a:ext>
              </a:extLst>
            </p:cNvPr>
            <p:cNvSpPr txBox="1"/>
            <p:nvPr/>
          </p:nvSpPr>
          <p:spPr>
            <a:xfrm>
              <a:off x="9208910" y="1770048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게시물 내용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A7930E3-5674-4B90-9EB3-21A936D6DC00}"/>
                </a:ext>
              </a:extLst>
            </p:cNvPr>
            <p:cNvSpPr txBox="1"/>
            <p:nvPr/>
          </p:nvSpPr>
          <p:spPr>
            <a:xfrm>
              <a:off x="9208910" y="2235786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좋아요 버튼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0262E81-09B1-4BA3-A765-120B5A2CB523}"/>
                </a:ext>
              </a:extLst>
            </p:cNvPr>
            <p:cNvSpPr txBox="1"/>
            <p:nvPr/>
          </p:nvSpPr>
          <p:spPr>
            <a:xfrm>
              <a:off x="9208910" y="2645754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댓글 작성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25E5A36-E935-48E4-A89E-A08E2842D578}"/>
                </a:ext>
              </a:extLst>
            </p:cNvPr>
            <p:cNvSpPr txBox="1"/>
            <p:nvPr/>
          </p:nvSpPr>
          <p:spPr>
            <a:xfrm>
              <a:off x="9208910" y="3082424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중복 시 문구 출력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17D6F687-3FEE-4320-A39B-D9FA76EE0DD5}"/>
                </a:ext>
              </a:extLst>
            </p:cNvPr>
            <p:cNvSpPr txBox="1"/>
            <p:nvPr/>
          </p:nvSpPr>
          <p:spPr>
            <a:xfrm>
              <a:off x="9208910" y="353094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해당 사용자 프로필로 이동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69E6AE8-FD75-47C3-A259-BC9F6D441BDD}"/>
                </a:ext>
              </a:extLst>
            </p:cNvPr>
            <p:cNvSpPr txBox="1"/>
            <p:nvPr/>
          </p:nvSpPr>
          <p:spPr>
            <a:xfrm>
              <a:off x="9208910" y="3981663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미구현</a:t>
              </a:r>
              <a:endParaRPr lang="ko-KR" altLang="en-US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B1DC9DE-59DA-44F9-8675-EC73AAB6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5" y="1026292"/>
            <a:ext cx="8412090" cy="484764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231D8E-62B2-4E99-BDAD-4075CCBD6E8A}"/>
              </a:ext>
            </a:extLst>
          </p:cNvPr>
          <p:cNvSpPr>
            <a:spLocks noChangeAspect="1"/>
          </p:cNvSpPr>
          <p:nvPr/>
        </p:nvSpPr>
        <p:spPr>
          <a:xfrm>
            <a:off x="291425" y="1101222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BAE854-375C-41BD-98BA-6783FFB17AF8}"/>
              </a:ext>
            </a:extLst>
          </p:cNvPr>
          <p:cNvSpPr>
            <a:spLocks noChangeAspect="1"/>
          </p:cNvSpPr>
          <p:nvPr/>
        </p:nvSpPr>
        <p:spPr>
          <a:xfrm>
            <a:off x="1059911" y="4522501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F0FFD1-F0AB-4192-8A40-A165CB9DED0D}"/>
              </a:ext>
            </a:extLst>
          </p:cNvPr>
          <p:cNvSpPr>
            <a:spLocks noChangeAspect="1"/>
          </p:cNvSpPr>
          <p:nvPr/>
        </p:nvSpPr>
        <p:spPr>
          <a:xfrm>
            <a:off x="7166191" y="1185913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74FB0A3-9EE6-4493-9CB7-21CA417B563A}"/>
              </a:ext>
            </a:extLst>
          </p:cNvPr>
          <p:cNvSpPr>
            <a:spLocks noChangeAspect="1"/>
          </p:cNvSpPr>
          <p:nvPr/>
        </p:nvSpPr>
        <p:spPr>
          <a:xfrm>
            <a:off x="8296413" y="1704425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6BF4E0-5CD9-40CF-BAA5-81D9677D1E94}"/>
              </a:ext>
            </a:extLst>
          </p:cNvPr>
          <p:cNvSpPr>
            <a:spLocks noChangeAspect="1"/>
          </p:cNvSpPr>
          <p:nvPr/>
        </p:nvSpPr>
        <p:spPr>
          <a:xfrm>
            <a:off x="7726774" y="1699492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5FEB5C-9D4E-44E1-A036-2597C438F6B8}"/>
              </a:ext>
            </a:extLst>
          </p:cNvPr>
          <p:cNvSpPr>
            <a:spLocks noChangeAspect="1"/>
          </p:cNvSpPr>
          <p:nvPr/>
        </p:nvSpPr>
        <p:spPr>
          <a:xfrm>
            <a:off x="7973851" y="1185913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41B005B-B9D1-4D1D-AE31-2492DFD571E4}"/>
              </a:ext>
            </a:extLst>
          </p:cNvPr>
          <p:cNvSpPr>
            <a:spLocks noChangeAspect="1"/>
          </p:cNvSpPr>
          <p:nvPr/>
        </p:nvSpPr>
        <p:spPr>
          <a:xfrm>
            <a:off x="5476269" y="4444680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2108D7-0303-4029-914A-F430CFF5634E}"/>
              </a:ext>
            </a:extLst>
          </p:cNvPr>
          <p:cNvSpPr>
            <a:spLocks noChangeAspect="1"/>
          </p:cNvSpPr>
          <p:nvPr/>
        </p:nvSpPr>
        <p:spPr>
          <a:xfrm>
            <a:off x="6825939" y="4444679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0B4A4E-E213-42DB-A2E9-4A56F206E9E6}"/>
              </a:ext>
            </a:extLst>
          </p:cNvPr>
          <p:cNvSpPr>
            <a:spLocks noChangeAspect="1"/>
          </p:cNvSpPr>
          <p:nvPr/>
        </p:nvSpPr>
        <p:spPr>
          <a:xfrm>
            <a:off x="7911367" y="4444679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E069CAF-7B84-4B70-9764-E35B089F0548}"/>
              </a:ext>
            </a:extLst>
          </p:cNvPr>
          <p:cNvSpPr>
            <a:spLocks noChangeAspect="1"/>
          </p:cNvSpPr>
          <p:nvPr/>
        </p:nvSpPr>
        <p:spPr>
          <a:xfrm>
            <a:off x="7815380" y="5472901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52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41;p16">
            <a:extLst>
              <a:ext uri="{FF2B5EF4-FFF2-40B4-BE49-F238E27FC236}">
                <a16:creationId xmlns:a16="http://schemas.microsoft.com/office/drawing/2014/main" id="{99CF4080-C508-48F9-84D6-D6A5FB120B86}"/>
              </a:ext>
            </a:extLst>
          </p:cNvPr>
          <p:cNvSpPr txBox="1">
            <a:spLocks/>
          </p:cNvSpPr>
          <p:nvPr/>
        </p:nvSpPr>
        <p:spPr>
          <a:xfrm>
            <a:off x="50" y="0"/>
            <a:ext cx="4150394" cy="81914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 err="1"/>
              <a:t>화면명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글 작성</a:t>
            </a:r>
            <a:endParaRPr lang="ko-KR" altLang="en-US" sz="2400" dirty="0"/>
          </a:p>
        </p:txBody>
      </p:sp>
      <p:sp>
        <p:nvSpPr>
          <p:cNvPr id="205" name="Google Shape;143;p16">
            <a:extLst>
              <a:ext uri="{FF2B5EF4-FFF2-40B4-BE49-F238E27FC236}">
                <a16:creationId xmlns:a16="http://schemas.microsoft.com/office/drawing/2014/main" id="{071526B9-E4F0-4C28-B6D2-9BC992C7F4C0}"/>
              </a:ext>
            </a:extLst>
          </p:cNvPr>
          <p:cNvSpPr txBox="1">
            <a:spLocks/>
          </p:cNvSpPr>
          <p:nvPr/>
        </p:nvSpPr>
        <p:spPr>
          <a:xfrm>
            <a:off x="4150444" y="1"/>
            <a:ext cx="4715608" cy="8191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/>
              <a:t>화면</a:t>
            </a:r>
            <a:r>
              <a:rPr lang="en-US" altLang="ko" sz="2400" b="1" dirty="0" err="1"/>
              <a:t>ID:register</a:t>
            </a:r>
            <a:endParaRPr lang="en-US" sz="2400" dirty="0"/>
          </a:p>
        </p:txBody>
      </p:sp>
      <p:sp>
        <p:nvSpPr>
          <p:cNvPr id="206" name="Google Shape;144;p16">
            <a:extLst>
              <a:ext uri="{FF2B5EF4-FFF2-40B4-BE49-F238E27FC236}">
                <a16:creationId xmlns:a16="http://schemas.microsoft.com/office/drawing/2014/main" id="{A57AA34C-B42A-4C9C-A61A-BEC96B281650}"/>
              </a:ext>
            </a:extLst>
          </p:cNvPr>
          <p:cNvSpPr txBox="1">
            <a:spLocks/>
          </p:cNvSpPr>
          <p:nvPr/>
        </p:nvSpPr>
        <p:spPr>
          <a:xfrm>
            <a:off x="8866118" y="1"/>
            <a:ext cx="3325882" cy="81914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endParaRPr lang="ko-KR" altLang="en-US" sz="700" dirty="0"/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C2440C9-8BA2-4593-9B91-7F3499838FF8}"/>
              </a:ext>
            </a:extLst>
          </p:cNvPr>
          <p:cNvGrpSpPr/>
          <p:nvPr/>
        </p:nvGrpSpPr>
        <p:grpSpPr>
          <a:xfrm>
            <a:off x="8866052" y="896347"/>
            <a:ext cx="3338906" cy="2118739"/>
            <a:chOff x="8866052" y="896347"/>
            <a:chExt cx="3338906" cy="2118739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A2AF373C-0446-4997-8E21-5482306AD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907662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449459B-FAE2-42B7-87B4-51790460F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350370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BCDCD76-85BA-46B3-B669-0FB6C194E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793078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B33B90FA-BF05-47BB-9854-3782B7789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2235786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B849758D-63AC-416E-ABCD-8768945D39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2665964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C6B6311-ECEE-42B4-A496-8E531340EF2D}"/>
                </a:ext>
              </a:extLst>
            </p:cNvPr>
            <p:cNvSpPr txBox="1"/>
            <p:nvPr/>
          </p:nvSpPr>
          <p:spPr>
            <a:xfrm>
              <a:off x="9195952" y="133016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75103B1-98EF-436A-B84E-FD05944BCB71}"/>
                </a:ext>
              </a:extLst>
            </p:cNvPr>
            <p:cNvSpPr txBox="1"/>
            <p:nvPr/>
          </p:nvSpPr>
          <p:spPr>
            <a:xfrm>
              <a:off x="9208910" y="896347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클릭 시 파일 첨부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72DDFE6-EF14-4B39-9532-041E45E23C61}"/>
                </a:ext>
              </a:extLst>
            </p:cNvPr>
            <p:cNvSpPr txBox="1"/>
            <p:nvPr/>
          </p:nvSpPr>
          <p:spPr>
            <a:xfrm>
              <a:off x="9208910" y="135037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파일 첨부 한 모습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5CE1BAE-F484-45DE-A217-F812B88485BB}"/>
                </a:ext>
              </a:extLst>
            </p:cNvPr>
            <p:cNvSpPr txBox="1"/>
            <p:nvPr/>
          </p:nvSpPr>
          <p:spPr>
            <a:xfrm>
              <a:off x="9208910" y="1770048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게시물 작성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A7930E3-5674-4B90-9EB3-21A936D6DC00}"/>
                </a:ext>
              </a:extLst>
            </p:cNvPr>
            <p:cNvSpPr txBox="1"/>
            <p:nvPr/>
          </p:nvSpPr>
          <p:spPr>
            <a:xfrm>
              <a:off x="9208910" y="2235786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파일 미 첨부 시 비활성화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0262E81-09B1-4BA3-A765-120B5A2CB523}"/>
                </a:ext>
              </a:extLst>
            </p:cNvPr>
            <p:cNvSpPr txBox="1"/>
            <p:nvPr/>
          </p:nvSpPr>
          <p:spPr>
            <a:xfrm>
              <a:off x="9208910" y="2645754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글 작성 후 홈으로 이동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864A976-C18B-4181-9265-6E9488A9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9" y="1064157"/>
            <a:ext cx="3659213" cy="51190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AFA00B-2612-41FA-A0A9-C6A84ED7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40" y="1064157"/>
            <a:ext cx="3719930" cy="530746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CBDEFD-1887-4A33-B8B2-8E520D7245F6}"/>
              </a:ext>
            </a:extLst>
          </p:cNvPr>
          <p:cNvSpPr>
            <a:spLocks noChangeAspect="1"/>
          </p:cNvSpPr>
          <p:nvPr/>
        </p:nvSpPr>
        <p:spPr>
          <a:xfrm>
            <a:off x="2519059" y="2850629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AED783-1B22-4B29-902B-3E8775DD2074}"/>
              </a:ext>
            </a:extLst>
          </p:cNvPr>
          <p:cNvSpPr>
            <a:spLocks noChangeAspect="1"/>
          </p:cNvSpPr>
          <p:nvPr/>
        </p:nvSpPr>
        <p:spPr>
          <a:xfrm>
            <a:off x="3693683" y="5509725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2F29F53-89A9-4038-AAAE-D9777BE83513}"/>
              </a:ext>
            </a:extLst>
          </p:cNvPr>
          <p:cNvSpPr>
            <a:spLocks noChangeAspect="1"/>
          </p:cNvSpPr>
          <p:nvPr/>
        </p:nvSpPr>
        <p:spPr>
          <a:xfrm>
            <a:off x="7858928" y="5674182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5E913C-BDC2-4C7C-A8C7-A89B87F81DB4}"/>
              </a:ext>
            </a:extLst>
          </p:cNvPr>
          <p:cNvSpPr>
            <a:spLocks noChangeAspect="1"/>
          </p:cNvSpPr>
          <p:nvPr/>
        </p:nvSpPr>
        <p:spPr>
          <a:xfrm>
            <a:off x="7464165" y="4767019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F4011B-1AAA-4EB7-BCA2-B62ACCE4CCB2}"/>
              </a:ext>
            </a:extLst>
          </p:cNvPr>
          <p:cNvSpPr>
            <a:spLocks noChangeAspect="1"/>
          </p:cNvSpPr>
          <p:nvPr/>
        </p:nvSpPr>
        <p:spPr>
          <a:xfrm>
            <a:off x="7541986" y="1974923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982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41;p16">
            <a:extLst>
              <a:ext uri="{FF2B5EF4-FFF2-40B4-BE49-F238E27FC236}">
                <a16:creationId xmlns:a16="http://schemas.microsoft.com/office/drawing/2014/main" id="{99CF4080-C508-48F9-84D6-D6A5FB120B86}"/>
              </a:ext>
            </a:extLst>
          </p:cNvPr>
          <p:cNvSpPr txBox="1">
            <a:spLocks/>
          </p:cNvSpPr>
          <p:nvPr/>
        </p:nvSpPr>
        <p:spPr>
          <a:xfrm>
            <a:off x="50" y="0"/>
            <a:ext cx="4150394" cy="81914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 err="1"/>
              <a:t>화면명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수정</a:t>
            </a:r>
            <a:endParaRPr lang="ko-KR" altLang="en-US" sz="2400" dirty="0"/>
          </a:p>
        </p:txBody>
      </p:sp>
      <p:sp>
        <p:nvSpPr>
          <p:cNvPr id="205" name="Google Shape;143;p16">
            <a:extLst>
              <a:ext uri="{FF2B5EF4-FFF2-40B4-BE49-F238E27FC236}">
                <a16:creationId xmlns:a16="http://schemas.microsoft.com/office/drawing/2014/main" id="{071526B9-E4F0-4C28-B6D2-9BC992C7F4C0}"/>
              </a:ext>
            </a:extLst>
          </p:cNvPr>
          <p:cNvSpPr txBox="1">
            <a:spLocks/>
          </p:cNvSpPr>
          <p:nvPr/>
        </p:nvSpPr>
        <p:spPr>
          <a:xfrm>
            <a:off x="4150444" y="1"/>
            <a:ext cx="4715608" cy="8191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/>
              <a:t>화면</a:t>
            </a:r>
            <a:r>
              <a:rPr lang="en-US" altLang="ko" sz="2400" b="1" dirty="0" err="1"/>
              <a:t>ID:edit</a:t>
            </a:r>
            <a:endParaRPr lang="en-US" sz="2400" dirty="0"/>
          </a:p>
        </p:txBody>
      </p:sp>
      <p:sp>
        <p:nvSpPr>
          <p:cNvPr id="206" name="Google Shape;144;p16">
            <a:extLst>
              <a:ext uri="{FF2B5EF4-FFF2-40B4-BE49-F238E27FC236}">
                <a16:creationId xmlns:a16="http://schemas.microsoft.com/office/drawing/2014/main" id="{A57AA34C-B42A-4C9C-A61A-BEC96B281650}"/>
              </a:ext>
            </a:extLst>
          </p:cNvPr>
          <p:cNvSpPr txBox="1">
            <a:spLocks/>
          </p:cNvSpPr>
          <p:nvPr/>
        </p:nvSpPr>
        <p:spPr>
          <a:xfrm>
            <a:off x="8866118" y="1"/>
            <a:ext cx="3325882" cy="81914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endParaRPr lang="ko-KR" altLang="en-US" sz="700" dirty="0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A2AF373C-0446-4997-8E21-5482306AD83E}"/>
              </a:ext>
            </a:extLst>
          </p:cNvPr>
          <p:cNvSpPr>
            <a:spLocks noChangeAspect="1"/>
          </p:cNvSpPr>
          <p:nvPr/>
        </p:nvSpPr>
        <p:spPr>
          <a:xfrm>
            <a:off x="8866052" y="907662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8449459B-FAE2-42B7-87B4-51790460F184}"/>
              </a:ext>
            </a:extLst>
          </p:cNvPr>
          <p:cNvSpPr>
            <a:spLocks noChangeAspect="1"/>
          </p:cNvSpPr>
          <p:nvPr/>
        </p:nvSpPr>
        <p:spPr>
          <a:xfrm>
            <a:off x="8866052" y="1350370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0BCDCD76-85BA-46B3-B669-0FB6C194EC9A}"/>
              </a:ext>
            </a:extLst>
          </p:cNvPr>
          <p:cNvSpPr>
            <a:spLocks noChangeAspect="1"/>
          </p:cNvSpPr>
          <p:nvPr/>
        </p:nvSpPr>
        <p:spPr>
          <a:xfrm>
            <a:off x="8866052" y="1793078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B33B90FA-BF05-47BB-9854-3782B7789E25}"/>
              </a:ext>
            </a:extLst>
          </p:cNvPr>
          <p:cNvSpPr>
            <a:spLocks noChangeAspect="1"/>
          </p:cNvSpPr>
          <p:nvPr/>
        </p:nvSpPr>
        <p:spPr>
          <a:xfrm>
            <a:off x="8866052" y="2235786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B849758D-63AC-416E-ABCD-8768945D39D9}"/>
              </a:ext>
            </a:extLst>
          </p:cNvPr>
          <p:cNvSpPr>
            <a:spLocks noChangeAspect="1"/>
          </p:cNvSpPr>
          <p:nvPr/>
        </p:nvSpPr>
        <p:spPr>
          <a:xfrm>
            <a:off x="8866052" y="2665964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E2E1493D-A4AB-4A3A-AEDE-6BEE211B978B}"/>
              </a:ext>
            </a:extLst>
          </p:cNvPr>
          <p:cNvSpPr>
            <a:spLocks noChangeAspect="1"/>
          </p:cNvSpPr>
          <p:nvPr/>
        </p:nvSpPr>
        <p:spPr>
          <a:xfrm>
            <a:off x="8866052" y="3121202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F47D5ECA-06DC-4C7F-8B36-BA70882A985A}"/>
              </a:ext>
            </a:extLst>
          </p:cNvPr>
          <p:cNvSpPr>
            <a:spLocks noChangeAspect="1"/>
          </p:cNvSpPr>
          <p:nvPr/>
        </p:nvSpPr>
        <p:spPr>
          <a:xfrm>
            <a:off x="8866052" y="3576440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FBC703C7-279E-41C0-85A3-57F25F2F2BD9}"/>
              </a:ext>
            </a:extLst>
          </p:cNvPr>
          <p:cNvSpPr>
            <a:spLocks noChangeAspect="1"/>
          </p:cNvSpPr>
          <p:nvPr/>
        </p:nvSpPr>
        <p:spPr>
          <a:xfrm>
            <a:off x="8866052" y="4031678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C6B6311-ECEE-42B4-A496-8E531340EF2D}"/>
              </a:ext>
            </a:extLst>
          </p:cNvPr>
          <p:cNvSpPr txBox="1"/>
          <p:nvPr/>
        </p:nvSpPr>
        <p:spPr>
          <a:xfrm>
            <a:off x="9195952" y="1330160"/>
            <a:ext cx="29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75103B1-98EF-436A-B84E-FD05944BCB71}"/>
              </a:ext>
            </a:extLst>
          </p:cNvPr>
          <p:cNvSpPr txBox="1"/>
          <p:nvPr/>
        </p:nvSpPr>
        <p:spPr>
          <a:xfrm>
            <a:off x="9208910" y="896347"/>
            <a:ext cx="29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닉네임 수정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72DDFE6-EF14-4B39-9532-041E45E23C61}"/>
              </a:ext>
            </a:extLst>
          </p:cNvPr>
          <p:cNvSpPr txBox="1"/>
          <p:nvPr/>
        </p:nvSpPr>
        <p:spPr>
          <a:xfrm>
            <a:off x="9208910" y="1350370"/>
            <a:ext cx="29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이메일은 수정 불가</a:t>
            </a:r>
            <a:r>
              <a:rPr lang="en-US" altLang="ko-KR" dirty="0"/>
              <a:t>(</a:t>
            </a:r>
            <a:r>
              <a:rPr lang="ko-KR" altLang="en-US" dirty="0"/>
              <a:t>고유키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5CE1BAE-F484-45DE-A217-F812B88485BB}"/>
              </a:ext>
            </a:extLst>
          </p:cNvPr>
          <p:cNvSpPr txBox="1"/>
          <p:nvPr/>
        </p:nvSpPr>
        <p:spPr>
          <a:xfrm>
            <a:off x="9208910" y="1770048"/>
            <a:ext cx="29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성별 수정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A7930E3-5674-4B90-9EB3-21A936D6DC00}"/>
              </a:ext>
            </a:extLst>
          </p:cNvPr>
          <p:cNvSpPr txBox="1"/>
          <p:nvPr/>
        </p:nvSpPr>
        <p:spPr>
          <a:xfrm>
            <a:off x="9208910" y="2235786"/>
            <a:ext cx="29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인사말 수정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0262E81-09B1-4BA3-A765-120B5A2CB523}"/>
              </a:ext>
            </a:extLst>
          </p:cNvPr>
          <p:cNvSpPr txBox="1"/>
          <p:nvPr/>
        </p:nvSpPr>
        <p:spPr>
          <a:xfrm>
            <a:off x="9208910" y="2645754"/>
            <a:ext cx="29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 후 홈으로 이동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25E5A36-E935-48E4-A89E-A08E2842D578}"/>
              </a:ext>
            </a:extLst>
          </p:cNvPr>
          <p:cNvSpPr txBox="1"/>
          <p:nvPr/>
        </p:nvSpPr>
        <p:spPr>
          <a:xfrm>
            <a:off x="9208910" y="3082424"/>
            <a:ext cx="29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중복 시 문구 출력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7D6F687-3FEE-4320-A39B-D9FA76EE0DD5}"/>
              </a:ext>
            </a:extLst>
          </p:cNvPr>
          <p:cNvSpPr txBox="1"/>
          <p:nvPr/>
        </p:nvSpPr>
        <p:spPr>
          <a:xfrm>
            <a:off x="9208910" y="3530940"/>
            <a:ext cx="29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 페이지로 이동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C69E6AE8-FD75-47C3-A259-BC9F6D441BDD}"/>
              </a:ext>
            </a:extLst>
          </p:cNvPr>
          <p:cNvSpPr txBox="1"/>
          <p:nvPr/>
        </p:nvSpPr>
        <p:spPr>
          <a:xfrm>
            <a:off x="9208910" y="3981663"/>
            <a:ext cx="29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탈퇴 페이지로 이동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B3D606-82B3-4F4B-8799-06DA2478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2" y="1196288"/>
            <a:ext cx="8088531" cy="497701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9A1E55-9BCB-43ED-876A-4684AE2BC984}"/>
              </a:ext>
            </a:extLst>
          </p:cNvPr>
          <p:cNvSpPr>
            <a:spLocks noChangeAspect="1"/>
          </p:cNvSpPr>
          <p:nvPr/>
        </p:nvSpPr>
        <p:spPr>
          <a:xfrm>
            <a:off x="2421782" y="1216631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A75FCC-DC88-45F4-B15E-8F38E339B2F4}"/>
              </a:ext>
            </a:extLst>
          </p:cNvPr>
          <p:cNvSpPr>
            <a:spLocks noChangeAspect="1"/>
          </p:cNvSpPr>
          <p:nvPr/>
        </p:nvSpPr>
        <p:spPr>
          <a:xfrm>
            <a:off x="2421782" y="1575388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D3E000-DD7A-49DE-8E05-7806AA6FDE0C}"/>
              </a:ext>
            </a:extLst>
          </p:cNvPr>
          <p:cNvSpPr>
            <a:spLocks noChangeAspect="1"/>
          </p:cNvSpPr>
          <p:nvPr/>
        </p:nvSpPr>
        <p:spPr>
          <a:xfrm>
            <a:off x="2421782" y="1922295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3678B5-299C-43A8-907B-AA2D51BBC0A2}"/>
              </a:ext>
            </a:extLst>
          </p:cNvPr>
          <p:cNvSpPr>
            <a:spLocks noChangeAspect="1"/>
          </p:cNvSpPr>
          <p:nvPr/>
        </p:nvSpPr>
        <p:spPr>
          <a:xfrm>
            <a:off x="7971109" y="1625801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D0FA4D-BBFE-46A5-A4C7-A25192200CF2}"/>
              </a:ext>
            </a:extLst>
          </p:cNvPr>
          <p:cNvSpPr>
            <a:spLocks noChangeAspect="1"/>
          </p:cNvSpPr>
          <p:nvPr/>
        </p:nvSpPr>
        <p:spPr>
          <a:xfrm>
            <a:off x="7971109" y="2380602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8F159-2416-4FEB-B405-3FB50AB7C733}"/>
              </a:ext>
            </a:extLst>
          </p:cNvPr>
          <p:cNvSpPr>
            <a:spLocks noChangeAspect="1"/>
          </p:cNvSpPr>
          <p:nvPr/>
        </p:nvSpPr>
        <p:spPr>
          <a:xfrm>
            <a:off x="7971109" y="3127527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38C992-1518-44C7-8C21-7C0808EF9465}"/>
              </a:ext>
            </a:extLst>
          </p:cNvPr>
          <p:cNvSpPr>
            <a:spLocks noChangeAspect="1"/>
          </p:cNvSpPr>
          <p:nvPr/>
        </p:nvSpPr>
        <p:spPr>
          <a:xfrm>
            <a:off x="7977588" y="3878526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8FF5AF-A64E-4BAD-BC56-7C1D291FF31D}"/>
              </a:ext>
            </a:extLst>
          </p:cNvPr>
          <p:cNvSpPr>
            <a:spLocks noChangeAspect="1"/>
          </p:cNvSpPr>
          <p:nvPr/>
        </p:nvSpPr>
        <p:spPr>
          <a:xfrm>
            <a:off x="6926112" y="1625800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8C8EAB-A67D-454A-B6D9-B46EC02B1F32}"/>
              </a:ext>
            </a:extLst>
          </p:cNvPr>
          <p:cNvSpPr>
            <a:spLocks noChangeAspect="1"/>
          </p:cNvSpPr>
          <p:nvPr/>
        </p:nvSpPr>
        <p:spPr>
          <a:xfrm>
            <a:off x="8401035" y="5259854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294D2F-E114-41F0-97A7-981AE666E20A}"/>
              </a:ext>
            </a:extLst>
          </p:cNvPr>
          <p:cNvSpPr>
            <a:spLocks noChangeAspect="1"/>
          </p:cNvSpPr>
          <p:nvPr/>
        </p:nvSpPr>
        <p:spPr>
          <a:xfrm>
            <a:off x="8866052" y="4482401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9C0E0A-543F-4A0D-939B-EAC4978A1862}"/>
              </a:ext>
            </a:extLst>
          </p:cNvPr>
          <p:cNvSpPr txBox="1"/>
          <p:nvPr/>
        </p:nvSpPr>
        <p:spPr>
          <a:xfrm>
            <a:off x="9208910" y="4432386"/>
            <a:ext cx="29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소스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0274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41;p16">
            <a:extLst>
              <a:ext uri="{FF2B5EF4-FFF2-40B4-BE49-F238E27FC236}">
                <a16:creationId xmlns:a16="http://schemas.microsoft.com/office/drawing/2014/main" id="{99CF4080-C508-48F9-84D6-D6A5FB120B86}"/>
              </a:ext>
            </a:extLst>
          </p:cNvPr>
          <p:cNvSpPr txBox="1">
            <a:spLocks/>
          </p:cNvSpPr>
          <p:nvPr/>
        </p:nvSpPr>
        <p:spPr>
          <a:xfrm>
            <a:off x="50" y="0"/>
            <a:ext cx="4150394" cy="81914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 err="1"/>
              <a:t>화면명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회원탈퇴</a:t>
            </a:r>
            <a:endParaRPr lang="ko-KR" altLang="en-US" sz="2400" dirty="0"/>
          </a:p>
        </p:txBody>
      </p:sp>
      <p:sp>
        <p:nvSpPr>
          <p:cNvPr id="205" name="Google Shape;143;p16">
            <a:extLst>
              <a:ext uri="{FF2B5EF4-FFF2-40B4-BE49-F238E27FC236}">
                <a16:creationId xmlns:a16="http://schemas.microsoft.com/office/drawing/2014/main" id="{071526B9-E4F0-4C28-B6D2-9BC992C7F4C0}"/>
              </a:ext>
            </a:extLst>
          </p:cNvPr>
          <p:cNvSpPr txBox="1">
            <a:spLocks/>
          </p:cNvSpPr>
          <p:nvPr/>
        </p:nvSpPr>
        <p:spPr>
          <a:xfrm>
            <a:off x="4150444" y="1"/>
            <a:ext cx="4715608" cy="8191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r>
              <a:rPr lang="ko-KR" altLang="en-US" sz="2400" b="1" dirty="0"/>
              <a:t>화면</a:t>
            </a:r>
            <a:r>
              <a:rPr lang="en-US" altLang="ko" sz="2400" b="1" dirty="0" err="1"/>
              <a:t>ID:resign</a:t>
            </a:r>
            <a:endParaRPr lang="en-US" sz="2400" dirty="0"/>
          </a:p>
        </p:txBody>
      </p:sp>
      <p:sp>
        <p:nvSpPr>
          <p:cNvPr id="206" name="Google Shape;144;p16">
            <a:extLst>
              <a:ext uri="{FF2B5EF4-FFF2-40B4-BE49-F238E27FC236}">
                <a16:creationId xmlns:a16="http://schemas.microsoft.com/office/drawing/2014/main" id="{A57AA34C-B42A-4C9C-A61A-BEC96B281650}"/>
              </a:ext>
            </a:extLst>
          </p:cNvPr>
          <p:cNvSpPr txBox="1">
            <a:spLocks/>
          </p:cNvSpPr>
          <p:nvPr/>
        </p:nvSpPr>
        <p:spPr>
          <a:xfrm>
            <a:off x="8866118" y="1"/>
            <a:ext cx="3325882" cy="81914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  <a:defRPr/>
            </a:pPr>
            <a:endParaRPr lang="ko-KR" altLang="en-US" sz="700" dirty="0"/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C2440C9-8BA2-4593-9B91-7F3499838FF8}"/>
              </a:ext>
            </a:extLst>
          </p:cNvPr>
          <p:cNvGrpSpPr/>
          <p:nvPr/>
        </p:nvGrpSpPr>
        <p:grpSpPr>
          <a:xfrm>
            <a:off x="8866052" y="896347"/>
            <a:ext cx="3338906" cy="1520032"/>
            <a:chOff x="8866052" y="896347"/>
            <a:chExt cx="3338906" cy="1520032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A2AF373C-0446-4997-8E21-5482306AD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907662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449459B-FAE2-42B7-87B4-51790460F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350370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BCDCD76-85BA-46B3-B669-0FB6C194E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052" y="1793078"/>
              <a:ext cx="316942" cy="3289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C6B6311-ECEE-42B4-A496-8E531340EF2D}"/>
                </a:ext>
              </a:extLst>
            </p:cNvPr>
            <p:cNvSpPr txBox="1"/>
            <p:nvPr/>
          </p:nvSpPr>
          <p:spPr>
            <a:xfrm>
              <a:off x="9195952" y="133016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75103B1-98EF-436A-B84E-FD05944BCB71}"/>
                </a:ext>
              </a:extLst>
            </p:cNvPr>
            <p:cNvSpPr txBox="1"/>
            <p:nvPr/>
          </p:nvSpPr>
          <p:spPr>
            <a:xfrm>
              <a:off x="9208910" y="896347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회원탈퇴 입력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72DDFE6-EF14-4B39-9532-041E45E23C61}"/>
                </a:ext>
              </a:extLst>
            </p:cNvPr>
            <p:cNvSpPr txBox="1"/>
            <p:nvPr/>
          </p:nvSpPr>
          <p:spPr>
            <a:xfrm>
              <a:off x="9208910" y="1350370"/>
              <a:ext cx="299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미 입력 시 비활성화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5CE1BAE-F484-45DE-A217-F812B88485BB}"/>
                </a:ext>
              </a:extLst>
            </p:cNvPr>
            <p:cNvSpPr txBox="1"/>
            <p:nvPr/>
          </p:nvSpPr>
          <p:spPr>
            <a:xfrm>
              <a:off x="9208910" y="1770048"/>
              <a:ext cx="299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입력 시 활성화 </a:t>
              </a:r>
              <a:endParaRPr lang="en-US" altLang="ko-KR" dirty="0"/>
            </a:p>
            <a:p>
              <a:pPr algn="ctr"/>
              <a:r>
                <a:rPr lang="ko-KR" altLang="en-US" dirty="0"/>
                <a:t>탈퇴 후 홈으로 이동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B7C5C61-FDC7-4C7F-9070-34EDD94D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041705"/>
            <a:ext cx="5838825" cy="2276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E60BB9-1309-414F-8C47-7F93F946E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2" y="2882168"/>
            <a:ext cx="3971925" cy="16668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BDB3BC-58A4-490F-B0E5-F497361DDFCD}"/>
              </a:ext>
            </a:extLst>
          </p:cNvPr>
          <p:cNvSpPr>
            <a:spLocks noChangeAspect="1"/>
          </p:cNvSpPr>
          <p:nvPr/>
        </p:nvSpPr>
        <p:spPr>
          <a:xfrm>
            <a:off x="4253335" y="3702765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197B56-6E66-416F-A5D0-393CD01E5EDF}"/>
              </a:ext>
            </a:extLst>
          </p:cNvPr>
          <p:cNvSpPr>
            <a:spLocks noChangeAspect="1"/>
          </p:cNvSpPr>
          <p:nvPr/>
        </p:nvSpPr>
        <p:spPr>
          <a:xfrm>
            <a:off x="2727612" y="3673640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207CCE-6FCC-4FFE-A951-D1DA465A8786}"/>
              </a:ext>
            </a:extLst>
          </p:cNvPr>
          <p:cNvSpPr>
            <a:spLocks noChangeAspect="1"/>
          </p:cNvSpPr>
          <p:nvPr/>
        </p:nvSpPr>
        <p:spPr>
          <a:xfrm>
            <a:off x="4253335" y="1885610"/>
            <a:ext cx="316942" cy="3289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123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409</Words>
  <Application>Microsoft Office PowerPoint</Application>
  <PresentationFormat>와이드스크린</PresentationFormat>
  <Paragraphs>225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82108</dc:creator>
  <cp:lastModifiedBy>82108</cp:lastModifiedBy>
  <cp:revision>21</cp:revision>
  <dcterms:created xsi:type="dcterms:W3CDTF">2021-03-30T05:39:07Z</dcterms:created>
  <dcterms:modified xsi:type="dcterms:W3CDTF">2021-03-30T08:50:41Z</dcterms:modified>
</cp:coreProperties>
</file>