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12801600" cy="9601200" type="A3"/>
  <p:notesSz cx="10234295" cy="14662150"/>
  <p:embeddedFontLst>
    <p:embeddedFont>
      <p:font typeface="Libre Baskerville" panose="02000000000000000000"/>
      <p:regular r:id="rId8"/>
    </p:embeddedFont>
    <p:embeddedFont>
      <p:font typeface="Libre Franklin" panose="020B0604020202020204"/>
      <p:regular r:id="rId9"/>
      <p:bold r:id="rId10"/>
      <p:italic r:id="rId11"/>
      <p:boldItalic r:id="rId12"/>
    </p:embeddedFont>
    <p:embeddedFont>
      <p:font typeface="Calibri" panose="020F0502020204030204"/>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384" y="-1692"/>
      </p:cViewPr>
      <p:guideLst>
        <p:guide orient="horz" pos="3018"/>
        <p:guide pos="40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9.fntdata"/><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434999" cy="733108"/>
          </a:xfrm>
          <a:prstGeom prst="rect">
            <a:avLst/>
          </a:prstGeom>
          <a:noFill/>
          <a:ln>
            <a:noFill/>
          </a:ln>
        </p:spPr>
        <p:txBody>
          <a:bodyPr spcFirstLastPara="1" wrap="square" lIns="142250" tIns="71125" rIns="142250" bIns="71125" anchor="t" anchorCtr="0">
            <a:noAutofit/>
          </a:bodyPr>
          <a:lstStyle>
            <a:lvl1pPr marR="0" lvl="0"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5797246" y="0"/>
            <a:ext cx="4434999" cy="733108"/>
          </a:xfrm>
          <a:prstGeom prst="rect">
            <a:avLst/>
          </a:prstGeom>
          <a:noFill/>
          <a:ln>
            <a:noFill/>
          </a:ln>
        </p:spPr>
        <p:txBody>
          <a:bodyPr spcFirstLastPara="1" wrap="square" lIns="142250" tIns="71125" rIns="142250" bIns="71125" anchor="t" anchorCtr="0">
            <a:noAutofit/>
          </a:bodyPr>
          <a:lstStyle>
            <a:lvl1pPr marR="0" lvl="0" algn="r"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454150" y="1100138"/>
            <a:ext cx="7327900" cy="5497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23462" y="6964521"/>
            <a:ext cx="8187690" cy="6597968"/>
          </a:xfrm>
          <a:prstGeom prst="rect">
            <a:avLst/>
          </a:prstGeom>
          <a:noFill/>
          <a:ln>
            <a:noFill/>
          </a:ln>
        </p:spPr>
        <p:txBody>
          <a:bodyPr spcFirstLastPara="1" wrap="square" lIns="142250" tIns="71125" rIns="142250" bIns="71125" anchor="t" anchorCtr="0">
            <a:noAutofit/>
          </a:bodyPr>
          <a:lstStyle>
            <a:lvl1pPr marL="457200" marR="0" lvl="0"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13926498"/>
            <a:ext cx="4434999" cy="733108"/>
          </a:xfrm>
          <a:prstGeom prst="rect">
            <a:avLst/>
          </a:prstGeom>
          <a:noFill/>
          <a:ln>
            <a:noFill/>
          </a:ln>
        </p:spPr>
        <p:txBody>
          <a:bodyPr spcFirstLastPara="1" wrap="square" lIns="142250" tIns="71125" rIns="142250" bIns="71125" anchor="b" anchorCtr="0">
            <a:noAutofit/>
          </a:bodyPr>
          <a:lstStyle>
            <a:lvl1pPr marR="0" lvl="0"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2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5797246" y="13926498"/>
            <a:ext cx="4434999" cy="733108"/>
          </a:xfrm>
          <a:prstGeom prst="rect">
            <a:avLst/>
          </a:prstGeom>
          <a:noFill/>
          <a:ln>
            <a:noFill/>
          </a:ln>
        </p:spPr>
        <p:txBody>
          <a:bodyPr spcFirstLastPara="1" wrap="square" lIns="142250" tIns="71125" rIns="142250" bIns="71125" anchor="b" anchorCtr="0">
            <a:noAutofit/>
          </a:bodyPr>
          <a:lstStyle/>
          <a:p>
            <a:pPr marL="0" marR="0" lvl="0" indent="0" algn="r" rtl="0">
              <a:spcBef>
                <a:spcPts val="0"/>
              </a:spcBef>
              <a:spcAft>
                <a:spcPts val="0"/>
              </a:spcAft>
              <a:buNone/>
            </a:pPr>
            <a:fld id="{00000000-1234-1234-1234-123412341234}" type="slidenum">
              <a:rPr lang="en-US" sz="19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9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454150" y="1100138"/>
            <a:ext cx="7327900" cy="54975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1023462" y="6964521"/>
            <a:ext cx="8187690" cy="6597968"/>
          </a:xfrm>
          <a:prstGeom prst="rect">
            <a:avLst/>
          </a:prstGeom>
          <a:noFill/>
          <a:ln>
            <a:noFill/>
          </a:ln>
        </p:spPr>
        <p:txBody>
          <a:bodyPr spcFirstLastPara="1" wrap="square" lIns="142250" tIns="71125" rIns="142250" bIns="71125" anchor="t" anchorCtr="0">
            <a:noAutofit/>
          </a:bodyPr>
          <a:lstStyle/>
          <a:p>
            <a:pPr marL="0" lvl="0" indent="0" algn="l" rtl="0">
              <a:spcBef>
                <a:spcPts val="0"/>
              </a:spcBef>
              <a:spcAft>
                <a:spcPts val="0"/>
              </a:spcAft>
              <a:buNone/>
            </a:pPr>
          </a:p>
        </p:txBody>
      </p:sp>
      <p:sp>
        <p:nvSpPr>
          <p:cNvPr id="104" name="Google Shape;104;p1:notes"/>
          <p:cNvSpPr txBox="1">
            <a:spLocks noGrp="1"/>
          </p:cNvSpPr>
          <p:nvPr>
            <p:ph type="sldNum" idx="12"/>
          </p:nvPr>
        </p:nvSpPr>
        <p:spPr>
          <a:xfrm>
            <a:off x="5797246" y="13926498"/>
            <a:ext cx="4434999" cy="733108"/>
          </a:xfrm>
          <a:prstGeom prst="rect">
            <a:avLst/>
          </a:prstGeom>
          <a:noFill/>
          <a:ln>
            <a:noFill/>
          </a:ln>
        </p:spPr>
        <p:txBody>
          <a:bodyPr spcFirstLastPara="1" wrap="square" lIns="142250" tIns="71125" rIns="142250" bIns="71125"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1280160" y="384493"/>
            <a:ext cx="10881360" cy="1600200"/>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a:spLocks noGrp="1"/>
          </p:cNvSpPr>
          <p:nvPr>
            <p:ph type="body" idx="1"/>
          </p:nvPr>
        </p:nvSpPr>
        <p:spPr>
          <a:xfrm rot="5400000">
            <a:off x="3520440" y="-213360"/>
            <a:ext cx="6400800" cy="1088136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92" name="Google Shape;92;p11"/>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6593268" y="3072390"/>
            <a:ext cx="8192135" cy="2816352"/>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a:spLocks noGrp="1"/>
          </p:cNvSpPr>
          <p:nvPr>
            <p:ph type="body" idx="1"/>
          </p:nvPr>
        </p:nvSpPr>
        <p:spPr>
          <a:xfrm rot="5400000">
            <a:off x="1077912" y="586744"/>
            <a:ext cx="8192135" cy="778764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98" name="Google Shape;98;p12"/>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blipFill rotWithShape="1">
          <a:blip r:embed="rId2"/>
          <a:tile tx="0" ty="0" sx="55000" sy="55000" flip="none" algn="tl"/>
        </a:blipFill>
        <a:effectLst/>
      </p:bgPr>
    </p:bg>
    <p:spTree>
      <p:nvGrpSpPr>
        <p:cNvPr id="1" name="Shape 21"/>
        <p:cNvGrpSpPr/>
        <p:nvPr/>
      </p:nvGrpSpPr>
      <p:grpSpPr>
        <a:xfrm>
          <a:off x="0" y="0"/>
          <a:ext cx="0" cy="0"/>
          <a:chOff x="0" y="0"/>
          <a:chExt cx="0" cy="0"/>
        </a:xfrm>
      </p:grpSpPr>
      <p:sp>
        <p:nvSpPr>
          <p:cNvPr id="22" name="Google Shape;22;p3"/>
          <p:cNvSpPr/>
          <p:nvPr/>
        </p:nvSpPr>
        <p:spPr>
          <a:xfrm>
            <a:off x="0" y="0"/>
            <a:ext cx="12801600" cy="9601200"/>
          </a:xfrm>
          <a:prstGeom prst="rect">
            <a:avLst/>
          </a:prstGeom>
          <a:solidFill>
            <a:srgbClr val="FFFFFF"/>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3" name="Google Shape;23;p3"/>
          <p:cNvSpPr/>
          <p:nvPr/>
        </p:nvSpPr>
        <p:spPr>
          <a:xfrm>
            <a:off x="91438" y="97658"/>
            <a:ext cx="12618721" cy="9369081"/>
          </a:xfrm>
          <a:prstGeom prst="roundRect">
            <a:avLst>
              <a:gd name="adj" fmla="val 4929"/>
            </a:avLst>
          </a:prstGeom>
          <a:blipFill rotWithShape="1">
            <a:blip r:embed="rId2"/>
            <a:tile tx="0" ty="0" sx="55000" sy="55000" flip="none" algn="tl"/>
          </a:blipFill>
          <a:ln w="9525" cap="sq" cmpd="sng">
            <a:solidFill>
              <a:schemeClr val="dk1"/>
            </a:solidFill>
            <a:prstDash val="solid"/>
            <a:round/>
            <a:headEnd type="none" w="sm" len="sm"/>
            <a:tailEnd type="none" w="sm" len="sm"/>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4" name="Google Shape;24;p3"/>
          <p:cNvSpPr txBox="1">
            <a:spLocks noGrp="1"/>
          </p:cNvSpPr>
          <p:nvPr>
            <p:ph type="subTitle" idx="1"/>
          </p:nvPr>
        </p:nvSpPr>
        <p:spPr>
          <a:xfrm>
            <a:off x="1813560" y="4480560"/>
            <a:ext cx="8961120" cy="2240280"/>
          </a:xfrm>
          <a:prstGeom prst="rect">
            <a:avLst/>
          </a:prstGeom>
          <a:noFill/>
          <a:ln>
            <a:noFill/>
          </a:ln>
        </p:spPr>
        <p:txBody>
          <a:bodyPr spcFirstLastPara="1" wrap="square" lIns="128000" tIns="64000" rIns="128000" bIns="64000" anchor="t" anchorCtr="0">
            <a:noAutofit/>
          </a:bodyPr>
          <a:lstStyle>
            <a:lvl1pPr lvl="0" algn="ctr">
              <a:spcBef>
                <a:spcPts val="810"/>
              </a:spcBef>
              <a:spcAft>
                <a:spcPts val="0"/>
              </a:spcAft>
              <a:buSzPts val="3060"/>
              <a:buNone/>
              <a:defRPr sz="3600">
                <a:solidFill>
                  <a:schemeClr val="dk2"/>
                </a:solidFill>
              </a:defRPr>
            </a:lvl1pPr>
            <a:lvl2pPr lvl="1" algn="ctr">
              <a:spcBef>
                <a:spcPts val="520"/>
              </a:spcBef>
              <a:spcAft>
                <a:spcPts val="0"/>
              </a:spcAft>
              <a:buSzPts val="1530"/>
              <a:buNone/>
              <a:defRPr/>
            </a:lvl2pPr>
            <a:lvl3pPr lvl="2" algn="ctr">
              <a:spcBef>
                <a:spcPts val="520"/>
              </a:spcBef>
              <a:spcAft>
                <a:spcPts val="0"/>
              </a:spcAft>
              <a:buSzPts val="1530"/>
              <a:buNone/>
              <a:defRPr/>
            </a:lvl3pPr>
            <a:lvl4pPr lvl="3" algn="ctr">
              <a:spcBef>
                <a:spcPts val="520"/>
              </a:spcBef>
              <a:spcAft>
                <a:spcPts val="0"/>
              </a:spcAft>
              <a:buSzPts val="1440"/>
              <a:buNone/>
              <a:defRPr/>
            </a:lvl4pPr>
            <a:lvl5pPr lvl="4" algn="ctr">
              <a:spcBef>
                <a:spcPts val="520"/>
              </a:spcBef>
              <a:spcAft>
                <a:spcPts val="0"/>
              </a:spcAft>
              <a:buSzPts val="1800"/>
              <a:buNone/>
              <a:defRPr/>
            </a:lvl5pPr>
            <a:lvl6pPr lvl="5" algn="ctr">
              <a:spcBef>
                <a:spcPts val="520"/>
              </a:spcBef>
              <a:spcAft>
                <a:spcPts val="0"/>
              </a:spcAft>
              <a:buSzPts val="1800"/>
              <a:buNone/>
              <a:defRPr/>
            </a:lvl6pPr>
            <a:lvl7pPr lvl="6" algn="ctr">
              <a:spcBef>
                <a:spcPts val="520"/>
              </a:spcBef>
              <a:spcAft>
                <a:spcPts val="0"/>
              </a:spcAft>
              <a:buSzPts val="1800"/>
              <a:buNone/>
              <a:defRPr/>
            </a:lvl7pPr>
            <a:lvl8pPr lvl="7" algn="ctr">
              <a:spcBef>
                <a:spcPts val="520"/>
              </a:spcBef>
              <a:spcAft>
                <a:spcPts val="0"/>
              </a:spcAft>
              <a:buSzPts val="1800"/>
              <a:buNone/>
              <a:defRPr/>
            </a:lvl8pPr>
            <a:lvl9pPr lvl="8" algn="ctr">
              <a:spcBef>
                <a:spcPts val="520"/>
              </a:spcBef>
              <a:spcAft>
                <a:spcPts val="0"/>
              </a:spcAft>
              <a:buSzPts val="1800"/>
              <a:buNone/>
              <a:defRPr/>
            </a:lvl9pPr>
          </a:lstStyle>
          <a:p/>
        </p:txBody>
      </p:sp>
      <p:sp>
        <p:nvSpPr>
          <p:cNvPr id="25" name="Google Shape;25;p3"/>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1pPr>
            <a:lvl2pPr marL="0" lvl="1"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2pPr>
            <a:lvl3pPr marL="0" lvl="2"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3pPr>
            <a:lvl4pPr marL="0" lvl="3"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4pPr>
            <a:lvl5pPr marL="0" lvl="4"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5pPr>
            <a:lvl6pPr marL="0" lvl="5"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6pPr>
            <a:lvl7pPr marL="0" lvl="6"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7pPr>
            <a:lvl8pPr marL="0" lvl="7"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8pPr>
            <a:lvl9pPr marL="0" lvl="8" indent="0" algn="ctr">
              <a:spcBef>
                <a:spcPts val="0"/>
              </a:spcBef>
              <a:buNone/>
              <a:defRPr sz="2000">
                <a:solidFill>
                  <a:srgbClr val="FFFFFF"/>
                </a:solidFill>
                <a:latin typeface="Libre Franklin" panose="020B0604020202020204"/>
                <a:ea typeface="Libre Franklin" panose="020B0604020202020204"/>
                <a:cs typeface="Libre Franklin" panose="020B0604020202020204"/>
                <a:sym typeface="Libre Franklin" panose="020B0604020202020204"/>
              </a:defRPr>
            </a:lvl9pPr>
          </a:lstStyle>
          <a:p>
            <a:pPr marL="0" lvl="0" indent="0" algn="ctr" rtl="0">
              <a:spcBef>
                <a:spcPts val="0"/>
              </a:spcBef>
              <a:spcAft>
                <a:spcPts val="0"/>
              </a:spcAft>
              <a:buNone/>
            </a:pPr>
            <a:fld id="{00000000-1234-1234-1234-123412341234}" type="slidenum">
              <a:rPr lang="en-US"/>
            </a:fld>
            <a:endParaRPr lang="en-US"/>
          </a:p>
        </p:txBody>
      </p:sp>
      <p:sp>
        <p:nvSpPr>
          <p:cNvPr id="28" name="Google Shape;28;p3"/>
          <p:cNvSpPr/>
          <p:nvPr/>
        </p:nvSpPr>
        <p:spPr>
          <a:xfrm>
            <a:off x="88104" y="2029025"/>
            <a:ext cx="12630152" cy="2138289"/>
          </a:xfrm>
          <a:prstGeom prst="rect">
            <a:avLst/>
          </a:prstGeom>
          <a:solidFill>
            <a:schemeClr val="accent1"/>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9" name="Google Shape;29;p3"/>
          <p:cNvSpPr/>
          <p:nvPr/>
        </p:nvSpPr>
        <p:spPr>
          <a:xfrm>
            <a:off x="88104" y="1955408"/>
            <a:ext cx="12630152" cy="168812"/>
          </a:xfrm>
          <a:prstGeom prst="rect">
            <a:avLst/>
          </a:prstGeom>
          <a:solidFill>
            <a:srgbClr val="E6AFA9"/>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30" name="Google Shape;30;p3"/>
          <p:cNvSpPr/>
          <p:nvPr/>
        </p:nvSpPr>
        <p:spPr>
          <a:xfrm>
            <a:off x="88104" y="4167309"/>
            <a:ext cx="12630152" cy="154745"/>
          </a:xfrm>
          <a:prstGeom prst="rect">
            <a:avLst/>
          </a:prstGeom>
          <a:solidFill>
            <a:schemeClr val="accent5"/>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31" name="Google Shape;31;p3"/>
          <p:cNvSpPr txBox="1">
            <a:spLocks noGrp="1"/>
          </p:cNvSpPr>
          <p:nvPr>
            <p:ph type="ctrTitle"/>
          </p:nvPr>
        </p:nvSpPr>
        <p:spPr>
          <a:xfrm>
            <a:off x="640080" y="2108303"/>
            <a:ext cx="11521440" cy="2058035"/>
          </a:xfrm>
          <a:prstGeom prst="rect">
            <a:avLst/>
          </a:prstGeom>
          <a:noFill/>
          <a:ln>
            <a:noFill/>
          </a:ln>
        </p:spPr>
        <p:txBody>
          <a:bodyPr spcFirstLastPara="1" wrap="square" lIns="128000" tIns="64000" rIns="128000" bIns="128000" anchor="ctr" anchorCtr="0">
            <a:noAutofit/>
          </a:bodyPr>
          <a:lstStyle>
            <a:lvl1pPr lvl="0" algn="ctr">
              <a:spcBef>
                <a:spcPts val="0"/>
              </a:spcBef>
              <a:spcAft>
                <a:spcPts val="0"/>
              </a:spcAft>
              <a:buClr>
                <a:srgbClr val="FFFFFF"/>
              </a:buClr>
              <a:buSzPts val="5600"/>
              <a:buFont typeface="Libre Franklin" panose="020B0604020202020204"/>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1280160" y="384493"/>
            <a:ext cx="10881360" cy="1600200"/>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37" name="Google Shape;37;p4"/>
          <p:cNvSpPr txBox="1">
            <a:spLocks noGrp="1"/>
          </p:cNvSpPr>
          <p:nvPr>
            <p:ph type="body" idx="1"/>
          </p:nvPr>
        </p:nvSpPr>
        <p:spPr>
          <a:xfrm>
            <a:off x="1280160" y="2026920"/>
            <a:ext cx="10881360" cy="640080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blipFill rotWithShape="1">
          <a:blip r:embed="rId2"/>
          <a:tile tx="0" ty="0" sx="55000" sy="55000" flip="none" algn="tl"/>
        </a:blipFill>
        <a:effectLst/>
      </p:bgPr>
    </p:bg>
    <p:spTree>
      <p:nvGrpSpPr>
        <p:cNvPr id="1" name="Shape 38"/>
        <p:cNvGrpSpPr/>
        <p:nvPr/>
      </p:nvGrpSpPr>
      <p:grpSpPr>
        <a:xfrm>
          <a:off x="0" y="0"/>
          <a:ext cx="0" cy="0"/>
          <a:chOff x="0" y="0"/>
          <a:chExt cx="0" cy="0"/>
        </a:xfrm>
      </p:grpSpPr>
      <p:sp>
        <p:nvSpPr>
          <p:cNvPr id="39" name="Google Shape;39;p5"/>
          <p:cNvSpPr/>
          <p:nvPr/>
        </p:nvSpPr>
        <p:spPr>
          <a:xfrm>
            <a:off x="0" y="0"/>
            <a:ext cx="12801600" cy="9601200"/>
          </a:xfrm>
          <a:prstGeom prst="rect">
            <a:avLst/>
          </a:prstGeom>
          <a:solidFill>
            <a:srgbClr val="FFFFFF"/>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40" name="Google Shape;40;p5"/>
          <p:cNvSpPr/>
          <p:nvPr/>
        </p:nvSpPr>
        <p:spPr>
          <a:xfrm>
            <a:off x="91438" y="97658"/>
            <a:ext cx="12618721" cy="9369081"/>
          </a:xfrm>
          <a:prstGeom prst="roundRect">
            <a:avLst>
              <a:gd name="adj" fmla="val 4929"/>
            </a:avLst>
          </a:prstGeom>
          <a:blipFill rotWithShape="1">
            <a:blip r:embed="rId2"/>
            <a:tile tx="0" ty="0" sx="55000" sy="55000" flip="none" algn="tl"/>
          </a:blipFill>
          <a:ln w="9525" cap="sq" cmpd="sng">
            <a:solidFill>
              <a:schemeClr val="dk1"/>
            </a:solidFill>
            <a:prstDash val="solid"/>
            <a:round/>
            <a:headEnd type="none" w="sm" len="sm"/>
            <a:tailEnd type="none" w="sm" len="sm"/>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41" name="Google Shape;41;p5"/>
          <p:cNvSpPr txBox="1">
            <a:spLocks noGrp="1"/>
          </p:cNvSpPr>
          <p:nvPr>
            <p:ph type="title"/>
          </p:nvPr>
        </p:nvSpPr>
        <p:spPr>
          <a:xfrm>
            <a:off x="1011238" y="1333501"/>
            <a:ext cx="10881360" cy="1906905"/>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5600"/>
              <a:buFont typeface="Libre Franklin" panose="020B0604020202020204"/>
              <a:buNone/>
              <a:defRPr sz="5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a:spLocks noGrp="1"/>
          </p:cNvSpPr>
          <p:nvPr>
            <p:ph type="body" idx="1"/>
          </p:nvPr>
        </p:nvSpPr>
        <p:spPr>
          <a:xfrm>
            <a:off x="1011238" y="3567113"/>
            <a:ext cx="10881360" cy="1873567"/>
          </a:xfrm>
          <a:prstGeom prst="rect">
            <a:avLst/>
          </a:prstGeom>
          <a:noFill/>
          <a:ln>
            <a:noFill/>
          </a:ln>
        </p:spPr>
        <p:txBody>
          <a:bodyPr spcFirstLastPara="1" wrap="square" lIns="128000" tIns="64000" rIns="128000" bIns="64000" anchor="t" anchorCtr="0">
            <a:noAutofit/>
          </a:bodyPr>
          <a:lstStyle>
            <a:lvl1pPr marL="457200" lvl="0" indent="-228600" algn="l">
              <a:spcBef>
                <a:spcPts val="810"/>
              </a:spcBef>
              <a:spcAft>
                <a:spcPts val="0"/>
              </a:spcAft>
              <a:buSzPts val="2890"/>
              <a:buNone/>
              <a:defRPr sz="3400">
                <a:solidFill>
                  <a:srgbClr val="888888"/>
                </a:solidFill>
              </a:defRPr>
            </a:lvl1pPr>
            <a:lvl2pPr marL="914400" lvl="1" indent="-228600" algn="l">
              <a:spcBef>
                <a:spcPts val="520"/>
              </a:spcBef>
              <a:spcAft>
                <a:spcPts val="0"/>
              </a:spcAft>
              <a:buSzPts val="2125"/>
              <a:buNone/>
              <a:defRPr sz="2500">
                <a:solidFill>
                  <a:srgbClr val="888888"/>
                </a:solidFill>
              </a:defRPr>
            </a:lvl2pPr>
            <a:lvl3pPr marL="1371600" lvl="2" indent="-228600" algn="l">
              <a:spcBef>
                <a:spcPts val="520"/>
              </a:spcBef>
              <a:spcAft>
                <a:spcPts val="0"/>
              </a:spcAft>
              <a:buSzPts val="1870"/>
              <a:buNone/>
              <a:defRPr sz="2200">
                <a:solidFill>
                  <a:srgbClr val="888888"/>
                </a:solidFill>
              </a:defRPr>
            </a:lvl3pPr>
            <a:lvl4pPr marL="1828800" lvl="3" indent="-228600" algn="l">
              <a:spcBef>
                <a:spcPts val="520"/>
              </a:spcBef>
              <a:spcAft>
                <a:spcPts val="0"/>
              </a:spcAft>
              <a:buSzPts val="1600"/>
              <a:buNone/>
              <a:defRPr sz="2000">
                <a:solidFill>
                  <a:srgbClr val="888888"/>
                </a:solidFill>
              </a:defRPr>
            </a:lvl4pPr>
            <a:lvl5pPr marL="2286000" lvl="4" indent="-228600" algn="l">
              <a:spcBef>
                <a:spcPts val="520"/>
              </a:spcBef>
              <a:spcAft>
                <a:spcPts val="0"/>
              </a:spcAft>
              <a:buSzPts val="2000"/>
              <a:buFont typeface="Libre Baskerville" panose="02000000000000000000"/>
              <a:buNone/>
              <a:defRPr sz="2000">
                <a:solidFill>
                  <a:srgbClr val="888888"/>
                </a:solidFill>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43" name="Google Shape;43;p5"/>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a:spLocks noGrp="1"/>
          </p:cNvSpPr>
          <p:nvPr>
            <p:ph type="ftr" idx="11"/>
          </p:nvPr>
        </p:nvSpPr>
        <p:spPr>
          <a:xfrm>
            <a:off x="1120140" y="8641080"/>
            <a:ext cx="560070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nvSpPr>
        <p:spPr>
          <a:xfrm rot="10800000" flipH="1">
            <a:off x="97178" y="3327562"/>
            <a:ext cx="12618921" cy="128016"/>
          </a:xfrm>
          <a:prstGeom prst="rect">
            <a:avLst/>
          </a:prstGeom>
          <a:solidFill>
            <a:schemeClr val="accent1"/>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46" name="Google Shape;46;p5"/>
          <p:cNvSpPr/>
          <p:nvPr/>
        </p:nvSpPr>
        <p:spPr>
          <a:xfrm>
            <a:off x="96805" y="3278066"/>
            <a:ext cx="12619293" cy="64007"/>
          </a:xfrm>
          <a:prstGeom prst="rect">
            <a:avLst/>
          </a:prstGeom>
          <a:solidFill>
            <a:srgbClr val="E6AFA9"/>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47" name="Google Shape;47;p5"/>
          <p:cNvSpPr/>
          <p:nvPr/>
        </p:nvSpPr>
        <p:spPr>
          <a:xfrm>
            <a:off x="95629" y="3456432"/>
            <a:ext cx="12620469" cy="64008"/>
          </a:xfrm>
          <a:prstGeom prst="rect">
            <a:avLst/>
          </a:prstGeom>
          <a:solidFill>
            <a:schemeClr val="accent5"/>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48" name="Google Shape;48;p5"/>
          <p:cNvSpPr>
            <a:spLocks noGrp="1"/>
          </p:cNvSpPr>
          <p:nvPr>
            <p:ph type="sldNum" idx="12"/>
          </p:nvPr>
        </p:nvSpPr>
        <p:spPr>
          <a:xfrm>
            <a:off x="204826" y="8692286"/>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1280160" y="384493"/>
            <a:ext cx="10881360" cy="1600200"/>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54" name="Google Shape;54;p6"/>
          <p:cNvSpPr txBox="1">
            <a:spLocks noGrp="1"/>
          </p:cNvSpPr>
          <p:nvPr>
            <p:ph type="body" idx="1"/>
          </p:nvPr>
        </p:nvSpPr>
        <p:spPr>
          <a:xfrm>
            <a:off x="1280160" y="2026920"/>
            <a:ext cx="5248656" cy="640080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55" name="Google Shape;55;p6"/>
          <p:cNvSpPr txBox="1">
            <a:spLocks noGrp="1"/>
          </p:cNvSpPr>
          <p:nvPr>
            <p:ph type="body" idx="2"/>
          </p:nvPr>
        </p:nvSpPr>
        <p:spPr>
          <a:xfrm>
            <a:off x="6907530" y="2026920"/>
            <a:ext cx="5248656" cy="640080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1280160" y="382270"/>
            <a:ext cx="10881360" cy="1600200"/>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5600"/>
              <a:buFont typeface="Libre Franklin"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a:spLocks noGrp="1"/>
          </p:cNvSpPr>
          <p:nvPr>
            <p:ph type="body" idx="1"/>
          </p:nvPr>
        </p:nvSpPr>
        <p:spPr>
          <a:xfrm>
            <a:off x="1280160" y="2026920"/>
            <a:ext cx="5227320" cy="1066800"/>
          </a:xfrm>
          <a:prstGeom prst="rect">
            <a:avLst/>
          </a:prstGeom>
          <a:noFill/>
          <a:ln>
            <a:noFill/>
          </a:ln>
        </p:spPr>
        <p:txBody>
          <a:bodyPr spcFirstLastPara="1" wrap="square" lIns="128000" tIns="64000" rIns="128000" bIns="64000" anchor="b" anchorCtr="0">
            <a:noAutofit/>
          </a:bodyPr>
          <a:lstStyle>
            <a:lvl1pPr marL="457200" lvl="0" indent="-228600" algn="l">
              <a:spcBef>
                <a:spcPts val="810"/>
              </a:spcBef>
              <a:spcAft>
                <a:spcPts val="0"/>
              </a:spcAft>
              <a:buSzPts val="2890"/>
              <a:buNone/>
              <a:defRPr sz="3400" b="1">
                <a:solidFill>
                  <a:schemeClr val="accent1"/>
                </a:solidFill>
                <a:latin typeface="Libre Franklin" panose="020B0604020202020204"/>
                <a:ea typeface="Libre Franklin" panose="020B0604020202020204"/>
                <a:cs typeface="Libre Franklin" panose="020B0604020202020204"/>
                <a:sym typeface="Libre Franklin" panose="020B0604020202020204"/>
              </a:defRPr>
            </a:lvl1pPr>
            <a:lvl2pPr marL="914400" lvl="1" indent="-228600" algn="l">
              <a:spcBef>
                <a:spcPts val="520"/>
              </a:spcBef>
              <a:spcAft>
                <a:spcPts val="0"/>
              </a:spcAft>
              <a:buSzPts val="2380"/>
              <a:buNone/>
              <a:defRPr sz="2800" b="1"/>
            </a:lvl2pPr>
            <a:lvl3pPr marL="1371600" lvl="2" indent="-228600" algn="l">
              <a:spcBef>
                <a:spcPts val="520"/>
              </a:spcBef>
              <a:spcAft>
                <a:spcPts val="0"/>
              </a:spcAft>
              <a:buSzPts val="2125"/>
              <a:buNone/>
              <a:defRPr sz="2500" b="1"/>
            </a:lvl3pPr>
            <a:lvl4pPr marL="1828800" lvl="3" indent="-228600" algn="l">
              <a:spcBef>
                <a:spcPts val="520"/>
              </a:spcBef>
              <a:spcAft>
                <a:spcPts val="0"/>
              </a:spcAft>
              <a:buSzPts val="1760"/>
              <a:buNone/>
              <a:defRPr sz="2200" b="1"/>
            </a:lvl4pPr>
            <a:lvl5pPr marL="2286000" lvl="4" indent="-228600" algn="l">
              <a:spcBef>
                <a:spcPts val="520"/>
              </a:spcBef>
              <a:spcAft>
                <a:spcPts val="0"/>
              </a:spcAft>
              <a:buSzPts val="2200"/>
              <a:buFont typeface="Libre Baskerville" panose="02000000000000000000"/>
              <a:buNone/>
              <a:defRPr sz="2200" b="1"/>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59" name="Google Shape;59;p7"/>
          <p:cNvSpPr txBox="1">
            <a:spLocks noGrp="1"/>
          </p:cNvSpPr>
          <p:nvPr>
            <p:ph type="body" idx="2"/>
          </p:nvPr>
        </p:nvSpPr>
        <p:spPr>
          <a:xfrm>
            <a:off x="6934200" y="2026920"/>
            <a:ext cx="5227320" cy="1066800"/>
          </a:xfrm>
          <a:prstGeom prst="rect">
            <a:avLst/>
          </a:prstGeom>
          <a:noFill/>
          <a:ln>
            <a:noFill/>
          </a:ln>
        </p:spPr>
        <p:txBody>
          <a:bodyPr spcFirstLastPara="1" wrap="square" lIns="128000" tIns="64000" rIns="128000" bIns="64000" anchor="b" anchorCtr="0">
            <a:noAutofit/>
          </a:bodyPr>
          <a:lstStyle>
            <a:lvl1pPr marL="457200" lvl="0" indent="-228600" algn="l">
              <a:spcBef>
                <a:spcPts val="810"/>
              </a:spcBef>
              <a:spcAft>
                <a:spcPts val="0"/>
              </a:spcAft>
              <a:buSzPts val="2890"/>
              <a:buNone/>
              <a:defRPr sz="3400" b="1">
                <a:solidFill>
                  <a:schemeClr val="accent1"/>
                </a:solidFill>
                <a:latin typeface="Libre Franklin" panose="020B0604020202020204"/>
                <a:ea typeface="Libre Franklin" panose="020B0604020202020204"/>
                <a:cs typeface="Libre Franklin" panose="020B0604020202020204"/>
                <a:sym typeface="Libre Franklin" panose="020B0604020202020204"/>
              </a:defRPr>
            </a:lvl1pPr>
            <a:lvl2pPr marL="914400" lvl="1" indent="-228600" algn="l">
              <a:spcBef>
                <a:spcPts val="520"/>
              </a:spcBef>
              <a:spcAft>
                <a:spcPts val="0"/>
              </a:spcAft>
              <a:buSzPts val="2380"/>
              <a:buNone/>
              <a:defRPr sz="2800" b="1"/>
            </a:lvl2pPr>
            <a:lvl3pPr marL="1371600" lvl="2" indent="-228600" algn="l">
              <a:spcBef>
                <a:spcPts val="520"/>
              </a:spcBef>
              <a:spcAft>
                <a:spcPts val="0"/>
              </a:spcAft>
              <a:buSzPts val="2125"/>
              <a:buNone/>
              <a:defRPr sz="2500" b="1"/>
            </a:lvl3pPr>
            <a:lvl4pPr marL="1828800" lvl="3" indent="-228600" algn="l">
              <a:spcBef>
                <a:spcPts val="520"/>
              </a:spcBef>
              <a:spcAft>
                <a:spcPts val="0"/>
              </a:spcAft>
              <a:buSzPts val="1760"/>
              <a:buNone/>
              <a:defRPr sz="2200" b="1"/>
            </a:lvl4pPr>
            <a:lvl5pPr marL="2286000" lvl="4" indent="-228600" algn="l">
              <a:spcBef>
                <a:spcPts val="520"/>
              </a:spcBef>
              <a:spcAft>
                <a:spcPts val="0"/>
              </a:spcAft>
              <a:buSzPts val="2200"/>
              <a:buFont typeface="Libre Baskerville" panose="02000000000000000000"/>
              <a:buNone/>
              <a:defRPr sz="2200" b="1"/>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60" name="Google Shape;60;p7"/>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63" name="Google Shape;63;p7"/>
          <p:cNvSpPr txBox="1">
            <a:spLocks noGrp="1"/>
          </p:cNvSpPr>
          <p:nvPr>
            <p:ph type="body" idx="3"/>
          </p:nvPr>
        </p:nvSpPr>
        <p:spPr>
          <a:xfrm>
            <a:off x="1280160" y="3147060"/>
            <a:ext cx="5227320" cy="544068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64" name="Google Shape;64;p7"/>
          <p:cNvSpPr txBox="1">
            <a:spLocks noGrp="1"/>
          </p:cNvSpPr>
          <p:nvPr>
            <p:ph type="body" idx="4"/>
          </p:nvPr>
        </p:nvSpPr>
        <p:spPr>
          <a:xfrm>
            <a:off x="6934200" y="3147060"/>
            <a:ext cx="5227320" cy="544068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280160" y="384493"/>
            <a:ext cx="10881360" cy="1600200"/>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12801600" cy="9601200"/>
          </a:xfrm>
          <a:prstGeom prst="rect">
            <a:avLst/>
          </a:prstGeom>
          <a:solidFill>
            <a:srgbClr val="FFFFFF"/>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72" name="Google Shape;72;p9"/>
          <p:cNvSpPr/>
          <p:nvPr/>
        </p:nvSpPr>
        <p:spPr>
          <a:xfrm>
            <a:off x="89611" y="97657"/>
            <a:ext cx="12618721" cy="9370771"/>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73" name="Google Shape;73;p9"/>
          <p:cNvSpPr txBox="1">
            <a:spLocks noGrp="1"/>
          </p:cNvSpPr>
          <p:nvPr>
            <p:ph type="title"/>
          </p:nvPr>
        </p:nvSpPr>
        <p:spPr>
          <a:xfrm>
            <a:off x="1280160" y="382270"/>
            <a:ext cx="10881360" cy="1600200"/>
          </a:xfrm>
          <a:prstGeom prst="rect">
            <a:avLst/>
          </a:prstGeom>
          <a:noFill/>
          <a:ln>
            <a:noFill/>
          </a:ln>
        </p:spPr>
        <p:txBody>
          <a:bodyPr spcFirstLastPara="1" wrap="square" lIns="128000" tIns="64000" rIns="128000" bIns="128000" anchor="b" anchorCtr="0">
            <a:noAutofit/>
          </a:bodyPr>
          <a:lstStyle>
            <a:lvl1pPr lvl="0" algn="l">
              <a:spcBef>
                <a:spcPts val="0"/>
              </a:spcBef>
              <a:spcAft>
                <a:spcPts val="0"/>
              </a:spcAft>
              <a:buClr>
                <a:schemeClr val="dk2"/>
              </a:buClr>
              <a:buSzPts val="5600"/>
              <a:buFont typeface="Libre Franklin" panose="020B0604020202020204"/>
              <a:buNone/>
              <a:defRPr sz="56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a:spLocks noGrp="1"/>
          </p:cNvSpPr>
          <p:nvPr>
            <p:ph type="body" idx="1"/>
          </p:nvPr>
        </p:nvSpPr>
        <p:spPr>
          <a:xfrm>
            <a:off x="1280160" y="2240280"/>
            <a:ext cx="2667000" cy="6294120"/>
          </a:xfrm>
          <a:prstGeom prst="rect">
            <a:avLst/>
          </a:prstGeom>
          <a:noFill/>
          <a:ln>
            <a:noFill/>
          </a:ln>
        </p:spPr>
        <p:txBody>
          <a:bodyPr spcFirstLastPara="1" wrap="square" lIns="128000" tIns="64000" rIns="128000" bIns="64000" anchor="t" anchorCtr="0">
            <a:noAutofit/>
          </a:bodyPr>
          <a:lstStyle>
            <a:lvl1pPr marL="457200" lvl="0" indent="-228600" algn="l">
              <a:spcBef>
                <a:spcPts val="810"/>
              </a:spcBef>
              <a:spcAft>
                <a:spcPts val="0"/>
              </a:spcAft>
              <a:buSzPts val="2125"/>
              <a:buNone/>
              <a:defRPr sz="2500"/>
            </a:lvl1pPr>
            <a:lvl2pPr marL="914400" lvl="1" indent="-228600" algn="l">
              <a:spcBef>
                <a:spcPts val="520"/>
              </a:spcBef>
              <a:spcAft>
                <a:spcPts val="0"/>
              </a:spcAft>
              <a:buSzPts val="1445"/>
              <a:buNone/>
              <a:defRPr sz="1700"/>
            </a:lvl2pPr>
            <a:lvl3pPr marL="1371600" lvl="2" indent="-228600" algn="l">
              <a:spcBef>
                <a:spcPts val="520"/>
              </a:spcBef>
              <a:spcAft>
                <a:spcPts val="0"/>
              </a:spcAft>
              <a:buSzPts val="1190"/>
              <a:buNone/>
              <a:defRPr sz="1400"/>
            </a:lvl3pPr>
            <a:lvl4pPr marL="1828800" lvl="3" indent="-228600" algn="l">
              <a:spcBef>
                <a:spcPts val="520"/>
              </a:spcBef>
              <a:spcAft>
                <a:spcPts val="0"/>
              </a:spcAft>
              <a:buSzPts val="1040"/>
              <a:buNone/>
              <a:defRPr sz="1300"/>
            </a:lvl4pPr>
            <a:lvl5pPr marL="2286000" lvl="4" indent="-228600" algn="l">
              <a:spcBef>
                <a:spcPts val="520"/>
              </a:spcBef>
              <a:spcAft>
                <a:spcPts val="0"/>
              </a:spcAft>
              <a:buSzPts val="1300"/>
              <a:buFont typeface="Libre Baskerville" panose="02000000000000000000"/>
              <a:buNone/>
              <a:defRPr sz="1300"/>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75" name="Google Shape;75;p9"/>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78" name="Google Shape;78;p9"/>
          <p:cNvSpPr txBox="1">
            <a:spLocks noGrp="1"/>
          </p:cNvSpPr>
          <p:nvPr>
            <p:ph type="body" idx="2"/>
          </p:nvPr>
        </p:nvSpPr>
        <p:spPr>
          <a:xfrm>
            <a:off x="4160520" y="2240280"/>
            <a:ext cx="8001000" cy="6294120"/>
          </a:xfrm>
          <a:prstGeom prst="rect">
            <a:avLst/>
          </a:prstGeom>
          <a:noFill/>
          <a:ln>
            <a:noFill/>
          </a:ln>
        </p:spPr>
        <p:txBody>
          <a:bodyPr spcFirstLastPara="1" wrap="square" lIns="128000" tIns="64000" rIns="128000" bIns="64000" anchor="t" anchorCtr="0">
            <a:noAutofit/>
          </a:bodyPr>
          <a:lstStyle>
            <a:lvl1pPr marL="457200" lvl="0" indent="-325755" algn="l">
              <a:spcBef>
                <a:spcPts val="810"/>
              </a:spcBef>
              <a:spcAft>
                <a:spcPts val="0"/>
              </a:spcAft>
              <a:buSzPts val="1530"/>
              <a:buChar char="⚫"/>
              <a:defRPr/>
            </a:lvl1pPr>
            <a:lvl2pPr marL="914400" lvl="1" indent="-325755" algn="l">
              <a:spcBef>
                <a:spcPts val="520"/>
              </a:spcBef>
              <a:spcAft>
                <a:spcPts val="0"/>
              </a:spcAft>
              <a:buSzPts val="1530"/>
              <a:buChar char="⚫"/>
              <a:defRPr/>
            </a:lvl2pPr>
            <a:lvl3pPr marL="1371600" lvl="2" indent="-325755" algn="l">
              <a:spcBef>
                <a:spcPts val="520"/>
              </a:spcBef>
              <a:spcAft>
                <a:spcPts val="0"/>
              </a:spcAft>
              <a:buSzPts val="1530"/>
              <a:buChar char="⚫"/>
              <a:defRPr/>
            </a:lvl3pPr>
            <a:lvl4pPr marL="1828800" lvl="3" indent="-320040" algn="l">
              <a:spcBef>
                <a:spcPts val="520"/>
              </a:spcBef>
              <a:spcAft>
                <a:spcPts val="0"/>
              </a:spcAft>
              <a:buSzPts val="1440"/>
              <a:buChar char="⚫"/>
              <a:defRPr/>
            </a:lvl4pPr>
            <a:lvl5pPr marL="2286000" lvl="4" indent="-342900" algn="l">
              <a:spcBef>
                <a:spcPts val="520"/>
              </a:spcBef>
              <a:spcAft>
                <a:spcPts val="0"/>
              </a:spcAft>
              <a:buSzPts val="1800"/>
              <a:buChar char="o"/>
              <a:defRPr/>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280160" y="6860770"/>
            <a:ext cx="10241280" cy="731203"/>
          </a:xfrm>
          <a:prstGeom prst="rect">
            <a:avLst/>
          </a:prstGeom>
          <a:noFill/>
          <a:ln>
            <a:noFill/>
          </a:ln>
        </p:spPr>
        <p:txBody>
          <a:bodyPr spcFirstLastPara="1" wrap="square" lIns="128000" tIns="64000" rIns="128000" bIns="128000" anchor="ctr" anchorCtr="0">
            <a:noAutofit/>
          </a:bodyPr>
          <a:lstStyle>
            <a:lvl1pPr lvl="0" algn="l">
              <a:spcBef>
                <a:spcPts val="0"/>
              </a:spcBef>
              <a:spcAft>
                <a:spcPts val="0"/>
              </a:spcAft>
              <a:buClr>
                <a:schemeClr val="dk2"/>
              </a:buClr>
              <a:buSzPts val="3900"/>
              <a:buFont typeface="Libre Franklin" panose="020B0604020202020204"/>
              <a:buNone/>
              <a:defRPr sz="39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a:spLocks noGrp="1"/>
          </p:cNvSpPr>
          <p:nvPr>
            <p:ph type="body" idx="1"/>
          </p:nvPr>
        </p:nvSpPr>
        <p:spPr>
          <a:xfrm>
            <a:off x="1280160" y="7624155"/>
            <a:ext cx="10241280" cy="960120"/>
          </a:xfrm>
          <a:prstGeom prst="rect">
            <a:avLst/>
          </a:prstGeom>
          <a:noFill/>
          <a:ln>
            <a:noFill/>
          </a:ln>
        </p:spPr>
        <p:txBody>
          <a:bodyPr spcFirstLastPara="1" wrap="square" lIns="128000" tIns="64000" rIns="128000" bIns="64000" anchor="t" anchorCtr="0">
            <a:noAutofit/>
          </a:bodyPr>
          <a:lstStyle>
            <a:lvl1pPr marL="457200" lvl="0" indent="-228600" algn="l">
              <a:spcBef>
                <a:spcPts val="810"/>
              </a:spcBef>
              <a:spcAft>
                <a:spcPts val="0"/>
              </a:spcAft>
              <a:buSzPts val="1870"/>
              <a:buFont typeface="Libre Baskerville" panose="02000000000000000000"/>
              <a:buNone/>
              <a:defRPr sz="2200"/>
            </a:lvl1pPr>
            <a:lvl2pPr marL="914400" lvl="1" indent="-320040" algn="l">
              <a:spcBef>
                <a:spcPts val="520"/>
              </a:spcBef>
              <a:spcAft>
                <a:spcPts val="0"/>
              </a:spcAft>
              <a:buSzPts val="1445"/>
              <a:buChar char="⚫"/>
              <a:defRPr sz="1700"/>
            </a:lvl2pPr>
            <a:lvl3pPr marL="1371600" lvl="2" indent="-304165" algn="l">
              <a:spcBef>
                <a:spcPts val="520"/>
              </a:spcBef>
              <a:spcAft>
                <a:spcPts val="0"/>
              </a:spcAft>
              <a:buSzPts val="1190"/>
              <a:buChar char="⚫"/>
              <a:defRPr sz="1400"/>
            </a:lvl3pPr>
            <a:lvl4pPr marL="1828800" lvl="3" indent="-294640" algn="l">
              <a:spcBef>
                <a:spcPts val="520"/>
              </a:spcBef>
              <a:spcAft>
                <a:spcPts val="0"/>
              </a:spcAft>
              <a:buSzPts val="1040"/>
              <a:buChar char="⚫"/>
              <a:defRPr sz="1300"/>
            </a:lvl4pPr>
            <a:lvl5pPr marL="2286000" lvl="4" indent="-311150" algn="l">
              <a:spcBef>
                <a:spcPts val="520"/>
              </a:spcBef>
              <a:spcAft>
                <a:spcPts val="0"/>
              </a:spcAft>
              <a:buSzPts val="1300"/>
              <a:buFont typeface="Libre Baskerville" panose="02000000000000000000"/>
              <a:buChar char="o"/>
              <a:defRPr sz="1300"/>
            </a:lvl5pPr>
            <a:lvl6pPr marL="2743200" lvl="5" indent="-342900" algn="l">
              <a:spcBef>
                <a:spcPts val="520"/>
              </a:spcBef>
              <a:spcAft>
                <a:spcPts val="0"/>
              </a:spcAft>
              <a:buSzPts val="1800"/>
              <a:buChar char="•"/>
              <a:defRPr/>
            </a:lvl6pPr>
            <a:lvl7pPr marL="3200400" lvl="6" indent="-342900" algn="l">
              <a:spcBef>
                <a:spcPts val="520"/>
              </a:spcBef>
              <a:spcAft>
                <a:spcPts val="0"/>
              </a:spcAft>
              <a:buSzPts val="1800"/>
              <a:buChar char="•"/>
              <a:defRPr/>
            </a:lvl7pPr>
            <a:lvl8pPr marL="3657600" lvl="7" indent="-342900" algn="l">
              <a:spcBef>
                <a:spcPts val="520"/>
              </a:spcBef>
              <a:spcAft>
                <a:spcPts val="0"/>
              </a:spcAft>
              <a:buSzPts val="1800"/>
              <a:buChar char="•"/>
              <a:defRPr/>
            </a:lvl8pPr>
            <a:lvl9pPr marL="4114800" lvl="8" indent="-342900" algn="l">
              <a:spcBef>
                <a:spcPts val="520"/>
              </a:spcBef>
              <a:spcAft>
                <a:spcPts val="0"/>
              </a:spcAft>
              <a:buSzPts val="1800"/>
              <a:buChar char="•"/>
              <a:defRPr/>
            </a:lvl9pPr>
          </a:lstStyle>
          <a:p/>
        </p:txBody>
      </p:sp>
      <p:sp>
        <p:nvSpPr>
          <p:cNvPr id="82" name="Google Shape;82;p10"/>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a:spLocks noGrp="1"/>
          </p:cNvSpPr>
          <p:nvPr>
            <p:ph type="ftr" idx="11"/>
          </p:nvPr>
        </p:nvSpPr>
        <p:spPr>
          <a:xfrm>
            <a:off x="1280160" y="8641080"/>
            <a:ext cx="5440680" cy="640080"/>
          </a:xfrm>
          <a:prstGeom prst="rect">
            <a:avLst/>
          </a:prstGeom>
          <a:noFill/>
          <a:ln>
            <a:noFill/>
          </a:ln>
        </p:spPr>
        <p:txBody>
          <a:bodyPr spcFirstLastPara="1" wrap="square" lIns="128000" tIns="64000" rIns="128000" bIns="64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a:spLocks noGrp="1"/>
          </p:cNvSpPr>
          <p:nvPr>
            <p:ph type="sldNum" idx="12"/>
          </p:nvPr>
        </p:nvSpPr>
        <p:spPr>
          <a:xfrm>
            <a:off x="204826" y="8692286"/>
            <a:ext cx="640080" cy="64008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85" name="Google Shape;85;p10"/>
          <p:cNvSpPr/>
          <p:nvPr/>
        </p:nvSpPr>
        <p:spPr>
          <a:xfrm rot="10800000" flipH="1">
            <a:off x="95630" y="6556977"/>
            <a:ext cx="12609577" cy="128016"/>
          </a:xfrm>
          <a:prstGeom prst="rect">
            <a:avLst/>
          </a:prstGeom>
          <a:solidFill>
            <a:schemeClr val="accent1"/>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86" name="Google Shape;86;p10"/>
          <p:cNvSpPr/>
          <p:nvPr/>
        </p:nvSpPr>
        <p:spPr>
          <a:xfrm>
            <a:off x="95912" y="6510664"/>
            <a:ext cx="12609295" cy="64007"/>
          </a:xfrm>
          <a:prstGeom prst="rect">
            <a:avLst/>
          </a:prstGeom>
          <a:solidFill>
            <a:srgbClr val="E6AFA9"/>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87" name="Google Shape;87;p10"/>
          <p:cNvSpPr/>
          <p:nvPr/>
        </p:nvSpPr>
        <p:spPr>
          <a:xfrm>
            <a:off x="95915" y="6682514"/>
            <a:ext cx="12609292" cy="68330"/>
          </a:xfrm>
          <a:prstGeom prst="rect">
            <a:avLst/>
          </a:prstGeom>
          <a:solidFill>
            <a:schemeClr val="accent5"/>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88" name="Google Shape;88;p10"/>
          <p:cNvSpPr>
            <a:spLocks noGrp="1"/>
          </p:cNvSpPr>
          <p:nvPr>
            <p:ph type="pic" idx="2"/>
          </p:nvPr>
        </p:nvSpPr>
        <p:spPr>
          <a:xfrm>
            <a:off x="95632" y="93346"/>
            <a:ext cx="12602622" cy="641413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128000" tIns="64000" rIns="128000" bIns="64000" anchor="t" anchorCtr="0">
            <a:noAutofit/>
          </a:bodyPr>
          <a:lstStyle>
            <a:lvl1pPr marR="0" lvl="0" algn="l" rtl="0">
              <a:spcBef>
                <a:spcPts val="810"/>
              </a:spcBef>
              <a:spcAft>
                <a:spcPts val="0"/>
              </a:spcAft>
              <a:buClr>
                <a:schemeClr val="accent1"/>
              </a:buClr>
              <a:buSzPts val="3825"/>
              <a:buFont typeface="Noto Sans Symbols"/>
              <a:buNone/>
              <a:defRPr sz="4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spcBef>
                <a:spcPts val="520"/>
              </a:spcBef>
              <a:spcAft>
                <a:spcPts val="0"/>
              </a:spcAft>
              <a:buClr>
                <a:schemeClr val="accent2"/>
              </a:buClr>
              <a:buSzPts val="2890"/>
              <a:buFont typeface="Noto Sans Symbols"/>
              <a:buChar char="⚫"/>
              <a:defRPr sz="3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R="0" lvl="2" algn="l" rtl="0">
              <a:spcBef>
                <a:spcPts val="520"/>
              </a:spcBef>
              <a:spcAft>
                <a:spcPts val="0"/>
              </a:spcAft>
              <a:buClr>
                <a:srgbClr val="E6AFA9"/>
              </a:buClr>
              <a:buSzPts val="2380"/>
              <a:buFont typeface="Noto Sans Symbols"/>
              <a:buChar char="⚫"/>
              <a:defRPr sz="2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R="0" lvl="3" algn="l" rtl="0">
              <a:spcBef>
                <a:spcPts val="520"/>
              </a:spcBef>
              <a:spcAft>
                <a:spcPts val="0"/>
              </a:spcAft>
              <a:buClr>
                <a:schemeClr val="accent3"/>
              </a:buClr>
              <a:buSzPts val="2240"/>
              <a:buFont typeface="Noto Sans Symbols"/>
              <a:buChar char="⚫"/>
              <a:defRPr sz="2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R="0" lvl="4" algn="l" rtl="0">
              <a:spcBef>
                <a:spcPts val="520"/>
              </a:spcBef>
              <a:spcAft>
                <a:spcPts val="0"/>
              </a:spcAft>
              <a:buClr>
                <a:schemeClr val="accent3"/>
              </a:buClr>
              <a:buSzPts val="2800"/>
              <a:buFont typeface="Libre Baskerville" panose="02000000000000000000"/>
              <a:buChar char="o"/>
              <a:defRPr sz="2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R="0" lvl="5" algn="l" rtl="0">
              <a:spcBef>
                <a:spcPts val="520"/>
              </a:spcBef>
              <a:spcAft>
                <a:spcPts val="0"/>
              </a:spcAft>
              <a:buClr>
                <a:schemeClr val="accent3"/>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R="0" lvl="6" algn="l" rtl="0">
              <a:spcBef>
                <a:spcPts val="520"/>
              </a:spcBef>
              <a:spcAft>
                <a:spcPts val="0"/>
              </a:spcAft>
              <a:buClr>
                <a:schemeClr val="accent2"/>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R="0" lvl="7" algn="l" rtl="0">
              <a:spcBef>
                <a:spcPts val="520"/>
              </a:spcBef>
              <a:spcAft>
                <a:spcPts val="0"/>
              </a:spcAft>
              <a:buClr>
                <a:srgbClr val="E6AFA9"/>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R="0" lvl="8" algn="l" rtl="0">
              <a:spcBef>
                <a:spcPts val="520"/>
              </a:spcBef>
              <a:spcAft>
                <a:spcPts val="0"/>
              </a:spcAft>
              <a:buClr>
                <a:srgbClr val="CAABA9"/>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12801600" cy="9601200"/>
          </a:xfrm>
          <a:prstGeom prst="rect">
            <a:avLst/>
          </a:prstGeom>
          <a:solidFill>
            <a:srgbClr val="FFFFFF"/>
          </a:solidFill>
          <a:ln>
            <a:noFill/>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b="0" i="0" u="none" strike="noStrike" cap="none">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1" name="Google Shape;11;p1"/>
          <p:cNvSpPr/>
          <p:nvPr/>
        </p:nvSpPr>
        <p:spPr>
          <a:xfrm>
            <a:off x="89611" y="97657"/>
            <a:ext cx="12618721" cy="9370771"/>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128000" tIns="64000" rIns="128000" bIns="64000" anchor="ctr" anchorCtr="0">
            <a:noAutofit/>
          </a:bodyPr>
          <a:lstStyle/>
          <a:p>
            <a:pPr marL="0" marR="0" lvl="0" indent="0" algn="ctr" rtl="0">
              <a:spcBef>
                <a:spcPts val="0"/>
              </a:spcBef>
              <a:spcAft>
                <a:spcPts val="0"/>
              </a:spcAft>
              <a:buNone/>
            </a:pPr>
            <a:endParaRPr sz="2500" b="0" i="0" u="none" strike="noStrike" cap="none">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2" name="Google Shape;12;p1"/>
          <p:cNvSpPr txBox="1">
            <a:spLocks noGrp="1"/>
          </p:cNvSpPr>
          <p:nvPr>
            <p:ph type="title"/>
          </p:nvPr>
        </p:nvSpPr>
        <p:spPr>
          <a:xfrm>
            <a:off x="1280160" y="384493"/>
            <a:ext cx="10881360" cy="1600200"/>
          </a:xfrm>
          <a:prstGeom prst="rect">
            <a:avLst/>
          </a:prstGeom>
          <a:noFill/>
          <a:ln>
            <a:noFill/>
          </a:ln>
        </p:spPr>
        <p:txBody>
          <a:bodyPr spcFirstLastPara="1" wrap="square" lIns="128000" tIns="64000" rIns="128000" bIns="128000" anchor="b" anchorCtr="0">
            <a:noAutofit/>
          </a:bodyPr>
          <a:lstStyle>
            <a:lvl1pPr marR="0" lvl="0" algn="l" rtl="0">
              <a:spcBef>
                <a:spcPts val="0"/>
              </a:spcBef>
              <a:spcAft>
                <a:spcPts val="0"/>
              </a:spcAft>
              <a:buClr>
                <a:schemeClr val="dk2"/>
              </a:buClr>
              <a:buSzPts val="5600"/>
              <a:buFont typeface="Libre Franklin" panose="020B0604020202020204"/>
              <a:buNone/>
              <a:defRPr sz="5600" b="0" i="0" u="none" strike="noStrike" cap="none">
                <a:solidFill>
                  <a:schemeClr val="dk2"/>
                </a:solidFill>
                <a:latin typeface="Libre Franklin" panose="020B0604020202020204"/>
                <a:ea typeface="Libre Franklin" panose="020B0604020202020204"/>
                <a:cs typeface="Libre Franklin" panose="020B0604020202020204"/>
                <a:sym typeface="Libre Franklin"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a:spLocks noGrp="1"/>
          </p:cNvSpPr>
          <p:nvPr>
            <p:ph type="body" idx="1"/>
          </p:nvPr>
        </p:nvSpPr>
        <p:spPr>
          <a:xfrm>
            <a:off x="1280160" y="2026920"/>
            <a:ext cx="10881360" cy="6400800"/>
          </a:xfrm>
          <a:prstGeom prst="rect">
            <a:avLst/>
          </a:prstGeom>
          <a:noFill/>
          <a:ln>
            <a:noFill/>
          </a:ln>
        </p:spPr>
        <p:txBody>
          <a:bodyPr spcFirstLastPara="1" wrap="square" lIns="128000" tIns="64000" rIns="128000" bIns="64000" anchor="t" anchorCtr="0">
            <a:noAutofit/>
          </a:bodyPr>
          <a:lstStyle>
            <a:lvl1pPr marL="457200" marR="0" lvl="0" indent="-422910" algn="l" rtl="0">
              <a:spcBef>
                <a:spcPts val="810"/>
              </a:spcBef>
              <a:spcAft>
                <a:spcPts val="0"/>
              </a:spcAft>
              <a:buClr>
                <a:schemeClr val="accent1"/>
              </a:buClr>
              <a:buSzPts val="3060"/>
              <a:buFont typeface="Noto Sans Symbols"/>
              <a:buChar char="⚫"/>
              <a:defRPr sz="3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412115" algn="l" rtl="0">
              <a:spcBef>
                <a:spcPts val="520"/>
              </a:spcBef>
              <a:spcAft>
                <a:spcPts val="0"/>
              </a:spcAft>
              <a:buClr>
                <a:schemeClr val="accent2"/>
              </a:buClr>
              <a:buSzPts val="2890"/>
              <a:buFont typeface="Noto Sans Symbols"/>
              <a:buChar char="⚫"/>
              <a:defRPr sz="3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79730" algn="l" rtl="0">
              <a:spcBef>
                <a:spcPts val="520"/>
              </a:spcBef>
              <a:spcAft>
                <a:spcPts val="0"/>
              </a:spcAft>
              <a:buClr>
                <a:srgbClr val="E6AFA9"/>
              </a:buClr>
              <a:buSzPts val="2380"/>
              <a:buFont typeface="Noto Sans Symbols"/>
              <a:buChar char="⚫"/>
              <a:defRPr sz="2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70840" algn="l" rtl="0">
              <a:spcBef>
                <a:spcPts val="520"/>
              </a:spcBef>
              <a:spcAft>
                <a:spcPts val="0"/>
              </a:spcAft>
              <a:buClr>
                <a:schemeClr val="accent3"/>
              </a:buClr>
              <a:buSzPts val="2240"/>
              <a:buFont typeface="Noto Sans Symbols"/>
              <a:buChar char="⚫"/>
              <a:defRPr sz="2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406400" algn="l" rtl="0">
              <a:spcBef>
                <a:spcPts val="520"/>
              </a:spcBef>
              <a:spcAft>
                <a:spcPts val="0"/>
              </a:spcAft>
              <a:buClr>
                <a:schemeClr val="accent3"/>
              </a:buClr>
              <a:buSzPts val="2800"/>
              <a:buFont typeface="Libre Baskerville" panose="02000000000000000000"/>
              <a:buChar char="o"/>
              <a:defRPr sz="2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87350" algn="l" rtl="0">
              <a:spcBef>
                <a:spcPts val="520"/>
              </a:spcBef>
              <a:spcAft>
                <a:spcPts val="0"/>
              </a:spcAft>
              <a:buClr>
                <a:schemeClr val="accent3"/>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87350" algn="l" rtl="0">
              <a:spcBef>
                <a:spcPts val="520"/>
              </a:spcBef>
              <a:spcAft>
                <a:spcPts val="0"/>
              </a:spcAft>
              <a:buClr>
                <a:schemeClr val="accent2"/>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87350" algn="l" rtl="0">
              <a:spcBef>
                <a:spcPts val="520"/>
              </a:spcBef>
              <a:spcAft>
                <a:spcPts val="0"/>
              </a:spcAft>
              <a:buClr>
                <a:srgbClr val="E6AFA9"/>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87350" algn="l" rtl="0">
              <a:spcBef>
                <a:spcPts val="520"/>
              </a:spcBef>
              <a:spcAft>
                <a:spcPts val="0"/>
              </a:spcAft>
              <a:buClr>
                <a:srgbClr val="CAABA9"/>
              </a:buClr>
              <a:buSzPts val="2500"/>
              <a:buFont typeface="Libre Baskerville" panose="02000000000000000000"/>
              <a:buChar char="•"/>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4" name="Google Shape;14;p1"/>
          <p:cNvSpPr txBox="1">
            <a:spLocks noGrp="1"/>
          </p:cNvSpPr>
          <p:nvPr>
            <p:ph type="dt" idx="10"/>
          </p:nvPr>
        </p:nvSpPr>
        <p:spPr>
          <a:xfrm>
            <a:off x="8641080" y="8667750"/>
            <a:ext cx="3467100" cy="666750"/>
          </a:xfrm>
          <a:prstGeom prst="rect">
            <a:avLst/>
          </a:prstGeom>
          <a:noFill/>
          <a:ln>
            <a:noFill/>
          </a:ln>
        </p:spPr>
        <p:txBody>
          <a:bodyPr spcFirstLastPara="1" wrap="square" lIns="128000" tIns="64000" rIns="128000" bIns="64000" anchor="ctr" anchorCtr="0">
            <a:noAutofit/>
          </a:bodyPr>
          <a:lstStyle>
            <a:lvl1pPr marR="0" lvl="0" algn="r" rtl="0">
              <a:spcBef>
                <a:spcPts val="0"/>
              </a:spcBef>
              <a:spcAft>
                <a:spcPts val="0"/>
              </a:spcAft>
              <a:buSzPts val="1400"/>
              <a:buNone/>
              <a:defRPr sz="2000" b="0" i="0" u="none" strike="noStrike" cap="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R="0" lvl="2"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R="0" lvl="3"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R="0" lvl="4"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R="0" lvl="5"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R="0" lvl="6"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R="0" lvl="7"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R="0" lvl="8"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5" name="Google Shape;15;p1"/>
          <p:cNvSpPr txBox="1">
            <a:spLocks noGrp="1"/>
          </p:cNvSpPr>
          <p:nvPr>
            <p:ph type="ftr" idx="11"/>
          </p:nvPr>
        </p:nvSpPr>
        <p:spPr>
          <a:xfrm>
            <a:off x="1280160" y="8641080"/>
            <a:ext cx="5547360" cy="640080"/>
          </a:xfrm>
          <a:prstGeom prst="rect">
            <a:avLst/>
          </a:prstGeom>
          <a:noFill/>
          <a:ln>
            <a:noFill/>
          </a:ln>
        </p:spPr>
        <p:txBody>
          <a:bodyPr spcFirstLastPara="1" wrap="square" lIns="128000" tIns="64000" rIns="128000" bIns="64000" anchor="ctr" anchorCtr="0">
            <a:noAutofit/>
          </a:bodyPr>
          <a:lstStyle>
            <a:lvl1pPr marR="0" lvl="0" algn="l" rtl="0">
              <a:spcBef>
                <a:spcPts val="0"/>
              </a:spcBef>
              <a:spcAft>
                <a:spcPts val="0"/>
              </a:spcAft>
              <a:buSzPts val="1400"/>
              <a:buNone/>
              <a:defRPr sz="2000" b="0" i="0" u="none" strike="noStrike" cap="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R="0" lvl="2"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R="0" lvl="3"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R="0" lvl="4"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R="0" lvl="5"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R="0" lvl="6"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R="0" lvl="7"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R="0" lvl="8" algn="l" rtl="0">
              <a:spcBef>
                <a:spcPts val="0"/>
              </a:spcBef>
              <a:spcAft>
                <a:spcPts val="0"/>
              </a:spcAft>
              <a:buSzPts val="1400"/>
              <a:buNone/>
              <a:defRPr sz="25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6" name="Google Shape;16;p1"/>
          <p:cNvSpPr>
            <a:spLocks noGrp="1"/>
          </p:cNvSpPr>
          <p:nvPr>
            <p:ph type="sldNum" idx="12"/>
          </p:nvPr>
        </p:nvSpPr>
        <p:spPr>
          <a:xfrm>
            <a:off x="204826" y="8694420"/>
            <a:ext cx="640080" cy="64008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1pPr>
            <a:lvl2pPr marL="0" marR="0" lvl="1"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2pPr>
            <a:lvl3pPr marL="0" marR="0" lvl="2"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3pPr>
            <a:lvl4pPr marL="0" marR="0" lvl="3"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4pPr>
            <a:lvl5pPr marL="0" marR="0" lvl="4"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5pPr>
            <a:lvl6pPr marL="0" marR="0" lvl="5"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6pPr>
            <a:lvl7pPr marL="0" marR="0" lvl="6"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7pPr>
            <a:lvl8pPr marL="0" marR="0" lvl="7"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8pPr>
            <a:lvl9pPr marL="0" marR="0" lvl="8" indent="0" algn="ctr" rtl="0">
              <a:spcBef>
                <a:spcPts val="0"/>
              </a:spcBef>
              <a:buNone/>
              <a:defRPr sz="2000" b="0" i="0" u="none" strike="noStrike" cap="none">
                <a:solidFill>
                  <a:srgbClr val="FFFFFF"/>
                </a:solidFill>
                <a:latin typeface="Libre Franklin" panose="020B0604020202020204"/>
                <a:ea typeface="Libre Franklin" panose="020B0604020202020204"/>
                <a:cs typeface="Libre Franklin" panose="020B0604020202020204"/>
                <a:sym typeface="Libre Franklin" panose="020B0604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p:nvPr/>
        </p:nvSpPr>
        <p:spPr>
          <a:xfrm>
            <a:off x="500681" y="2596031"/>
            <a:ext cx="3714776" cy="1694615"/>
          </a:xfrm>
          <a:prstGeom prst="rect">
            <a:avLst/>
          </a:prstGeom>
          <a:noFill/>
          <a:ln>
            <a:noFill/>
          </a:ln>
        </p:spPr>
        <p:txBody>
          <a:bodyPr spcFirstLastPara="1" wrap="square" lIns="107825" tIns="107825" rIns="107825" bIns="107825" anchor="t" anchorCtr="0">
            <a:noAutofit/>
          </a:bodyPr>
          <a:lstStyle/>
          <a:p>
            <a:pPr lvl="0" algn="just"/>
            <a:r>
              <a:rPr lang="en-US" sz="1100" dirty="0" smtClean="0">
                <a:latin typeface="Times New Roman" panose="02020603050405020304" pitchFamily="18" charset="0"/>
                <a:cs typeface="Times New Roman" panose="02020603050405020304" pitchFamily="18" charset="0"/>
              </a:rPr>
              <a:t>With recent technical advancement in wireless communication, network security has been of great concern. To address this concern, a secured system is to be developed to provide data security over wireless transmission.</a:t>
            </a:r>
            <a:r>
              <a:rPr lang="en-US" sz="1100"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100" dirty="0" smtClean="0">
                <a:latin typeface="Times New Roman" panose="02020603050405020304" pitchFamily="18" charset="0"/>
                <a:cs typeface="Times New Roman" panose="02020603050405020304" pitchFamily="18" charset="0"/>
              </a:rPr>
              <a:t>present wireless body area network (WBAN) with cryptographic AES algorithm which monitors patient biomedical parameters based on Sensors, Arduino and ZigBee. Implementation of algorithm using arduino has been communicated by ZigBee network to provide security to the encrypted data (ciphertext) .</a:t>
            </a:r>
            <a:endParaRPr lang="en-US" sz="1100"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0"/>
              </a:spcBef>
              <a:spcAft>
                <a:spcPts val="0"/>
              </a:spcAft>
              <a:buNone/>
            </a:pPr>
            <a:endParaRPr lang="en-US" sz="1100" b="0" i="0" u="none" strike="noStrike" cap="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0"/>
              </a:spcBef>
              <a:spcAft>
                <a:spcPts val="0"/>
              </a:spcAft>
              <a:buNone/>
            </a:pPr>
            <a:endParaRPr lang="en-US" sz="1100"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0"/>
              </a:spcBef>
              <a:spcAft>
                <a:spcPts val="0"/>
              </a:spcAft>
              <a:buNone/>
            </a:pPr>
            <a:endParaRPr lang="en-US" sz="1100" b="0" i="0" u="none" strike="noStrike" cap="none"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07" name="Google Shape;107;p13"/>
          <p:cNvSpPr txBox="1"/>
          <p:nvPr/>
        </p:nvSpPr>
        <p:spPr>
          <a:xfrm>
            <a:off x="558050" y="2222775"/>
            <a:ext cx="3535647" cy="295342"/>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INTRODUCTION</a:t>
            </a:r>
            <a:endParaRPr sz="13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3"/>
          <p:cNvSpPr txBox="1"/>
          <p:nvPr/>
        </p:nvSpPr>
        <p:spPr>
          <a:xfrm>
            <a:off x="400008" y="120080"/>
            <a:ext cx="11448890" cy="580914"/>
          </a:xfrm>
          <a:prstGeom prst="rect">
            <a:avLst/>
          </a:prstGeom>
          <a:noFill/>
          <a:ln>
            <a:noFill/>
          </a:ln>
        </p:spPr>
        <p:txBody>
          <a:bodyPr spcFirstLastPara="1" wrap="square" lIns="26650" tIns="13325" rIns="26650" bIns="13325" anchor="t" anchorCtr="0">
            <a:noAutofit/>
          </a:bodyPr>
          <a:lstStyle/>
          <a:p>
            <a:pPr marL="0" marR="0" lvl="0" indent="0" algn="ctr" rtl="0">
              <a:spcBef>
                <a:spcPts val="0"/>
              </a:spcBef>
              <a:spcAft>
                <a:spcPts val="0"/>
              </a:spcAft>
              <a:buNone/>
            </a:pPr>
            <a:r>
              <a:rPr lang="en-US" sz="3200" b="1" i="0" u="none" strike="noStrike" cap="none"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Authenticity and Revocability for Wireless Body Area Network using Certificateless Cryptography</a:t>
            </a:r>
            <a:endParaRPr sz="3200"/>
          </a:p>
        </p:txBody>
      </p:sp>
      <p:sp>
        <p:nvSpPr>
          <p:cNvPr id="109" name="Google Shape;109;p13"/>
          <p:cNvSpPr/>
          <p:nvPr/>
        </p:nvSpPr>
        <p:spPr>
          <a:xfrm>
            <a:off x="2833914" y="838760"/>
            <a:ext cx="3520440" cy="467820"/>
          </a:xfrm>
          <a:prstGeom prst="rect">
            <a:avLst/>
          </a:prstGeom>
          <a:noFill/>
          <a:ln>
            <a:noFill/>
          </a:ln>
        </p:spPr>
        <p:txBody>
          <a:bodyPr spcFirstLastPara="1" wrap="square" lIns="128000" tIns="64000" rIns="128000" bIns="64000" anchor="t" anchorCtr="0">
            <a:noAutofit/>
          </a:bodyPr>
          <a:lstStyle/>
          <a:p>
            <a:pPr marL="0" marR="0" lvl="0" indent="0" algn="l" rtl="0">
              <a:spcBef>
                <a:spcPts val="0"/>
              </a:spcBef>
              <a:spcAft>
                <a:spcPts val="0"/>
              </a:spcAft>
              <a:buNone/>
            </a:pPr>
            <a:endParaRPr sz="11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0" marR="0" lvl="0" indent="0" algn="ctr" rtl="0">
              <a:spcBef>
                <a:spcPts val="0"/>
              </a:spcBef>
              <a:spcAft>
                <a:spcPts val="0"/>
              </a:spcAft>
              <a:buNone/>
            </a:pPr>
            <a:endParaRPr sz="11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3"/>
          <p:cNvSpPr txBox="1"/>
          <p:nvPr/>
        </p:nvSpPr>
        <p:spPr>
          <a:xfrm>
            <a:off x="4383313" y="2576199"/>
            <a:ext cx="3715657" cy="1786573"/>
          </a:xfrm>
          <a:prstGeom prst="rect">
            <a:avLst/>
          </a:prstGeom>
          <a:noFill/>
          <a:ln>
            <a:noFill/>
          </a:ln>
        </p:spPr>
        <p:txBody>
          <a:bodyPr spcFirstLastPara="1" wrap="square" lIns="107825" tIns="107825" rIns="107825" bIns="107825" anchor="t" anchorCtr="0">
            <a:noAutofit/>
          </a:bodyPr>
          <a:lstStyle/>
          <a:p>
            <a:pPr algn="just"/>
            <a:r>
              <a:rPr lang="en-US" sz="1100" dirty="0" smtClean="0">
                <a:latin typeface="Times New Roman" panose="02020603050405020304" pitchFamily="18" charset="0"/>
                <a:cs typeface="Times New Roman" panose="02020603050405020304" pitchFamily="18" charset="0"/>
              </a:rPr>
              <a:t>Sensor modules  which are considered based on the normal is uses of people are interfaced with the Arduino microcontroller to collect the sensor data; it is encrypted with a secret key and the data transmission is done through ZigBee technology.  Arduino IDE is used to program the microcontroller for interfacing of digital sensors and ZigBee modules; to configure the parameters of ZigBee, XCTU software is used. Advanced Encryption Standard (AES) algorithm is used for encryption and decryption of sensor data.</a:t>
            </a:r>
            <a:endParaRPr lang="en-US" sz="1100" dirty="0" smtClean="0">
              <a:latin typeface="Times New Roman" panose="02020603050405020304" pitchFamily="18" charset="0"/>
              <a:cs typeface="Times New Roman" panose="02020603050405020304" pitchFamily="18" charset="0"/>
            </a:endParaRPr>
          </a:p>
          <a:p>
            <a:pPr algn="just"/>
            <a:br>
              <a:rPr lang="en-US" sz="1100" dirty="0" smtClean="0">
                <a:latin typeface="Times New Roman" panose="02020603050405020304" pitchFamily="18" charset="0"/>
                <a:cs typeface="Times New Roman" panose="02020603050405020304" pitchFamily="18" charset="0"/>
              </a:rPr>
            </a:br>
            <a:endParaRPr sz="11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13" name="Google Shape;113;p13"/>
          <p:cNvSpPr txBox="1"/>
          <p:nvPr/>
        </p:nvSpPr>
        <p:spPr>
          <a:xfrm>
            <a:off x="8341249" y="6463445"/>
            <a:ext cx="4259696" cy="1146283"/>
          </a:xfrm>
          <a:prstGeom prst="rect">
            <a:avLst/>
          </a:prstGeom>
          <a:noFill/>
          <a:ln>
            <a:noFill/>
          </a:ln>
        </p:spPr>
        <p:txBody>
          <a:bodyPr spcFirstLastPara="1" wrap="square" lIns="91425" tIns="45700" rIns="91425" bIns="45700" anchor="t" anchorCtr="0">
            <a:noAutofit/>
          </a:bodyPr>
          <a:lstStyle/>
          <a:p>
            <a:pPr lvl="0" algn="just"/>
            <a:r>
              <a:rPr lang="en-US" sz="1100" dirty="0" smtClean="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"Authenticity and Revocability for Wireless Body Area Network using Certificateless Cryptography“, a data security system is implemented and tested. The consulting physicians having the patient health report with them before the patient presence at his/her place can be helpful in diagnosing or arranging the special medications to patients in advance by those collected data even at distant places on time. </a:t>
            </a:r>
            <a:r>
              <a:rPr lang="en-US" sz="1100" dirty="0" smtClean="0">
                <a:latin typeface="Times New Roman" panose="02020603050405020304" pitchFamily="18" charset="0"/>
                <a:cs typeface="Times New Roman" panose="02020603050405020304" pitchFamily="18" charset="0"/>
              </a:rPr>
              <a:t>This ensures security of data for medical rehabilitation and monitoring of patients.</a:t>
            </a:r>
            <a:endParaRPr sz="1100"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19" name="Google Shape;119;p13"/>
          <p:cNvSpPr txBox="1"/>
          <p:nvPr/>
        </p:nvSpPr>
        <p:spPr>
          <a:xfrm>
            <a:off x="572120" y="4461423"/>
            <a:ext cx="3535646" cy="321592"/>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OBJECTIVE</a:t>
            </a:r>
            <a:endParaRPr sz="13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3"/>
          <p:cNvSpPr txBox="1"/>
          <p:nvPr/>
        </p:nvSpPr>
        <p:spPr>
          <a:xfrm>
            <a:off x="8482819" y="6069196"/>
            <a:ext cx="4050768" cy="336608"/>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CONCLUSION</a:t>
            </a:r>
            <a:endParaRPr sz="13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13"/>
          <p:cNvSpPr txBox="1"/>
          <p:nvPr/>
        </p:nvSpPr>
        <p:spPr>
          <a:xfrm>
            <a:off x="8474150" y="2198908"/>
            <a:ext cx="4040372" cy="331641"/>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EXPERIMENTAL RESULTS</a:t>
            </a:r>
            <a:endParaRPr sz="13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p13"/>
          <p:cNvSpPr txBox="1"/>
          <p:nvPr/>
        </p:nvSpPr>
        <p:spPr>
          <a:xfrm>
            <a:off x="8482817" y="7713911"/>
            <a:ext cx="4035003" cy="283460"/>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REFERENCES</a:t>
            </a:r>
            <a:endParaRPr sz="13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13"/>
          <p:cNvSpPr txBox="1"/>
          <p:nvPr/>
        </p:nvSpPr>
        <p:spPr>
          <a:xfrm>
            <a:off x="8420101" y="8044431"/>
            <a:ext cx="4124368" cy="1323439"/>
          </a:xfrm>
          <a:prstGeom prst="rect">
            <a:avLst/>
          </a:prstGeom>
          <a:noFill/>
          <a:ln>
            <a:noFill/>
          </a:ln>
        </p:spPr>
        <p:txBody>
          <a:bodyPr spcFirstLastPara="1" wrap="square" lIns="91425" tIns="45700" rIns="91425" bIns="45700" anchor="t" anchorCtr="0">
            <a:noAutofit/>
          </a:bodyPr>
          <a:lstStyle/>
          <a:p>
            <a:pPr algn="just"/>
            <a:r>
              <a:rPr lang="en-US" sz="1100" dirty="0" smtClean="0">
                <a:latin typeface="Times New Roman" panose="02020603050405020304" pitchFamily="18" charset="0"/>
                <a:cs typeface="Times New Roman" panose="02020603050405020304" pitchFamily="18" charset="0"/>
              </a:rPr>
              <a:t>[1] R. Filsoof, A. Bodine, B. Gill, S. Makonin and R. Nicholson, "Transmitting patient vitals over a reliable ZigBee mesh network," IEEE Canada International Humanitarian Technology Conference, Montreal, QC, pp. 1-5, June 2014.</a:t>
            </a:r>
            <a:br>
              <a:rPr lang="en-US" sz="1100" dirty="0" smtClean="0">
                <a:latin typeface="Times New Roman" panose="02020603050405020304" pitchFamily="18" charset="0"/>
                <a:cs typeface="Times New Roman" panose="02020603050405020304" pitchFamily="18" charset="0"/>
              </a:rPr>
            </a:br>
            <a:r>
              <a:rPr lang="en-US" sz="1100" dirty="0" smtClean="0">
                <a:latin typeface="Times New Roman" panose="02020603050405020304" pitchFamily="18" charset="0"/>
                <a:cs typeface="Times New Roman" panose="02020603050405020304" pitchFamily="18" charset="0"/>
              </a:rPr>
              <a:t>[2] Sachin S. Patil1, Shrenik S. Sarade2, Sagar V. Chavan, “Zigbee based sensor networks for temperature monitoring and controlling”, IOSR Journal of Electronics and Communication Engineering (IOSR-JECE), ISSN: 2278-2834, ISBN: 2278-8735, PP: 66-71, March 2013.</a:t>
            </a:r>
            <a:endParaRPr lang="en-US" sz="1100" dirty="0" smtClean="0">
              <a:latin typeface="Times New Roman" panose="02020603050405020304" pitchFamily="18" charset="0"/>
              <a:cs typeface="Times New Roman" panose="02020603050405020304" pitchFamily="18" charset="0"/>
            </a:endParaRPr>
          </a:p>
          <a:p>
            <a:pPr algn="just"/>
            <a:br>
              <a:rPr lang="en-US" sz="1100" dirty="0" smtClean="0">
                <a:latin typeface="Times New Roman" panose="02020603050405020304" pitchFamily="18" charset="0"/>
                <a:cs typeface="Times New Roman" panose="02020603050405020304" pitchFamily="18" charset="0"/>
              </a:rPr>
            </a:br>
            <a:endParaRPr sz="1100"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134" name="Google Shape;134;p13" descr="Sit_Logo.jpg"/>
          <p:cNvPicPr preferRelativeResize="0"/>
          <p:nvPr/>
        </p:nvPicPr>
        <p:blipFill rotWithShape="1">
          <a:blip r:embed="rId1"/>
          <a:srcRect/>
          <a:stretch>
            <a:fillRect/>
          </a:stretch>
        </p:blipFill>
        <p:spPr>
          <a:xfrm>
            <a:off x="513650" y="635431"/>
            <a:ext cx="1371600" cy="1285884"/>
          </a:xfrm>
          <a:prstGeom prst="rect">
            <a:avLst/>
          </a:prstGeom>
          <a:noFill/>
          <a:ln>
            <a:noFill/>
          </a:ln>
        </p:spPr>
      </p:pic>
      <p:sp>
        <p:nvSpPr>
          <p:cNvPr id="135" name="Google Shape;135;p13"/>
          <p:cNvSpPr/>
          <p:nvPr/>
        </p:nvSpPr>
        <p:spPr>
          <a:xfrm>
            <a:off x="2671419" y="1053784"/>
            <a:ext cx="3214710" cy="1144929"/>
          </a:xfrm>
          <a:prstGeom prst="rect">
            <a:avLst/>
          </a:prstGeom>
          <a:noFill/>
          <a:ln>
            <a:noFill/>
          </a:ln>
        </p:spPr>
        <p:txBody>
          <a:bodyPr spcFirstLastPara="1" wrap="square" lIns="128000" tIns="64000" rIns="128000" bIns="64000" anchor="t" anchorCtr="0">
            <a:noAutofit/>
          </a:bodyPr>
          <a:lstStyle/>
          <a:p>
            <a:pPr marL="0" marR="0" lvl="0" indent="0" algn="just" rtl="0">
              <a:spcBef>
                <a:spcPts val="0"/>
              </a:spcBef>
              <a:spcAft>
                <a:spcPts val="0"/>
              </a:spcAft>
              <a:buNone/>
            </a:pPr>
            <a:r>
              <a:rPr lang="en-US" sz="11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lang="en-US" sz="110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11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Brunda U S </a:t>
            </a: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1SI16EC016]</a:t>
            </a:r>
            <a:endPar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K Sandhya </a:t>
            </a: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1SI16EC031]</a:t>
            </a:r>
            <a:endPar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Madhurya Kulkarni G V </a:t>
            </a: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1SI16EC043]</a:t>
            </a:r>
            <a:endPar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Navya N </a:t>
            </a: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1SI16EC054]</a:t>
            </a:r>
            <a:endPar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13"/>
          <p:cNvSpPr/>
          <p:nvPr/>
        </p:nvSpPr>
        <p:spPr>
          <a:xfrm>
            <a:off x="6815700" y="1207646"/>
            <a:ext cx="3093720" cy="837152"/>
          </a:xfrm>
          <a:prstGeom prst="rect">
            <a:avLst/>
          </a:prstGeom>
          <a:noFill/>
          <a:ln>
            <a:noFill/>
          </a:ln>
        </p:spPr>
        <p:txBody>
          <a:bodyPr spcFirstLastPara="1" wrap="square" lIns="128000" tIns="64000" rIns="128000" bIns="64000" anchor="t" anchorCtr="0">
            <a:noAutofit/>
          </a:bodyPr>
          <a:lstStyle/>
          <a:p>
            <a:pPr marL="0" marR="0" lvl="0" indent="0" algn="ctr" rtl="0">
              <a:spcBef>
                <a:spcPts val="0"/>
              </a:spcBef>
              <a:spcAft>
                <a:spcPts val="0"/>
              </a:spcAft>
              <a:buNone/>
            </a:pPr>
            <a:r>
              <a:rPr lang="en-US" sz="11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lang="en-US" sz="110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2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Mr. Pradeep H S</a:t>
            </a:r>
            <a:endParaRPr sz="1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2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lang="en-US" sz="12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13"/>
          <p:cNvSpPr txBox="1"/>
          <p:nvPr/>
        </p:nvSpPr>
        <p:spPr>
          <a:xfrm>
            <a:off x="562708" y="6101091"/>
            <a:ext cx="3615396" cy="341912"/>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SYSTEM OVERVIEW</a:t>
            </a:r>
            <a:endParaRPr sz="13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9" name="Google Shape;139;p13"/>
          <p:cNvSpPr txBox="1"/>
          <p:nvPr/>
        </p:nvSpPr>
        <p:spPr>
          <a:xfrm>
            <a:off x="4482938" y="2205353"/>
            <a:ext cx="3500462" cy="308948"/>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METHODOLOGY</a:t>
            </a:r>
            <a:endParaRPr sz="13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 name="TextBox 22"/>
          <p:cNvSpPr txBox="1"/>
          <p:nvPr/>
        </p:nvSpPr>
        <p:spPr>
          <a:xfrm>
            <a:off x="534572" y="4979963"/>
            <a:ext cx="3573194" cy="938719"/>
          </a:xfrm>
          <a:prstGeom prst="rect">
            <a:avLst/>
          </a:prstGeom>
          <a:noFill/>
        </p:spPr>
        <p:txBody>
          <a:bodyPr wrap="square" rtlCol="0">
            <a:spAutoFit/>
          </a:bodyPr>
          <a:lstStyle/>
          <a:p>
            <a:pPr algn="just">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 To adopt the ZigBee technology and protocols which satisfy the requisites of WBANs for healthcare application, to provide security to the sensor data.</a:t>
            </a:r>
            <a:endParaRPr lang="en-US" sz="11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 To the medical practitioner to understand the patients' issues within a period of time securely.</a:t>
            </a:r>
            <a:endParaRPr lang="en-US" sz="1100" dirty="0" smtClean="0">
              <a:latin typeface="Times New Roman" panose="02020603050405020304" pitchFamily="18" charset="0"/>
              <a:cs typeface="Times New Roman" panose="02020603050405020304" pitchFamily="18" charset="0"/>
            </a:endParaRPr>
          </a:p>
        </p:txBody>
      </p:sp>
      <p:pic>
        <p:nvPicPr>
          <p:cNvPr id="25" name="Picture 24" descr="design.jpeg"/>
          <p:cNvPicPr>
            <a:picLocks noChangeAspect="1"/>
          </p:cNvPicPr>
          <p:nvPr/>
        </p:nvPicPr>
        <p:blipFill>
          <a:blip r:embed="rId2"/>
          <a:stretch>
            <a:fillRect/>
          </a:stretch>
        </p:blipFill>
        <p:spPr>
          <a:xfrm>
            <a:off x="534573" y="6746893"/>
            <a:ext cx="3601330" cy="2495581"/>
          </a:xfrm>
          <a:prstGeom prst="rect">
            <a:avLst/>
          </a:prstGeom>
        </p:spPr>
      </p:pic>
      <p:sp>
        <p:nvSpPr>
          <p:cNvPr id="26" name="Google Shape;139;p13"/>
          <p:cNvSpPr txBox="1"/>
          <p:nvPr/>
        </p:nvSpPr>
        <p:spPr>
          <a:xfrm>
            <a:off x="4466525" y="4481975"/>
            <a:ext cx="3500462" cy="308948"/>
          </a:xfrm>
          <a:prstGeom prst="rect">
            <a:avLst/>
          </a:prstGeom>
          <a:solidFill>
            <a:srgbClr val="003399"/>
          </a:solidFill>
          <a:ln w="9525" cap="flat" cmpd="sng">
            <a:solidFill>
              <a:srgbClr val="6600CC"/>
            </a:solidFill>
            <a:prstDash val="solid"/>
            <a:miter lim="800000"/>
            <a:headEnd type="none" w="sm" len="sm"/>
            <a:tailEnd type="none" w="sm" len="sm"/>
          </a:ln>
        </p:spPr>
        <p:txBody>
          <a:bodyPr spcFirstLastPara="1" wrap="square" lIns="107825" tIns="53900" rIns="107825" bIns="53900" anchor="t" anchorCtr="0">
            <a:noAutofit/>
          </a:bodyPr>
          <a:lstStyle/>
          <a:p>
            <a:pPr marL="0" marR="0" lvl="0" indent="0" algn="ctr" rtl="0">
              <a:spcBef>
                <a:spcPts val="0"/>
              </a:spcBef>
              <a:spcAft>
                <a:spcPts val="0"/>
              </a:spcAft>
              <a:buNone/>
            </a:pPr>
            <a:r>
              <a:rPr lang="en-US" sz="1300" b="1"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FLOW CHART</a:t>
            </a:r>
            <a:endParaRPr sz="13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1" name="Picture 30" descr="flow.jpeg"/>
          <p:cNvPicPr>
            <a:picLocks noChangeAspect="1"/>
          </p:cNvPicPr>
          <p:nvPr/>
        </p:nvPicPr>
        <p:blipFill>
          <a:blip r:embed="rId3"/>
          <a:stretch>
            <a:fillRect/>
          </a:stretch>
        </p:blipFill>
        <p:spPr>
          <a:xfrm>
            <a:off x="4482941" y="4961263"/>
            <a:ext cx="3532470" cy="4150595"/>
          </a:xfrm>
          <a:prstGeom prst="rect">
            <a:avLst/>
          </a:prstGeom>
        </p:spPr>
      </p:pic>
      <p:sp>
        <p:nvSpPr>
          <p:cNvPr id="3" name="TextBox 2"/>
          <p:cNvSpPr txBox="1"/>
          <p:nvPr/>
        </p:nvSpPr>
        <p:spPr>
          <a:xfrm>
            <a:off x="8420735" y="5299710"/>
            <a:ext cx="4180205" cy="768350"/>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The results obtained by encrypting the health details using AES at WBAN client and received information is decrypted to get back the original data at the Application provider for analysis.</a:t>
            </a:r>
            <a:endParaRPr lang="en-IN" sz="1100" dirty="0">
              <a:latin typeface="Times New Roman" panose="02020603050405020304" pitchFamily="18" charset="0"/>
              <a:cs typeface="Times New Roman" panose="02020603050405020304" pitchFamily="18" charset="0"/>
            </a:endParaRPr>
          </a:p>
          <a:p>
            <a:pPr algn="just"/>
            <a:endParaRPr lang="en-IN" sz="11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482817" y="2596031"/>
            <a:ext cx="4031705" cy="430887"/>
          </a:xfrm>
          <a:prstGeom prst="rect">
            <a:avLst/>
          </a:prstGeom>
          <a:noFill/>
        </p:spPr>
        <p:txBody>
          <a:bodyPr wrap="square" rtlCol="0">
            <a:spAutoFit/>
          </a:bodyPr>
          <a:lstStyle/>
          <a:p>
            <a:r>
              <a:rPr lang="en-IN" sz="1100" dirty="0" smtClean="0">
                <a:latin typeface="Times New Roman" panose="02020603050405020304" pitchFamily="18" charset="0"/>
                <a:cs typeface="Times New Roman" panose="02020603050405020304" pitchFamily="18" charset="0"/>
              </a:rPr>
              <a:t>Plaintext will be the combination of sensors’ data as: (Temp: x ‘F Pulse: y bpm Oxirate: z%) in a string format.</a:t>
            </a:r>
            <a:endParaRPr lang="en-IN" sz="1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8473927" y="3027214"/>
            <a:ext cx="4031705" cy="2325923"/>
          </a:xfrm>
          <a:prstGeom prst="rect">
            <a:avLst/>
          </a:prstGeom>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2930</Words>
  <Application>WPS Presentation</Application>
  <PresentationFormat>A3 Paper (297x420 mm)</PresentationFormat>
  <Paragraphs>52</Paragraphs>
  <Slides>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SimSun</vt:lpstr>
      <vt:lpstr>Wingdings</vt:lpstr>
      <vt:lpstr>Arial</vt:lpstr>
      <vt:lpstr>Libre Baskerville</vt:lpstr>
      <vt:lpstr>Libre Franklin</vt:lpstr>
      <vt:lpstr>Noto Sans Symbols</vt:lpstr>
      <vt:lpstr>Calibri</vt:lpstr>
      <vt:lpstr>Times New Roman</vt:lpstr>
      <vt:lpstr>Times New Roman</vt:lpstr>
      <vt:lpstr>Microsoft YaHei</vt:lpstr>
      <vt:lpstr>Arial Unicode MS</vt:lpstr>
      <vt:lpstr>Segoe Print</vt:lpstr>
      <vt:lpstr>Equity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BRUNDHA</cp:lastModifiedBy>
  <cp:revision>19</cp:revision>
  <dcterms:created xsi:type="dcterms:W3CDTF">2020-04-24T05:32:00Z</dcterms:created>
  <dcterms:modified xsi:type="dcterms:W3CDTF">2020-05-02T14:45:14Z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