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insert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NHL</a:t>
            </a:r>
            <a:r>
              <a:rPr/>
              <a:t> </a:t>
            </a: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 National Hockey League (NHL)</a:t>
            </a:r>
          </a:p>
          <a:p>
            <a:pPr lvl="1"/>
            <a:r>
              <a:rPr/>
              <a:t>Each team plays 82 games per season</a:t>
            </a:r>
          </a:p>
          <a:p>
            <a:pPr lvl="1"/>
            <a:r>
              <a:rPr/>
              <a:t>This allows for every team to play each team at least twice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 changes for the 2013-14 season</a:t>
            </a:r>
          </a:p>
          <a:p>
            <a:pPr lvl="1"/>
            <a:r>
              <a:rPr/>
              <a:t>Winnipeg Jets move from the Eastern to the Western confrence</a:t>
            </a:r>
          </a:p>
          <a:p>
            <a:pPr lvl="1"/>
            <a:r>
              <a:rPr/>
              <a:t>Columbus Blue jackets and Detroit Redwings move from the Wet to the East</a:t>
            </a:r>
            <a:br/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 reasoning for the sampling</a:t>
            </a:r>
          </a:p>
          <a:p>
            <a:pPr lvl="1"/>
            <a:r>
              <a:rPr/>
              <a:t>Changes left the West with 2 divisions of 14 teams and the East with 2 divisions of 16 teams</a:t>
            </a:r>
          </a:p>
          <a:p>
            <a:pPr lvl="1"/>
            <a:r>
              <a:rPr/>
              <a:t>8 teams from both confrences wer garunteed to make the playoffs</a:t>
            </a:r>
          </a:p>
          <a:p>
            <a:pPr lvl="1"/>
            <a:r>
              <a:rPr/>
              <a:t>The sampling is meant to test wheter or not it is more difficult to reach the playoffs as an eastern confrence team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Extension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season added the Vegas Golden Knights</a:t>
            </a:r>
          </a:p>
          <a:p>
            <a:pPr lvl="1"/>
            <a:r>
              <a:rPr/>
              <a:t>Now the west has 1 divion of 8 teams and one division of 7 teams</a:t>
            </a:r>
          </a:p>
          <a:p>
            <a:pPr lvl="1"/>
            <a:r>
              <a:rPr/>
              <a:t>This creates new probabillities for the required points to make it to the playoffs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/>
  <cp:keywords/>
  <dcterms:created xsi:type="dcterms:W3CDTF">2020-12-10T01:40:39Z</dcterms:created>
  <dcterms:modified xsi:type="dcterms:W3CDTF">2020-12-10T01:40:39Z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