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72" d="100"/>
          <a:sy n="72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ages.store.office.com/addinsinstallpage.aspx?rs=fr-FR&amp;assetid=WA200003233&amp;isWac=True&amp;ui=fr-FR&amp;ad=FR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ône pou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nu de complément pou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nu de complément pou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Retournez à votre navigateur Internet ou copiez ce lien dans votre navigateur 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https://pages.store.office.com/addinsinstallpage.aspx?rs=fr-FR&amp;assetid=WA200003233&amp;isWac=True&amp;ui=fr-FR&amp;ad=FR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Dans l’onglet Insérer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Après avoir installé le complément, vous pouvez le lancer en sélectionnant le bouton du complément dans l’onglet Insérer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Pour relancer le complément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Access via Link in 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ône pou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60391AC-31B3-C696-C64C-0A60EE7F8C49}"/>
              </a:ext>
            </a:extLst>
          </p:cNvPr>
          <p:cNvSpPr txBox="1"/>
          <p:nvPr/>
        </p:nvSpPr>
        <p:spPr>
          <a:xfrm>
            <a:off x="689113" y="2555150"/>
            <a:ext cx="84548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app.powerbi.com/groups/me/reports/4e455000-1aab-40c3-b4de-b9114c9702c1/ReportSection?bookmarkGuid=20a400ea-ddba-464e-8453-290a6b72386a&amp;bookmarkUsage=1&amp;ctid=d348f9ab-4879-4a60-ab50-5c420b11470c&amp;portalSessionId=f5bf1fa4-66fb-44db-9187-bb2357bea9d7&amp;fromEntryPoint=export</a:t>
            </a:r>
          </a:p>
        </p:txBody>
      </p:sp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91f950be-81ea-4461-bf83-268571b8e2ca}">
  <we:reference id="WA200003233" version="2.0.0.3" store="fr-FR" storeType="OMEX"/>
  <we:alternateReferences/>
  <we:properties>
    <we:property name="Microsoft.Office.CampaignId" value="&quot;none&quot;"/>
    <we:property name="reportUrl" value="&quot;/groups/me/reports/4e455000-1aab-40c3-b4de-b9114c9702c1/ReportSection?bookmarkGuid=20a400ea-ddba-464e-8453-290a6b72386a&amp;bookmarkUsage=1&amp;ctid=d348f9ab-4879-4a60-ab50-5c420b11470c&amp;fromEntryPoint=export&quot;"/>
    <we:property name="reportState" value="&quot;CONNECTED&quot;"/>
    <we:property name="reportEmbeddedTime" value="&quot;2023-04-26T16:18:54.234Z&quot;"/>
    <we:property name="creatorSessionId" value="&quot;e00b1068-155c-40d4-a153-410344064095&quot;"/>
    <we:property name="creatorUserId" value="&quot;10032002357FE082&quot;"/>
    <we:property name="creatorTenantId" value="&quot;d348f9ab-4879-4a60-ab50-5c420b11470c&quot;"/>
    <we:property name="reportName" value="&quot;SalesInsight&quot;"/>
    <we:property name="isFiltersActionButtonVisible" value="true"/>
    <we:property name="initialStateBookmark" value="&quot;H4sIAAAAAAAAA+1abW/jNgz+K4U/p4Ht+LXfemmHHfreHDoMQ1HQEpP45lieLHfNDv3vo2Q7b72+rr1LuxQoYJMS9fARSTFKvlk8LYsMpscwQWvHGqSjHNWWY3WsvJZ8Ojk5ONo9P7g63j3aJ7EoVCry0tr5ZimQI1QXaVlBpueT8I/LjgVZdgoj/TaErMSOVaAsRQ5Z+g/Wg0mlZIW3HQtvikxI0CYHChRqs9c0nN5pbafboxWBqfQaB8hULT3HQkjVvnessn4ykJZ12phZsC9yBWlOhrXMdzxmu5Hv2A4yz7XjyAm0fJhmqhmSTPdvCkn+kJfTQvOwy68hZ8gtA1piWTYrHCGUlTTI95cUA1FJhuc4NKpcpWqq+YQSmymldUsUnEpBBBndOV5jXqERj8XffYlECbd27NtLkpRpPsoaBueufanhMZAamki+ku/aBZogJEf5aWq82EtlS4rbWQH6Jh4QZFLxnu8wD1zXB892XSd0IVkLqgeQYbl1Rs/vl+xFH2q6Ez+yQ58Nk8jxI9/3nSQI14Lu+yO7M8PRJ9FIyJQR46tQ+iKrJvlTkbCqVGKiHV6BoRUkvzK17QUbn4Dsj0GqNdj8xUxraySpvy4Uw4bQGtbbMEhRR/rY4zYyCHosiJ3YTXyM+bsJu59dbd4iASYg/0R1B0Yj3oT/6/BXB78HEcQh54yaCt92bIjC/3DEPQ8n1y3TCsgpgnzJ5ipIMty/eeLeOqt7+2rA65OMAeM+j9DzbS9wfTtwbfYoq19EcUz46zF6yEXbSlIo/iLFxAxuWt2ySv6qkMJj1ZNBq6Dns/bhIUtMm7hbOTtWzaxJ8WZosjh0Kb7noymeB5gR0U8P3PrFQHmwXndaHMMUM27ppU5eNXdnQJKHE5Z2ytrxTf7UbrsLJD3KJxn4bYwajCEo52nb7n9eYap8fQ4NfJ0r91uYhdbtrYnnn9PN/Ngj7j0ctZsD7mX9XRDEMSZ+z/ZCBjawnsfX/QPz+gTdW/R3hRS8YncblEZ+xQTfNHivQGAd/g6HXow+Yi/m1N3ZQZjA+w//X1OUINl4ekhWsrtwZvq7qhbCBci0vrtrTr5nNn/NeT8zYy2XounVbOQCGGuPhFtzgVY3Lli/f7/3fVoKfkRCzirKZtxwssjJkcjVeJMzLR178KJWKUtz/O5Z8Xip/ogstpXnY3q3UEY+poOzmvAx3atzvO5mbM7tOIpihyWIoefZ3LbXopt5WhP9v6rNm35m089s+pkf0s9wkVdq09Cslh5zGT9OR+OM/pVeuzR30wYVuU5m4QgKrdArdJuVujMg3eU1usaunlkygvfZfE/YF5OCxpftVUj7dpDmevM0qKGqVc/5kH8oqATo5c117ZVjwzB0esF2OMTethdw2IZgyLbRczw/9BJn6EWrZ9KsAJ+37h+mVH/q+LmArNKku7YTHc7veieoQNNCXi6dd935AXdpzmJtdx5pNE+OzMaLSpUFMDyFvL7iLmpAKZpxlMKQc+TNs7wHlfnxjWUWoUBPmwvrBybon+S0XtDfv3ejUDsbJAAA&quot;"/>
    <we:property name="bookmark" value="&quot;H4sIAAAAAAAAA+1aUW/bNhD+KwGfjYKSJVvK2+pk2IC2S+Iiw1AEwYk822plUaOoLG7h/74jJTmO3SZu5rSO5zxJd6fjdx/vjhfCX5hMyyKD2TuYIjtmw3ScoznyWIflteS1Up+moD9h0B11PT+KEuwn3SiIA56QlSpMqvKSHX9hBvQYzWVaVpBZdyT8cNVhkGVnMLZvI8hK7LACdalyyNLPWBuTyugK5x2Gt0WmNFiXQwMGrdsbMqd3guK96tKKIEx6g0MUppZeYKG0ad87rKyfHKT7OuvMLThQuYE0J8dWFnqB4H4UetxDEfg8jryelY/SzDQmyez0ttAUD0U5Kywtv8gbyAVK5kBrLMtmhbcIZaUd8tN7iqGqtMALHDlVblIzs/RCic0nJZsTBWdaEUFOd4E3mFfoxBP1z0AjUSLZMZ9fkaRM83HWMHgX2vsangBtoankI8VuQ6APlJaoX89cFCepbknxOytAnyUCgkwq2Q09EYDvhxBw3/f6PiQ7QfUQMiyPzun55ZK9HENNdxJGvB+KURJ5YRSGoZf0+jtB97czu7PAMSDRWOlUEOOrUAYqq6b5pkhEVRo1tQGvwLAKkl+7VveEjU9ADyagzQ5s/nKltT2S1B+XmmFDaA3reRikrCN9HEiOAnpd0Yu92E9CjOWLSbuf3W2eowDc+W3WYDTiQ/pvh786+QOIIO5LKWioCLnHIer/hyPu+3BKOzKtgJwh6KdsroEkw9PbDffWW93brQGvTzIBQoYywiDkQc8Pec/n4lFW36viHeGvbazJZTtKUir+qtXUGTeTb1klf1dI6bEaybBV0PN5+/CQJ2FdrHfODquZdSXemCbLpvfy+86a8nmIGRG9eeLWLw7Kg/260+IYpZhJZpf6Y6u1uwCSPFywtFPsOHT1U4ftL5H0KJ/k4M8JWjCOoFym7bj/+wpT5fY5dPBtrXzbwyK15nOXzz9nmvmxR9xLOGoPB9zT5rteL44xCbs86AvgILqB3PV/mHcn6Z5jviu0kpVYH1Aa+bVQ8jDgbYHAOv09Cd0YQ8RuLGm6471+Ai8//X9LUYMWk9kb8pKtw1no11UthEvQaX1315x83zn8Nef9wg2734pm1wvLJTDshIRHdwKrbkJgf3199t2sBPeRkPOKqhkPnCxz8lblZnKomZaOE3jSqJSlOX71rHi8Ve8ji23n2c/oltrIfga46An7GV5d4/U0w6XkcRTFnkgQ+0HAJec7Mc1sNkT/r3rzYZ45zDOHeeaHzDNS5ZU5DDSrrefKXWHOlylhU9Rjh1BVpixA4Bnk9V1sUS+ZorOjXINcomye3Y38m5TKt6b/ErLK3UXbX4kwtwjtSNrcrD7wgf3tSHu1Sn//AiVN0qjTIgAA&quot;"/>
    <we:property name="embedUrl" value="&quot;/reportEmbed?reportId=4e455000-1aab-40c3-b4de-b9114c9702c1&amp;config=eyJjbHVzdGVyVXJsIjoiaHR0cHM6Ly9XQUJJLVdFU1QtRVVST1BFLXJlZGlyZWN0LmFuYWx5c2lzLndpbmRvd3MubmV0IiwiZW1iZWRGZWF0dXJlcyI6eyJtb2Rlcm5FbWJlZCI6dHJ1ZSwidXNhZ2VNZXRyaWNzVk5leHQiOnRydWV9fQ%3D%3D&amp;disableSensitivityBanner=true&quot;"/>
    <we:property name="datasetId" value="&quot;c91bf468-3576-4a75-9611-20d6953316c0&quot;"/>
    <we:property name="pageName" value="&quot;ReportSection&quot;"/>
    <we:property name="pageDisplayName" value="&quot;Page 1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119</Words>
  <Application>Microsoft Office PowerPoint</Application>
  <PresentationFormat>Grand écran</PresentationFormat>
  <Paragraphs>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Semibold</vt:lpstr>
      <vt:lpstr>Office Theme</vt:lpstr>
      <vt:lpstr>Microsoft Power BI</vt:lpstr>
      <vt:lpstr>Pour relancer le complément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MARIAM KILI BECHIR</cp:lastModifiedBy>
  <cp:revision>3</cp:revision>
  <dcterms:created xsi:type="dcterms:W3CDTF">2018-06-07T21:39:02Z</dcterms:created>
  <dcterms:modified xsi:type="dcterms:W3CDTF">2023-04-26T16:20:46Z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