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886B8-836B-4712-BCBA-84B3E8E962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9D4EB5-291A-4161-969E-9C35FA634147}">
      <dgm:prSet/>
      <dgm:spPr/>
      <dgm:t>
        <a:bodyPr/>
        <a:lstStyle/>
        <a:p>
          <a:r>
            <a:rPr lang="de-DE" dirty="0"/>
            <a:t>Total Revenue $ 61.312</a:t>
          </a:r>
          <a:endParaRPr lang="en-US" dirty="0"/>
        </a:p>
      </dgm:t>
    </dgm:pt>
    <dgm:pt modelId="{5F580676-82AB-45E0-9370-10286EAA79A8}" type="parTrans" cxnId="{EE163F46-190F-40C1-8146-88D36A254320}">
      <dgm:prSet/>
      <dgm:spPr/>
      <dgm:t>
        <a:bodyPr/>
        <a:lstStyle/>
        <a:p>
          <a:endParaRPr lang="en-US"/>
        </a:p>
      </dgm:t>
    </dgm:pt>
    <dgm:pt modelId="{3E24D696-F680-42F3-B0B4-10652354A401}" type="sibTrans" cxnId="{EE163F46-190F-40C1-8146-88D36A254320}">
      <dgm:prSet/>
      <dgm:spPr/>
      <dgm:t>
        <a:bodyPr/>
        <a:lstStyle/>
        <a:p>
          <a:endParaRPr lang="en-US"/>
        </a:p>
      </dgm:t>
    </dgm:pt>
    <dgm:pt modelId="{0A9864EF-BC4F-445B-B558-8EA82B8C29C7}">
      <dgm:prSet/>
      <dgm:spPr/>
      <dgm:t>
        <a:bodyPr/>
        <a:lstStyle/>
        <a:p>
          <a:r>
            <a:rPr lang="de-DE" dirty="0"/>
            <a:t>Movies </a:t>
          </a:r>
        </a:p>
        <a:p>
          <a:r>
            <a:rPr lang="de-DE" dirty="0"/>
            <a:t>4580</a:t>
          </a:r>
          <a:endParaRPr lang="en-US" dirty="0"/>
        </a:p>
      </dgm:t>
    </dgm:pt>
    <dgm:pt modelId="{5A3C1FEB-FA81-418B-9F33-FDE46F5565FD}" type="parTrans" cxnId="{7A2CDB3B-9548-437B-B1BE-02B118CF9FFB}">
      <dgm:prSet/>
      <dgm:spPr/>
      <dgm:t>
        <a:bodyPr/>
        <a:lstStyle/>
        <a:p>
          <a:endParaRPr lang="en-US"/>
        </a:p>
      </dgm:t>
    </dgm:pt>
    <dgm:pt modelId="{0A4B8D4C-1A89-44D8-AC17-F6D9E0A1F9CB}" type="sibTrans" cxnId="{7A2CDB3B-9548-437B-B1BE-02B118CF9FFB}">
      <dgm:prSet/>
      <dgm:spPr/>
      <dgm:t>
        <a:bodyPr/>
        <a:lstStyle/>
        <a:p>
          <a:endParaRPr lang="en-US"/>
        </a:p>
      </dgm:t>
    </dgm:pt>
    <dgm:pt modelId="{56DAA359-F4DD-4CB9-8760-C385091CD6CA}">
      <dgm:prSet/>
      <dgm:spPr/>
      <dgm:t>
        <a:bodyPr/>
        <a:lstStyle/>
        <a:p>
          <a:r>
            <a:rPr lang="de-DE" dirty="0"/>
            <a:t>Rentals 14596</a:t>
          </a:r>
          <a:endParaRPr lang="en-US" dirty="0"/>
        </a:p>
      </dgm:t>
    </dgm:pt>
    <dgm:pt modelId="{9C624D29-D710-40F6-BB35-C44C037B8E33}" type="parTrans" cxnId="{AB49A266-600D-43ED-9AF5-F507D76A4B5F}">
      <dgm:prSet/>
      <dgm:spPr/>
      <dgm:t>
        <a:bodyPr/>
        <a:lstStyle/>
        <a:p>
          <a:endParaRPr lang="en-US"/>
        </a:p>
      </dgm:t>
    </dgm:pt>
    <dgm:pt modelId="{72D45F65-51F7-4182-BA6E-9B970CB35D60}" type="sibTrans" cxnId="{AB49A266-600D-43ED-9AF5-F507D76A4B5F}">
      <dgm:prSet/>
      <dgm:spPr/>
      <dgm:t>
        <a:bodyPr/>
        <a:lstStyle/>
        <a:p>
          <a:endParaRPr lang="en-US"/>
        </a:p>
      </dgm:t>
    </dgm:pt>
    <dgm:pt modelId="{790DA4F2-CABB-475F-B644-8DF931E1AFBB}">
      <dgm:prSet/>
      <dgm:spPr/>
      <dgm:t>
        <a:bodyPr/>
        <a:lstStyle/>
        <a:p>
          <a:r>
            <a:rPr lang="de-DE" dirty="0"/>
            <a:t>Stores </a:t>
          </a:r>
        </a:p>
        <a:p>
          <a:r>
            <a:rPr lang="de-DE" dirty="0"/>
            <a:t>2</a:t>
          </a:r>
          <a:endParaRPr lang="en-US" dirty="0"/>
        </a:p>
      </dgm:t>
    </dgm:pt>
    <dgm:pt modelId="{B4E55717-CC64-4341-8EE5-DEEE985EFF2B}" type="parTrans" cxnId="{A4D0494D-59BA-4C7A-B62E-18714529573F}">
      <dgm:prSet/>
      <dgm:spPr/>
      <dgm:t>
        <a:bodyPr/>
        <a:lstStyle/>
        <a:p>
          <a:endParaRPr lang="en-US"/>
        </a:p>
      </dgm:t>
    </dgm:pt>
    <dgm:pt modelId="{97A56A86-9093-40C1-B5AE-8F5287099894}" type="sibTrans" cxnId="{A4D0494D-59BA-4C7A-B62E-18714529573F}">
      <dgm:prSet/>
      <dgm:spPr/>
      <dgm:t>
        <a:bodyPr/>
        <a:lstStyle/>
        <a:p>
          <a:endParaRPr lang="en-US"/>
        </a:p>
      </dgm:t>
    </dgm:pt>
    <dgm:pt modelId="{BAD2C296-4709-468F-9068-7CEFE41D7DD7}">
      <dgm:prSet/>
      <dgm:spPr/>
      <dgm:t>
        <a:bodyPr/>
        <a:lstStyle/>
        <a:p>
          <a:r>
            <a:rPr lang="de-DE" dirty="0"/>
            <a:t>Customers 584</a:t>
          </a:r>
          <a:endParaRPr lang="en-US" dirty="0"/>
        </a:p>
      </dgm:t>
    </dgm:pt>
    <dgm:pt modelId="{7CCBBED1-AE81-49EA-A5DF-D17B50113DCD}" type="parTrans" cxnId="{F12E19BF-EB6E-47B0-9707-4ACADA5249FA}">
      <dgm:prSet/>
      <dgm:spPr/>
      <dgm:t>
        <a:bodyPr/>
        <a:lstStyle/>
        <a:p>
          <a:endParaRPr lang="en-US"/>
        </a:p>
      </dgm:t>
    </dgm:pt>
    <dgm:pt modelId="{7C567E76-F7C2-46E6-8F4B-CB2B9616FB49}" type="sibTrans" cxnId="{F12E19BF-EB6E-47B0-9707-4ACADA5249FA}">
      <dgm:prSet/>
      <dgm:spPr/>
      <dgm:t>
        <a:bodyPr/>
        <a:lstStyle/>
        <a:p>
          <a:endParaRPr lang="en-US"/>
        </a:p>
      </dgm:t>
    </dgm:pt>
    <dgm:pt modelId="{F9427C35-AA8D-4798-929D-B1BB090A0CC3}">
      <dgm:prSet/>
      <dgm:spPr/>
      <dgm:t>
        <a:bodyPr/>
        <a:lstStyle/>
        <a:p>
          <a:r>
            <a:rPr lang="de-DE" dirty="0"/>
            <a:t>Countries 109</a:t>
          </a:r>
          <a:endParaRPr lang="en-US" dirty="0"/>
        </a:p>
      </dgm:t>
    </dgm:pt>
    <dgm:pt modelId="{3B9EDABC-FFC4-4783-9EEB-A2F7BA500F74}" type="parTrans" cxnId="{D6FBE0E2-75F1-4BD2-899A-E8D5E21E7B90}">
      <dgm:prSet/>
      <dgm:spPr/>
      <dgm:t>
        <a:bodyPr/>
        <a:lstStyle/>
        <a:p>
          <a:endParaRPr lang="en-US"/>
        </a:p>
      </dgm:t>
    </dgm:pt>
    <dgm:pt modelId="{5E010C58-8D38-407E-9647-2ACED0300F32}" type="sibTrans" cxnId="{D6FBE0E2-75F1-4BD2-899A-E8D5E21E7B90}">
      <dgm:prSet/>
      <dgm:spPr/>
      <dgm:t>
        <a:bodyPr/>
        <a:lstStyle/>
        <a:p>
          <a:endParaRPr lang="en-US"/>
        </a:p>
      </dgm:t>
    </dgm:pt>
    <dgm:pt modelId="{A074CE16-17ED-455F-B507-D73D73A5E886}" type="pres">
      <dgm:prSet presAssocID="{711886B8-836B-4712-BCBA-84B3E8E962D4}" presName="diagram" presStyleCnt="0">
        <dgm:presLayoutVars>
          <dgm:dir/>
          <dgm:resizeHandles val="exact"/>
        </dgm:presLayoutVars>
      </dgm:prSet>
      <dgm:spPr/>
    </dgm:pt>
    <dgm:pt modelId="{64C45830-A65C-4B97-BAA6-75D9AD1E9896}" type="pres">
      <dgm:prSet presAssocID="{0C9D4EB5-291A-4161-969E-9C35FA634147}" presName="node" presStyleLbl="node1" presStyleIdx="0" presStyleCnt="6">
        <dgm:presLayoutVars>
          <dgm:bulletEnabled val="1"/>
        </dgm:presLayoutVars>
      </dgm:prSet>
      <dgm:spPr/>
    </dgm:pt>
    <dgm:pt modelId="{D6848C62-73CA-4C17-861F-D12BC30BE4B6}" type="pres">
      <dgm:prSet presAssocID="{3E24D696-F680-42F3-B0B4-10652354A401}" presName="sibTrans" presStyleCnt="0"/>
      <dgm:spPr/>
    </dgm:pt>
    <dgm:pt modelId="{7D0257B5-2677-46DD-9824-D37280274E53}" type="pres">
      <dgm:prSet presAssocID="{0A9864EF-BC4F-445B-B558-8EA82B8C29C7}" presName="node" presStyleLbl="node1" presStyleIdx="1" presStyleCnt="6">
        <dgm:presLayoutVars>
          <dgm:bulletEnabled val="1"/>
        </dgm:presLayoutVars>
      </dgm:prSet>
      <dgm:spPr/>
    </dgm:pt>
    <dgm:pt modelId="{878D8326-19E1-4D58-BD65-EE0DAAE9004C}" type="pres">
      <dgm:prSet presAssocID="{0A4B8D4C-1A89-44D8-AC17-F6D9E0A1F9CB}" presName="sibTrans" presStyleCnt="0"/>
      <dgm:spPr/>
    </dgm:pt>
    <dgm:pt modelId="{51F7D35E-A3FF-4953-A2E0-515DD19287B0}" type="pres">
      <dgm:prSet presAssocID="{56DAA359-F4DD-4CB9-8760-C385091CD6CA}" presName="node" presStyleLbl="node1" presStyleIdx="2" presStyleCnt="6">
        <dgm:presLayoutVars>
          <dgm:bulletEnabled val="1"/>
        </dgm:presLayoutVars>
      </dgm:prSet>
      <dgm:spPr/>
    </dgm:pt>
    <dgm:pt modelId="{E3288046-8F66-4790-A8CB-760C3DE6D2F0}" type="pres">
      <dgm:prSet presAssocID="{72D45F65-51F7-4182-BA6E-9B970CB35D60}" presName="sibTrans" presStyleCnt="0"/>
      <dgm:spPr/>
    </dgm:pt>
    <dgm:pt modelId="{042BA38D-F315-4510-92D1-750F81B24BBE}" type="pres">
      <dgm:prSet presAssocID="{790DA4F2-CABB-475F-B644-8DF931E1AFBB}" presName="node" presStyleLbl="node1" presStyleIdx="3" presStyleCnt="6">
        <dgm:presLayoutVars>
          <dgm:bulletEnabled val="1"/>
        </dgm:presLayoutVars>
      </dgm:prSet>
      <dgm:spPr/>
    </dgm:pt>
    <dgm:pt modelId="{685CC8C7-87A7-4A13-B112-92B373CA0FD3}" type="pres">
      <dgm:prSet presAssocID="{97A56A86-9093-40C1-B5AE-8F5287099894}" presName="sibTrans" presStyleCnt="0"/>
      <dgm:spPr/>
    </dgm:pt>
    <dgm:pt modelId="{E99772FC-EADF-4160-8D26-57C35A77B118}" type="pres">
      <dgm:prSet presAssocID="{BAD2C296-4709-468F-9068-7CEFE41D7DD7}" presName="node" presStyleLbl="node1" presStyleIdx="4" presStyleCnt="6">
        <dgm:presLayoutVars>
          <dgm:bulletEnabled val="1"/>
        </dgm:presLayoutVars>
      </dgm:prSet>
      <dgm:spPr/>
    </dgm:pt>
    <dgm:pt modelId="{3BDE74FA-9E65-45C4-B7B9-A6FE15F64A06}" type="pres">
      <dgm:prSet presAssocID="{7C567E76-F7C2-46E6-8F4B-CB2B9616FB49}" presName="sibTrans" presStyleCnt="0"/>
      <dgm:spPr/>
    </dgm:pt>
    <dgm:pt modelId="{ABD63667-26A8-4B46-AD8A-C17D8932F3AE}" type="pres">
      <dgm:prSet presAssocID="{F9427C35-AA8D-4798-929D-B1BB090A0CC3}" presName="node" presStyleLbl="node1" presStyleIdx="5" presStyleCnt="6">
        <dgm:presLayoutVars>
          <dgm:bulletEnabled val="1"/>
        </dgm:presLayoutVars>
      </dgm:prSet>
      <dgm:spPr/>
    </dgm:pt>
  </dgm:ptLst>
  <dgm:cxnLst>
    <dgm:cxn modelId="{AF08A229-A76B-4609-915C-F14A53F2DD2C}" type="presOf" srcId="{56DAA359-F4DD-4CB9-8760-C385091CD6CA}" destId="{51F7D35E-A3FF-4953-A2E0-515DD19287B0}" srcOrd="0" destOrd="0" presId="urn:microsoft.com/office/officeart/2005/8/layout/default"/>
    <dgm:cxn modelId="{7A2CDB3B-9548-437B-B1BE-02B118CF9FFB}" srcId="{711886B8-836B-4712-BCBA-84B3E8E962D4}" destId="{0A9864EF-BC4F-445B-B558-8EA82B8C29C7}" srcOrd="1" destOrd="0" parTransId="{5A3C1FEB-FA81-418B-9F33-FDE46F5565FD}" sibTransId="{0A4B8D4C-1A89-44D8-AC17-F6D9E0A1F9CB}"/>
    <dgm:cxn modelId="{EE163F46-190F-40C1-8146-88D36A254320}" srcId="{711886B8-836B-4712-BCBA-84B3E8E962D4}" destId="{0C9D4EB5-291A-4161-969E-9C35FA634147}" srcOrd="0" destOrd="0" parTransId="{5F580676-82AB-45E0-9370-10286EAA79A8}" sibTransId="{3E24D696-F680-42F3-B0B4-10652354A401}"/>
    <dgm:cxn modelId="{AB49A266-600D-43ED-9AF5-F507D76A4B5F}" srcId="{711886B8-836B-4712-BCBA-84B3E8E962D4}" destId="{56DAA359-F4DD-4CB9-8760-C385091CD6CA}" srcOrd="2" destOrd="0" parTransId="{9C624D29-D710-40F6-BB35-C44C037B8E33}" sibTransId="{72D45F65-51F7-4182-BA6E-9B970CB35D60}"/>
    <dgm:cxn modelId="{E285986A-4F04-4062-BC76-3FE57B974665}" type="presOf" srcId="{BAD2C296-4709-468F-9068-7CEFE41D7DD7}" destId="{E99772FC-EADF-4160-8D26-57C35A77B118}" srcOrd="0" destOrd="0" presId="urn:microsoft.com/office/officeart/2005/8/layout/default"/>
    <dgm:cxn modelId="{A4D0494D-59BA-4C7A-B62E-18714529573F}" srcId="{711886B8-836B-4712-BCBA-84B3E8E962D4}" destId="{790DA4F2-CABB-475F-B644-8DF931E1AFBB}" srcOrd="3" destOrd="0" parTransId="{B4E55717-CC64-4341-8EE5-DEEE985EFF2B}" sibTransId="{97A56A86-9093-40C1-B5AE-8F5287099894}"/>
    <dgm:cxn modelId="{6C44FD6D-6AEC-49AD-BEA7-69F60AE88D76}" type="presOf" srcId="{0A9864EF-BC4F-445B-B558-8EA82B8C29C7}" destId="{7D0257B5-2677-46DD-9824-D37280274E53}" srcOrd="0" destOrd="0" presId="urn:microsoft.com/office/officeart/2005/8/layout/default"/>
    <dgm:cxn modelId="{86470D81-6479-4D54-BD29-698136622A83}" type="presOf" srcId="{790DA4F2-CABB-475F-B644-8DF931E1AFBB}" destId="{042BA38D-F315-4510-92D1-750F81B24BBE}" srcOrd="0" destOrd="0" presId="urn:microsoft.com/office/officeart/2005/8/layout/default"/>
    <dgm:cxn modelId="{F9F41B9B-9215-425F-AE88-1172B17B414E}" type="presOf" srcId="{711886B8-836B-4712-BCBA-84B3E8E962D4}" destId="{A074CE16-17ED-455F-B507-D73D73A5E886}" srcOrd="0" destOrd="0" presId="urn:microsoft.com/office/officeart/2005/8/layout/default"/>
    <dgm:cxn modelId="{60C71FB5-3CE4-463F-8E8E-8F2ED4B78D58}" type="presOf" srcId="{0C9D4EB5-291A-4161-969E-9C35FA634147}" destId="{64C45830-A65C-4B97-BAA6-75D9AD1E9896}" srcOrd="0" destOrd="0" presId="urn:microsoft.com/office/officeart/2005/8/layout/default"/>
    <dgm:cxn modelId="{F12E19BF-EB6E-47B0-9707-4ACADA5249FA}" srcId="{711886B8-836B-4712-BCBA-84B3E8E962D4}" destId="{BAD2C296-4709-468F-9068-7CEFE41D7DD7}" srcOrd="4" destOrd="0" parTransId="{7CCBBED1-AE81-49EA-A5DF-D17B50113DCD}" sibTransId="{7C567E76-F7C2-46E6-8F4B-CB2B9616FB49}"/>
    <dgm:cxn modelId="{D6FBE0E2-75F1-4BD2-899A-E8D5E21E7B90}" srcId="{711886B8-836B-4712-BCBA-84B3E8E962D4}" destId="{F9427C35-AA8D-4798-929D-B1BB090A0CC3}" srcOrd="5" destOrd="0" parTransId="{3B9EDABC-FFC4-4783-9EEB-A2F7BA500F74}" sibTransId="{5E010C58-8D38-407E-9647-2ACED0300F32}"/>
    <dgm:cxn modelId="{FBBA64E5-4B27-427C-8F9C-A670224F412C}" type="presOf" srcId="{F9427C35-AA8D-4798-929D-B1BB090A0CC3}" destId="{ABD63667-26A8-4B46-AD8A-C17D8932F3AE}" srcOrd="0" destOrd="0" presId="urn:microsoft.com/office/officeart/2005/8/layout/default"/>
    <dgm:cxn modelId="{C7C1C65E-72D1-4AB8-A9BD-3673B109A9FC}" type="presParOf" srcId="{A074CE16-17ED-455F-B507-D73D73A5E886}" destId="{64C45830-A65C-4B97-BAA6-75D9AD1E9896}" srcOrd="0" destOrd="0" presId="urn:microsoft.com/office/officeart/2005/8/layout/default"/>
    <dgm:cxn modelId="{5CC7C87F-F2EB-4898-A597-3568B8D0B6E1}" type="presParOf" srcId="{A074CE16-17ED-455F-B507-D73D73A5E886}" destId="{D6848C62-73CA-4C17-861F-D12BC30BE4B6}" srcOrd="1" destOrd="0" presId="urn:microsoft.com/office/officeart/2005/8/layout/default"/>
    <dgm:cxn modelId="{329AA4C5-D767-47E2-BFE0-50DEB548D09B}" type="presParOf" srcId="{A074CE16-17ED-455F-B507-D73D73A5E886}" destId="{7D0257B5-2677-46DD-9824-D37280274E53}" srcOrd="2" destOrd="0" presId="urn:microsoft.com/office/officeart/2005/8/layout/default"/>
    <dgm:cxn modelId="{7BD3BD3A-7DFE-4F98-AD1C-93BA524F257F}" type="presParOf" srcId="{A074CE16-17ED-455F-B507-D73D73A5E886}" destId="{878D8326-19E1-4D58-BD65-EE0DAAE9004C}" srcOrd="3" destOrd="0" presId="urn:microsoft.com/office/officeart/2005/8/layout/default"/>
    <dgm:cxn modelId="{304973A7-35B5-41EB-B7F4-5B0BC1D8C16F}" type="presParOf" srcId="{A074CE16-17ED-455F-B507-D73D73A5E886}" destId="{51F7D35E-A3FF-4953-A2E0-515DD19287B0}" srcOrd="4" destOrd="0" presId="urn:microsoft.com/office/officeart/2005/8/layout/default"/>
    <dgm:cxn modelId="{5F3C63CF-489C-46E9-BEF7-190506FD5CAF}" type="presParOf" srcId="{A074CE16-17ED-455F-B507-D73D73A5E886}" destId="{E3288046-8F66-4790-A8CB-760C3DE6D2F0}" srcOrd="5" destOrd="0" presId="urn:microsoft.com/office/officeart/2005/8/layout/default"/>
    <dgm:cxn modelId="{2A2A6B4E-4003-44FB-A89E-4474A88F5578}" type="presParOf" srcId="{A074CE16-17ED-455F-B507-D73D73A5E886}" destId="{042BA38D-F315-4510-92D1-750F81B24BBE}" srcOrd="6" destOrd="0" presId="urn:microsoft.com/office/officeart/2005/8/layout/default"/>
    <dgm:cxn modelId="{EEB00F83-4E78-4EB5-B9E1-8AB44DA2B982}" type="presParOf" srcId="{A074CE16-17ED-455F-B507-D73D73A5E886}" destId="{685CC8C7-87A7-4A13-B112-92B373CA0FD3}" srcOrd="7" destOrd="0" presId="urn:microsoft.com/office/officeart/2005/8/layout/default"/>
    <dgm:cxn modelId="{022F49AB-4712-48E0-A9AE-35A3B1FC2BB7}" type="presParOf" srcId="{A074CE16-17ED-455F-B507-D73D73A5E886}" destId="{E99772FC-EADF-4160-8D26-57C35A77B118}" srcOrd="8" destOrd="0" presId="urn:microsoft.com/office/officeart/2005/8/layout/default"/>
    <dgm:cxn modelId="{9A1BA20B-D2D3-4ADA-9BFE-E157198DE6DB}" type="presParOf" srcId="{A074CE16-17ED-455F-B507-D73D73A5E886}" destId="{3BDE74FA-9E65-45C4-B7B9-A6FE15F64A06}" srcOrd="9" destOrd="0" presId="urn:microsoft.com/office/officeart/2005/8/layout/default"/>
    <dgm:cxn modelId="{D1E297A6-47A9-4393-AE19-F11BABC8A13E}" type="presParOf" srcId="{A074CE16-17ED-455F-B507-D73D73A5E886}" destId="{ABD63667-26A8-4B46-AD8A-C17D8932F3A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373A7-6FE7-44A5-91D0-1905A1C5D5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7E76425-8B56-43F6-A7A6-C8C5D5755B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Best and </a:t>
          </a:r>
          <a:r>
            <a:rPr lang="de-DE" dirty="0" err="1"/>
            <a:t>worst</a:t>
          </a:r>
          <a:r>
            <a:rPr lang="de-DE" dirty="0"/>
            <a:t> </a:t>
          </a:r>
          <a:r>
            <a:rPr lang="de-DE" dirty="0" err="1"/>
            <a:t>performing</a:t>
          </a:r>
          <a:r>
            <a:rPr lang="de-DE" dirty="0"/>
            <a:t> </a:t>
          </a:r>
          <a:r>
            <a:rPr lang="de-DE" dirty="0" err="1"/>
            <a:t>movies</a:t>
          </a:r>
          <a:r>
            <a:rPr lang="de-DE" dirty="0"/>
            <a:t> and </a:t>
          </a:r>
          <a:r>
            <a:rPr lang="de-DE" dirty="0" err="1"/>
            <a:t>genres</a:t>
          </a:r>
          <a:endParaRPr lang="en-US" dirty="0"/>
        </a:p>
      </dgm:t>
    </dgm:pt>
    <dgm:pt modelId="{E0E43053-CED7-4197-8910-105EDF0EAB44}" type="parTrans" cxnId="{C6CE1606-C5B2-43A0-880C-C111E5263E60}">
      <dgm:prSet/>
      <dgm:spPr/>
      <dgm:t>
        <a:bodyPr/>
        <a:lstStyle/>
        <a:p>
          <a:endParaRPr lang="en-US"/>
        </a:p>
      </dgm:t>
    </dgm:pt>
    <dgm:pt modelId="{CE4D36FA-96E1-40CD-992D-62FB506E7E71}" type="sibTrans" cxnId="{C6CE1606-C5B2-43A0-880C-C111E5263E60}">
      <dgm:prSet/>
      <dgm:spPr/>
      <dgm:t>
        <a:bodyPr/>
        <a:lstStyle/>
        <a:p>
          <a:endParaRPr lang="en-US"/>
        </a:p>
      </dgm:t>
    </dgm:pt>
    <dgm:pt modelId="{CD8E5BCF-CD6B-4B97-8456-7FBF227422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Key Rental </a:t>
          </a:r>
          <a:r>
            <a:rPr lang="de-DE" dirty="0" err="1"/>
            <a:t>data</a:t>
          </a:r>
          <a:endParaRPr lang="en-US" dirty="0"/>
        </a:p>
      </dgm:t>
    </dgm:pt>
    <dgm:pt modelId="{3BA8952E-D567-47EF-9C87-48DB4E1F57B5}" type="parTrans" cxnId="{F64C7242-552D-46DE-A51E-43140837CE0F}">
      <dgm:prSet/>
      <dgm:spPr/>
      <dgm:t>
        <a:bodyPr/>
        <a:lstStyle/>
        <a:p>
          <a:endParaRPr lang="en-US"/>
        </a:p>
      </dgm:t>
    </dgm:pt>
    <dgm:pt modelId="{74F209E9-D7A1-4F49-A840-5DB98B8B6706}" type="sibTrans" cxnId="{F64C7242-552D-46DE-A51E-43140837CE0F}">
      <dgm:prSet/>
      <dgm:spPr/>
      <dgm:t>
        <a:bodyPr/>
        <a:lstStyle/>
        <a:p>
          <a:endParaRPr lang="en-US"/>
        </a:p>
      </dgm:t>
    </dgm:pt>
    <dgm:pt modelId="{FA30F929-0B3B-4D1A-BE3E-1F3EE5B1B5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Geographical Distribution </a:t>
          </a:r>
          <a:endParaRPr lang="en-US"/>
        </a:p>
      </dgm:t>
    </dgm:pt>
    <dgm:pt modelId="{F8E1282B-7914-4737-B066-90DE8AC0535E}" type="parTrans" cxnId="{036E3F0F-F6CD-4D63-AC9C-E42B72F45374}">
      <dgm:prSet/>
      <dgm:spPr/>
      <dgm:t>
        <a:bodyPr/>
        <a:lstStyle/>
        <a:p>
          <a:endParaRPr lang="en-US"/>
        </a:p>
      </dgm:t>
    </dgm:pt>
    <dgm:pt modelId="{2A40CF07-7B87-487C-BC48-518D246BFA69}" type="sibTrans" cxnId="{036E3F0F-F6CD-4D63-AC9C-E42B72F45374}">
      <dgm:prSet/>
      <dgm:spPr/>
      <dgm:t>
        <a:bodyPr/>
        <a:lstStyle/>
        <a:p>
          <a:endParaRPr lang="en-US"/>
        </a:p>
      </dgm:t>
    </dgm:pt>
    <dgm:pt modelId="{3C0B23F8-781C-4164-889B-D55C312BB040}" type="pres">
      <dgm:prSet presAssocID="{468373A7-6FE7-44A5-91D0-1905A1C5D52D}" presName="root" presStyleCnt="0">
        <dgm:presLayoutVars>
          <dgm:dir/>
          <dgm:resizeHandles val="exact"/>
        </dgm:presLayoutVars>
      </dgm:prSet>
      <dgm:spPr/>
    </dgm:pt>
    <dgm:pt modelId="{9587BC56-E316-4A4C-B013-B809CA102CC0}" type="pres">
      <dgm:prSet presAssocID="{77E76425-8B56-43F6-A7A6-C8C5D5755BF7}" presName="compNode" presStyleCnt="0"/>
      <dgm:spPr/>
    </dgm:pt>
    <dgm:pt modelId="{9ED0FB3C-B279-4BFD-8557-24AB75474FE1}" type="pres">
      <dgm:prSet presAssocID="{77E76425-8B56-43F6-A7A6-C8C5D5755BF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B1F611F-386D-45FA-92FF-8CC93C558322}" type="pres">
      <dgm:prSet presAssocID="{77E76425-8B56-43F6-A7A6-C8C5D5755B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E5F05FE7-C2CB-4512-ABE9-632CED2B28B2}" type="pres">
      <dgm:prSet presAssocID="{77E76425-8B56-43F6-A7A6-C8C5D5755BF7}" presName="spaceRect" presStyleCnt="0"/>
      <dgm:spPr/>
    </dgm:pt>
    <dgm:pt modelId="{4D78232B-6AEA-4101-879F-C680CCC61329}" type="pres">
      <dgm:prSet presAssocID="{77E76425-8B56-43F6-A7A6-C8C5D5755BF7}" presName="textRect" presStyleLbl="revTx" presStyleIdx="0" presStyleCnt="3">
        <dgm:presLayoutVars>
          <dgm:chMax val="1"/>
          <dgm:chPref val="1"/>
        </dgm:presLayoutVars>
      </dgm:prSet>
      <dgm:spPr/>
    </dgm:pt>
    <dgm:pt modelId="{EF7D370E-6525-487D-8D75-125B08A2B4B0}" type="pres">
      <dgm:prSet presAssocID="{CE4D36FA-96E1-40CD-992D-62FB506E7E71}" presName="sibTrans" presStyleCnt="0"/>
      <dgm:spPr/>
    </dgm:pt>
    <dgm:pt modelId="{F06E528B-C0C1-45F2-9924-0855F735FB87}" type="pres">
      <dgm:prSet presAssocID="{CD8E5BCF-CD6B-4B97-8456-7FBF22742281}" presName="compNode" presStyleCnt="0"/>
      <dgm:spPr/>
    </dgm:pt>
    <dgm:pt modelId="{EC62D47F-A3E3-403B-8916-CFADDC8B92C2}" type="pres">
      <dgm:prSet presAssocID="{CD8E5BCF-CD6B-4B97-8456-7FBF2274228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D90CBB5-28F4-45BF-AFE7-27D2A274FE95}" type="pres">
      <dgm:prSet presAssocID="{CD8E5BCF-CD6B-4B97-8456-7FBF227422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4C62AE2-0D71-47AB-8D58-4095F3FB00B8}" type="pres">
      <dgm:prSet presAssocID="{CD8E5BCF-CD6B-4B97-8456-7FBF22742281}" presName="spaceRect" presStyleCnt="0"/>
      <dgm:spPr/>
    </dgm:pt>
    <dgm:pt modelId="{0901BF3E-52F6-45F4-8521-E39BECF130A9}" type="pres">
      <dgm:prSet presAssocID="{CD8E5BCF-CD6B-4B97-8456-7FBF22742281}" presName="textRect" presStyleLbl="revTx" presStyleIdx="1" presStyleCnt="3">
        <dgm:presLayoutVars>
          <dgm:chMax val="1"/>
          <dgm:chPref val="1"/>
        </dgm:presLayoutVars>
      </dgm:prSet>
      <dgm:spPr/>
    </dgm:pt>
    <dgm:pt modelId="{F09F10B9-D142-4017-8613-978E98C9E3AB}" type="pres">
      <dgm:prSet presAssocID="{74F209E9-D7A1-4F49-A840-5DB98B8B6706}" presName="sibTrans" presStyleCnt="0"/>
      <dgm:spPr/>
    </dgm:pt>
    <dgm:pt modelId="{53EC1E49-AC10-48A1-B84D-D4A62A7727C9}" type="pres">
      <dgm:prSet presAssocID="{FA30F929-0B3B-4D1A-BE3E-1F3EE5B1B5FB}" presName="compNode" presStyleCnt="0"/>
      <dgm:spPr/>
    </dgm:pt>
    <dgm:pt modelId="{87B718B4-CC9D-44FE-8937-497B920A05A4}" type="pres">
      <dgm:prSet presAssocID="{FA30F929-0B3B-4D1A-BE3E-1F3EE5B1B5F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F029D89-D6C4-445D-A97A-A9DB24C61D57}" type="pres">
      <dgm:prSet presAssocID="{FA30F929-0B3B-4D1A-BE3E-1F3EE5B1B5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37C84C2-A666-4BAF-B281-808E9B54A0DF}" type="pres">
      <dgm:prSet presAssocID="{FA30F929-0B3B-4D1A-BE3E-1F3EE5B1B5FB}" presName="spaceRect" presStyleCnt="0"/>
      <dgm:spPr/>
    </dgm:pt>
    <dgm:pt modelId="{3095FB49-63D6-49FA-85DD-502FCF5F3A35}" type="pres">
      <dgm:prSet presAssocID="{FA30F929-0B3B-4D1A-BE3E-1F3EE5B1B5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CE1606-C5B2-43A0-880C-C111E5263E60}" srcId="{468373A7-6FE7-44A5-91D0-1905A1C5D52D}" destId="{77E76425-8B56-43F6-A7A6-C8C5D5755BF7}" srcOrd="0" destOrd="0" parTransId="{E0E43053-CED7-4197-8910-105EDF0EAB44}" sibTransId="{CE4D36FA-96E1-40CD-992D-62FB506E7E71}"/>
    <dgm:cxn modelId="{9D0E7006-9789-417D-B530-B576BBB09BBC}" type="presOf" srcId="{77E76425-8B56-43F6-A7A6-C8C5D5755BF7}" destId="{4D78232B-6AEA-4101-879F-C680CCC61329}" srcOrd="0" destOrd="0" presId="urn:microsoft.com/office/officeart/2018/5/layout/IconLeafLabelList"/>
    <dgm:cxn modelId="{036E3F0F-F6CD-4D63-AC9C-E42B72F45374}" srcId="{468373A7-6FE7-44A5-91D0-1905A1C5D52D}" destId="{FA30F929-0B3B-4D1A-BE3E-1F3EE5B1B5FB}" srcOrd="2" destOrd="0" parTransId="{F8E1282B-7914-4737-B066-90DE8AC0535E}" sibTransId="{2A40CF07-7B87-487C-BC48-518D246BFA69}"/>
    <dgm:cxn modelId="{F64C7242-552D-46DE-A51E-43140837CE0F}" srcId="{468373A7-6FE7-44A5-91D0-1905A1C5D52D}" destId="{CD8E5BCF-CD6B-4B97-8456-7FBF22742281}" srcOrd="1" destOrd="0" parTransId="{3BA8952E-D567-47EF-9C87-48DB4E1F57B5}" sibTransId="{74F209E9-D7A1-4F49-A840-5DB98B8B6706}"/>
    <dgm:cxn modelId="{D5897C42-BB49-4228-AE7E-CDA3F6B97725}" type="presOf" srcId="{468373A7-6FE7-44A5-91D0-1905A1C5D52D}" destId="{3C0B23F8-781C-4164-889B-D55C312BB040}" srcOrd="0" destOrd="0" presId="urn:microsoft.com/office/officeart/2018/5/layout/IconLeafLabelList"/>
    <dgm:cxn modelId="{48FC98A7-E8A0-4045-AD42-D6D00108914A}" type="presOf" srcId="{FA30F929-0B3B-4D1A-BE3E-1F3EE5B1B5FB}" destId="{3095FB49-63D6-49FA-85DD-502FCF5F3A35}" srcOrd="0" destOrd="0" presId="urn:microsoft.com/office/officeart/2018/5/layout/IconLeafLabelList"/>
    <dgm:cxn modelId="{580156F4-815D-4898-AF18-5DB9E41E0729}" type="presOf" srcId="{CD8E5BCF-CD6B-4B97-8456-7FBF22742281}" destId="{0901BF3E-52F6-45F4-8521-E39BECF130A9}" srcOrd="0" destOrd="0" presId="urn:microsoft.com/office/officeart/2018/5/layout/IconLeafLabelList"/>
    <dgm:cxn modelId="{123B7182-3A46-4FB8-8E64-4D2E2C221F3F}" type="presParOf" srcId="{3C0B23F8-781C-4164-889B-D55C312BB040}" destId="{9587BC56-E316-4A4C-B013-B809CA102CC0}" srcOrd="0" destOrd="0" presId="urn:microsoft.com/office/officeart/2018/5/layout/IconLeafLabelList"/>
    <dgm:cxn modelId="{3C7FBCCB-44E7-4A5F-8FF7-07E9EE5CFFD6}" type="presParOf" srcId="{9587BC56-E316-4A4C-B013-B809CA102CC0}" destId="{9ED0FB3C-B279-4BFD-8557-24AB75474FE1}" srcOrd="0" destOrd="0" presId="urn:microsoft.com/office/officeart/2018/5/layout/IconLeafLabelList"/>
    <dgm:cxn modelId="{B0994D38-5692-408C-947C-3CF2E31F8574}" type="presParOf" srcId="{9587BC56-E316-4A4C-B013-B809CA102CC0}" destId="{CB1F611F-386D-45FA-92FF-8CC93C558322}" srcOrd="1" destOrd="0" presId="urn:microsoft.com/office/officeart/2018/5/layout/IconLeafLabelList"/>
    <dgm:cxn modelId="{7A5A8B44-EE9F-493B-9CC0-55EA9A65D508}" type="presParOf" srcId="{9587BC56-E316-4A4C-B013-B809CA102CC0}" destId="{E5F05FE7-C2CB-4512-ABE9-632CED2B28B2}" srcOrd="2" destOrd="0" presId="urn:microsoft.com/office/officeart/2018/5/layout/IconLeafLabelList"/>
    <dgm:cxn modelId="{DCE26106-0E6E-4E7C-8EA6-6D4C9DA1D2DD}" type="presParOf" srcId="{9587BC56-E316-4A4C-B013-B809CA102CC0}" destId="{4D78232B-6AEA-4101-879F-C680CCC61329}" srcOrd="3" destOrd="0" presId="urn:microsoft.com/office/officeart/2018/5/layout/IconLeafLabelList"/>
    <dgm:cxn modelId="{6009ACE3-3305-4F2D-B7FF-ABB6D3E12BD2}" type="presParOf" srcId="{3C0B23F8-781C-4164-889B-D55C312BB040}" destId="{EF7D370E-6525-487D-8D75-125B08A2B4B0}" srcOrd="1" destOrd="0" presId="urn:microsoft.com/office/officeart/2018/5/layout/IconLeafLabelList"/>
    <dgm:cxn modelId="{186577C0-2C6A-4915-BAEF-96EC20717A1A}" type="presParOf" srcId="{3C0B23F8-781C-4164-889B-D55C312BB040}" destId="{F06E528B-C0C1-45F2-9924-0855F735FB87}" srcOrd="2" destOrd="0" presId="urn:microsoft.com/office/officeart/2018/5/layout/IconLeafLabelList"/>
    <dgm:cxn modelId="{324DBA79-AA2D-4C6E-B32F-D3AA89AE6484}" type="presParOf" srcId="{F06E528B-C0C1-45F2-9924-0855F735FB87}" destId="{EC62D47F-A3E3-403B-8916-CFADDC8B92C2}" srcOrd="0" destOrd="0" presId="urn:microsoft.com/office/officeart/2018/5/layout/IconLeafLabelList"/>
    <dgm:cxn modelId="{AFE7D448-DD31-4EE4-A457-262C1845010F}" type="presParOf" srcId="{F06E528B-C0C1-45F2-9924-0855F735FB87}" destId="{BD90CBB5-28F4-45BF-AFE7-27D2A274FE95}" srcOrd="1" destOrd="0" presId="urn:microsoft.com/office/officeart/2018/5/layout/IconLeafLabelList"/>
    <dgm:cxn modelId="{7BE09B8A-22FD-4D87-91F6-0C330DB24C88}" type="presParOf" srcId="{F06E528B-C0C1-45F2-9924-0855F735FB87}" destId="{04C62AE2-0D71-47AB-8D58-4095F3FB00B8}" srcOrd="2" destOrd="0" presId="urn:microsoft.com/office/officeart/2018/5/layout/IconLeafLabelList"/>
    <dgm:cxn modelId="{7F184DE3-6095-4A52-B95F-1F62802FC2D4}" type="presParOf" srcId="{F06E528B-C0C1-45F2-9924-0855F735FB87}" destId="{0901BF3E-52F6-45F4-8521-E39BECF130A9}" srcOrd="3" destOrd="0" presId="urn:microsoft.com/office/officeart/2018/5/layout/IconLeafLabelList"/>
    <dgm:cxn modelId="{774280FC-C2B2-46E0-8079-B38EFCDD1E92}" type="presParOf" srcId="{3C0B23F8-781C-4164-889B-D55C312BB040}" destId="{F09F10B9-D142-4017-8613-978E98C9E3AB}" srcOrd="3" destOrd="0" presId="urn:microsoft.com/office/officeart/2018/5/layout/IconLeafLabelList"/>
    <dgm:cxn modelId="{6F021FC4-CD0B-42C8-B0E2-4AEBD6B62357}" type="presParOf" srcId="{3C0B23F8-781C-4164-889B-D55C312BB040}" destId="{53EC1E49-AC10-48A1-B84D-D4A62A7727C9}" srcOrd="4" destOrd="0" presId="urn:microsoft.com/office/officeart/2018/5/layout/IconLeafLabelList"/>
    <dgm:cxn modelId="{CC8344DB-FA45-4CF8-A13A-9590D82ED8B9}" type="presParOf" srcId="{53EC1E49-AC10-48A1-B84D-D4A62A7727C9}" destId="{87B718B4-CC9D-44FE-8937-497B920A05A4}" srcOrd="0" destOrd="0" presId="urn:microsoft.com/office/officeart/2018/5/layout/IconLeafLabelList"/>
    <dgm:cxn modelId="{BE295388-5EC8-48FF-B8E9-B1863EAD56EC}" type="presParOf" srcId="{53EC1E49-AC10-48A1-B84D-D4A62A7727C9}" destId="{4F029D89-D6C4-445D-A97A-A9DB24C61D57}" srcOrd="1" destOrd="0" presId="urn:microsoft.com/office/officeart/2018/5/layout/IconLeafLabelList"/>
    <dgm:cxn modelId="{F1145DA6-E4B2-4EC8-BD90-15EB478A864A}" type="presParOf" srcId="{53EC1E49-AC10-48A1-B84D-D4A62A7727C9}" destId="{537C84C2-A666-4BAF-B281-808E9B54A0DF}" srcOrd="2" destOrd="0" presId="urn:microsoft.com/office/officeart/2018/5/layout/IconLeafLabelList"/>
    <dgm:cxn modelId="{08DDB3E7-7522-4255-88A1-95DEDC0DA335}" type="presParOf" srcId="{53EC1E49-AC10-48A1-B84D-D4A62A7727C9}" destId="{3095FB49-63D6-49FA-85DD-502FCF5F3A3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B5985E-D036-40BE-9A97-3771DA014F5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190FAC-C4B5-4B08-8778-9A68FF7D933F}">
      <dgm:prSet/>
      <dgm:spPr/>
      <dgm:t>
        <a:bodyPr/>
        <a:lstStyle/>
        <a:p>
          <a:pPr>
            <a:defRPr cap="all"/>
          </a:pPr>
          <a:r>
            <a:rPr lang="de-DE" dirty="0"/>
            <a:t>Sports </a:t>
          </a:r>
        </a:p>
        <a:p>
          <a:pPr>
            <a:defRPr cap="all"/>
          </a:pPr>
          <a:r>
            <a:rPr lang="de-DE" dirty="0"/>
            <a:t>$4892</a:t>
          </a:r>
          <a:endParaRPr lang="en-US" dirty="0"/>
        </a:p>
      </dgm:t>
    </dgm:pt>
    <dgm:pt modelId="{FFA1247F-E205-4B60-BC93-09CE2534CB7E}" type="parTrans" cxnId="{49F357AA-60C2-471A-B904-DA7A84791C73}">
      <dgm:prSet/>
      <dgm:spPr/>
      <dgm:t>
        <a:bodyPr/>
        <a:lstStyle/>
        <a:p>
          <a:endParaRPr lang="en-US"/>
        </a:p>
      </dgm:t>
    </dgm:pt>
    <dgm:pt modelId="{7284624D-B725-436D-9526-D4ECE41C57C1}" type="sibTrans" cxnId="{49F357AA-60C2-471A-B904-DA7A84791C73}">
      <dgm:prSet/>
      <dgm:spPr/>
      <dgm:t>
        <a:bodyPr/>
        <a:lstStyle/>
        <a:p>
          <a:endParaRPr lang="en-US"/>
        </a:p>
      </dgm:t>
    </dgm:pt>
    <dgm:pt modelId="{2381FEA6-F712-4FB0-860E-41412668E88E}">
      <dgm:prSet/>
      <dgm:spPr/>
      <dgm:t>
        <a:bodyPr/>
        <a:lstStyle/>
        <a:p>
          <a:pPr>
            <a:defRPr cap="all"/>
          </a:pPr>
          <a:r>
            <a:rPr lang="de-DE" dirty="0" err="1"/>
            <a:t>Sci-Fi</a:t>
          </a:r>
          <a:r>
            <a:rPr lang="de-DE" dirty="0"/>
            <a:t> </a:t>
          </a:r>
        </a:p>
        <a:p>
          <a:pPr>
            <a:defRPr cap="all"/>
          </a:pPr>
          <a:r>
            <a:rPr lang="de-DE" dirty="0"/>
            <a:t>$4336</a:t>
          </a:r>
          <a:endParaRPr lang="en-US" dirty="0"/>
        </a:p>
      </dgm:t>
    </dgm:pt>
    <dgm:pt modelId="{7ECE0B1F-5E55-4A40-99B7-C72D49CDA1B1}" type="parTrans" cxnId="{7D3EE7CF-3489-4138-9B01-171E655041C7}">
      <dgm:prSet/>
      <dgm:spPr/>
      <dgm:t>
        <a:bodyPr/>
        <a:lstStyle/>
        <a:p>
          <a:endParaRPr lang="en-US"/>
        </a:p>
      </dgm:t>
    </dgm:pt>
    <dgm:pt modelId="{61E3F64E-FE7A-4EC6-9C85-7DF77F5521E9}" type="sibTrans" cxnId="{7D3EE7CF-3489-4138-9B01-171E655041C7}">
      <dgm:prSet/>
      <dgm:spPr/>
      <dgm:t>
        <a:bodyPr/>
        <a:lstStyle/>
        <a:p>
          <a:endParaRPr lang="en-US"/>
        </a:p>
      </dgm:t>
    </dgm:pt>
    <dgm:pt modelId="{7A69EECA-6BAB-4C3A-88F2-41706CC5933D}">
      <dgm:prSet/>
      <dgm:spPr/>
      <dgm:t>
        <a:bodyPr/>
        <a:lstStyle/>
        <a:p>
          <a:pPr>
            <a:defRPr cap="all"/>
          </a:pPr>
          <a:r>
            <a:rPr lang="de-DE"/>
            <a:t>Animation $4245</a:t>
          </a:r>
          <a:endParaRPr lang="en-US"/>
        </a:p>
      </dgm:t>
    </dgm:pt>
    <dgm:pt modelId="{DF07BFC4-7FC3-4B3F-86A0-2B2B44542748}" type="parTrans" cxnId="{F17D5E13-7325-45C2-A970-235533A1605E}">
      <dgm:prSet/>
      <dgm:spPr/>
      <dgm:t>
        <a:bodyPr/>
        <a:lstStyle/>
        <a:p>
          <a:endParaRPr lang="en-US"/>
        </a:p>
      </dgm:t>
    </dgm:pt>
    <dgm:pt modelId="{961A9017-0CFF-4C51-B431-E774073D3D0B}" type="sibTrans" cxnId="{F17D5E13-7325-45C2-A970-235533A1605E}">
      <dgm:prSet/>
      <dgm:spPr/>
      <dgm:t>
        <a:bodyPr/>
        <a:lstStyle/>
        <a:p>
          <a:endParaRPr lang="en-US"/>
        </a:p>
      </dgm:t>
    </dgm:pt>
    <dgm:pt modelId="{91A8C816-54BE-4E28-A57F-A2C44380B82B}">
      <dgm:prSet/>
      <dgm:spPr/>
      <dgm:t>
        <a:bodyPr/>
        <a:lstStyle/>
        <a:p>
          <a:pPr>
            <a:defRPr cap="all"/>
          </a:pPr>
          <a:r>
            <a:rPr lang="de-DE"/>
            <a:t>Drama $4118</a:t>
          </a:r>
          <a:endParaRPr lang="en-US"/>
        </a:p>
      </dgm:t>
    </dgm:pt>
    <dgm:pt modelId="{1257770C-B5E5-436F-AA7F-E7474CC5B16F}" type="parTrans" cxnId="{71156111-E0E6-468D-AB07-B9FA6392AFA4}">
      <dgm:prSet/>
      <dgm:spPr/>
      <dgm:t>
        <a:bodyPr/>
        <a:lstStyle/>
        <a:p>
          <a:endParaRPr lang="en-US"/>
        </a:p>
      </dgm:t>
    </dgm:pt>
    <dgm:pt modelId="{0F35BF09-3D71-4FAA-A4A8-4A7FA43C2205}" type="sibTrans" cxnId="{71156111-E0E6-468D-AB07-B9FA6392AFA4}">
      <dgm:prSet/>
      <dgm:spPr/>
      <dgm:t>
        <a:bodyPr/>
        <a:lstStyle/>
        <a:p>
          <a:endParaRPr lang="en-US"/>
        </a:p>
      </dgm:t>
    </dgm:pt>
    <dgm:pt modelId="{8B7107E1-8C4D-48D4-8C14-419A4AE5626A}">
      <dgm:prSet/>
      <dgm:spPr/>
      <dgm:t>
        <a:bodyPr/>
        <a:lstStyle/>
        <a:p>
          <a:pPr>
            <a:defRPr cap="all"/>
          </a:pPr>
          <a:r>
            <a:rPr lang="de-DE"/>
            <a:t>Comedy $4002</a:t>
          </a:r>
          <a:endParaRPr lang="en-US"/>
        </a:p>
      </dgm:t>
    </dgm:pt>
    <dgm:pt modelId="{173820CC-1714-4777-8968-AA45D43BDF48}" type="parTrans" cxnId="{A691F4FB-C247-496D-8D1E-DA0BC16838D3}">
      <dgm:prSet/>
      <dgm:spPr/>
      <dgm:t>
        <a:bodyPr/>
        <a:lstStyle/>
        <a:p>
          <a:endParaRPr lang="en-US"/>
        </a:p>
      </dgm:t>
    </dgm:pt>
    <dgm:pt modelId="{8246D4CC-E94D-4340-A414-C4C220FB3973}" type="sibTrans" cxnId="{A691F4FB-C247-496D-8D1E-DA0BC16838D3}">
      <dgm:prSet/>
      <dgm:spPr/>
      <dgm:t>
        <a:bodyPr/>
        <a:lstStyle/>
        <a:p>
          <a:endParaRPr lang="en-US"/>
        </a:p>
      </dgm:t>
    </dgm:pt>
    <dgm:pt modelId="{8689275A-6DD7-4B1B-B140-4F92C27E1B53}" type="pres">
      <dgm:prSet presAssocID="{89B5985E-D036-40BE-9A97-3771DA014F54}" presName="root" presStyleCnt="0">
        <dgm:presLayoutVars>
          <dgm:dir/>
          <dgm:resizeHandles val="exact"/>
        </dgm:presLayoutVars>
      </dgm:prSet>
      <dgm:spPr/>
    </dgm:pt>
    <dgm:pt modelId="{E1179858-06E6-429D-9BDE-E8ADA26D0658}" type="pres">
      <dgm:prSet presAssocID="{8C190FAC-C4B5-4B08-8778-9A68FF7D933F}" presName="compNode" presStyleCnt="0"/>
      <dgm:spPr/>
    </dgm:pt>
    <dgm:pt modelId="{A6815785-D3AD-4C18-9898-6AEEAA6980FB}" type="pres">
      <dgm:prSet presAssocID="{8C190FAC-C4B5-4B08-8778-9A68FF7D933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B6BB673-F071-4519-A791-4E9D4EB2E16A}" type="pres">
      <dgm:prSet presAssocID="{8C190FAC-C4B5-4B08-8778-9A68FF7D933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gby"/>
        </a:ext>
      </dgm:extLst>
    </dgm:pt>
    <dgm:pt modelId="{CF63C39E-C6DF-4B2A-ADEA-FAD323D48459}" type="pres">
      <dgm:prSet presAssocID="{8C190FAC-C4B5-4B08-8778-9A68FF7D933F}" presName="spaceRect" presStyleCnt="0"/>
      <dgm:spPr/>
    </dgm:pt>
    <dgm:pt modelId="{9EC9F25C-BB44-4589-AB10-5D74A5F11F30}" type="pres">
      <dgm:prSet presAssocID="{8C190FAC-C4B5-4B08-8778-9A68FF7D933F}" presName="textRect" presStyleLbl="revTx" presStyleIdx="0" presStyleCnt="5">
        <dgm:presLayoutVars>
          <dgm:chMax val="1"/>
          <dgm:chPref val="1"/>
        </dgm:presLayoutVars>
      </dgm:prSet>
      <dgm:spPr/>
    </dgm:pt>
    <dgm:pt modelId="{1F1E7178-27FC-4F05-B103-89D1D98659B3}" type="pres">
      <dgm:prSet presAssocID="{7284624D-B725-436D-9526-D4ECE41C57C1}" presName="sibTrans" presStyleCnt="0"/>
      <dgm:spPr/>
    </dgm:pt>
    <dgm:pt modelId="{C58B3C8B-FE65-4F81-8082-BEB8E7708C76}" type="pres">
      <dgm:prSet presAssocID="{2381FEA6-F712-4FB0-860E-41412668E88E}" presName="compNode" presStyleCnt="0"/>
      <dgm:spPr/>
    </dgm:pt>
    <dgm:pt modelId="{A5F08E6B-08A7-4436-9B54-42988E557CCA}" type="pres">
      <dgm:prSet presAssocID="{2381FEA6-F712-4FB0-860E-41412668E88E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5A15D1E-2DF4-41A3-991C-A3F68A780764}" type="pres">
      <dgm:prSet presAssocID="{2381FEA6-F712-4FB0-860E-41412668E88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E9C1ABA-EE2D-424D-BE82-61B93A50F66D}" type="pres">
      <dgm:prSet presAssocID="{2381FEA6-F712-4FB0-860E-41412668E88E}" presName="spaceRect" presStyleCnt="0"/>
      <dgm:spPr/>
    </dgm:pt>
    <dgm:pt modelId="{39F54447-5364-4493-91F4-B3CC10873C0B}" type="pres">
      <dgm:prSet presAssocID="{2381FEA6-F712-4FB0-860E-41412668E88E}" presName="textRect" presStyleLbl="revTx" presStyleIdx="1" presStyleCnt="5">
        <dgm:presLayoutVars>
          <dgm:chMax val="1"/>
          <dgm:chPref val="1"/>
        </dgm:presLayoutVars>
      </dgm:prSet>
      <dgm:spPr/>
    </dgm:pt>
    <dgm:pt modelId="{07A3CB80-5760-4896-8B90-EAB8EDCD249A}" type="pres">
      <dgm:prSet presAssocID="{61E3F64E-FE7A-4EC6-9C85-7DF77F5521E9}" presName="sibTrans" presStyleCnt="0"/>
      <dgm:spPr/>
    </dgm:pt>
    <dgm:pt modelId="{81C3E15F-7D81-4EBE-AED6-955BCE624B38}" type="pres">
      <dgm:prSet presAssocID="{7A69EECA-6BAB-4C3A-88F2-41706CC5933D}" presName="compNode" presStyleCnt="0"/>
      <dgm:spPr/>
    </dgm:pt>
    <dgm:pt modelId="{C7BEE0D1-021F-4C22-AAD8-7945797AA36B}" type="pres">
      <dgm:prSet presAssocID="{7A69EECA-6BAB-4C3A-88F2-41706CC5933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1ECE06C-3A6F-4623-BE27-57929BBA5064}" type="pres">
      <dgm:prSet presAssocID="{7A69EECA-6BAB-4C3A-88F2-41706CC5933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ternal XAML"/>
        </a:ext>
      </dgm:extLst>
    </dgm:pt>
    <dgm:pt modelId="{D4AC0C69-5443-44BC-980D-B0A6A09C4940}" type="pres">
      <dgm:prSet presAssocID="{7A69EECA-6BAB-4C3A-88F2-41706CC5933D}" presName="spaceRect" presStyleCnt="0"/>
      <dgm:spPr/>
    </dgm:pt>
    <dgm:pt modelId="{08B18F61-B7F9-48A1-B7FA-A0B9C12EC303}" type="pres">
      <dgm:prSet presAssocID="{7A69EECA-6BAB-4C3A-88F2-41706CC5933D}" presName="textRect" presStyleLbl="revTx" presStyleIdx="2" presStyleCnt="5">
        <dgm:presLayoutVars>
          <dgm:chMax val="1"/>
          <dgm:chPref val="1"/>
        </dgm:presLayoutVars>
      </dgm:prSet>
      <dgm:spPr/>
    </dgm:pt>
    <dgm:pt modelId="{C7CCD28A-95A3-4627-9576-5FBA47C3BEA8}" type="pres">
      <dgm:prSet presAssocID="{961A9017-0CFF-4C51-B431-E774073D3D0B}" presName="sibTrans" presStyleCnt="0"/>
      <dgm:spPr/>
    </dgm:pt>
    <dgm:pt modelId="{E1934010-3B40-4C09-A01F-E9F006669A47}" type="pres">
      <dgm:prSet presAssocID="{91A8C816-54BE-4E28-A57F-A2C44380B82B}" presName="compNode" presStyleCnt="0"/>
      <dgm:spPr/>
    </dgm:pt>
    <dgm:pt modelId="{03380904-3C61-41F1-AC8F-8E6AC948BD56}" type="pres">
      <dgm:prSet presAssocID="{91A8C816-54BE-4E28-A57F-A2C44380B82B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355D322-B065-4107-98D7-86A31B33E2CA}" type="pres">
      <dgm:prSet presAssocID="{91A8C816-54BE-4E28-A57F-A2C44380B82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Caption"/>
        </a:ext>
      </dgm:extLst>
    </dgm:pt>
    <dgm:pt modelId="{6E1B1A43-7B9B-4EB9-8D92-C7593C54B082}" type="pres">
      <dgm:prSet presAssocID="{91A8C816-54BE-4E28-A57F-A2C44380B82B}" presName="spaceRect" presStyleCnt="0"/>
      <dgm:spPr/>
    </dgm:pt>
    <dgm:pt modelId="{3D1ABE37-ED02-44A4-BC10-DD5B2D3B3755}" type="pres">
      <dgm:prSet presAssocID="{91A8C816-54BE-4E28-A57F-A2C44380B82B}" presName="textRect" presStyleLbl="revTx" presStyleIdx="3" presStyleCnt="5">
        <dgm:presLayoutVars>
          <dgm:chMax val="1"/>
          <dgm:chPref val="1"/>
        </dgm:presLayoutVars>
      </dgm:prSet>
      <dgm:spPr/>
    </dgm:pt>
    <dgm:pt modelId="{768E6616-249B-448A-B167-FEC32596A10B}" type="pres">
      <dgm:prSet presAssocID="{0F35BF09-3D71-4FAA-A4A8-4A7FA43C2205}" presName="sibTrans" presStyleCnt="0"/>
      <dgm:spPr/>
    </dgm:pt>
    <dgm:pt modelId="{D2E5509F-ED15-48E8-ABB5-F0969C7E7A23}" type="pres">
      <dgm:prSet presAssocID="{8B7107E1-8C4D-48D4-8C14-419A4AE5626A}" presName="compNode" presStyleCnt="0"/>
      <dgm:spPr/>
    </dgm:pt>
    <dgm:pt modelId="{734C3A82-E051-42C3-9106-FABC8FB7104C}" type="pres">
      <dgm:prSet presAssocID="{8B7107E1-8C4D-48D4-8C14-419A4AE5626A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8985901-BB16-48A2-A83B-5E5B985CFF1E}" type="pres">
      <dgm:prSet presAssocID="{8B7107E1-8C4D-48D4-8C14-419A4AE562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 Badge"/>
        </a:ext>
      </dgm:extLst>
    </dgm:pt>
    <dgm:pt modelId="{7B035204-2193-4B14-B4EE-0D88D189444C}" type="pres">
      <dgm:prSet presAssocID="{8B7107E1-8C4D-48D4-8C14-419A4AE5626A}" presName="spaceRect" presStyleCnt="0"/>
      <dgm:spPr/>
    </dgm:pt>
    <dgm:pt modelId="{F877F220-CA82-48CE-A334-6AF6A2B9ECAE}" type="pres">
      <dgm:prSet presAssocID="{8B7107E1-8C4D-48D4-8C14-419A4AE5626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1156111-E0E6-468D-AB07-B9FA6392AFA4}" srcId="{89B5985E-D036-40BE-9A97-3771DA014F54}" destId="{91A8C816-54BE-4E28-A57F-A2C44380B82B}" srcOrd="3" destOrd="0" parTransId="{1257770C-B5E5-436F-AA7F-E7474CC5B16F}" sibTransId="{0F35BF09-3D71-4FAA-A4A8-4A7FA43C2205}"/>
    <dgm:cxn modelId="{F17D5E13-7325-45C2-A970-235533A1605E}" srcId="{89B5985E-D036-40BE-9A97-3771DA014F54}" destId="{7A69EECA-6BAB-4C3A-88F2-41706CC5933D}" srcOrd="2" destOrd="0" parTransId="{DF07BFC4-7FC3-4B3F-86A0-2B2B44542748}" sibTransId="{961A9017-0CFF-4C51-B431-E774073D3D0B}"/>
    <dgm:cxn modelId="{6B308525-7309-4866-BB3F-BA9DA9312475}" type="presOf" srcId="{89B5985E-D036-40BE-9A97-3771DA014F54}" destId="{8689275A-6DD7-4B1B-B140-4F92C27E1B53}" srcOrd="0" destOrd="0" presId="urn:microsoft.com/office/officeart/2018/5/layout/IconLeafLabelList"/>
    <dgm:cxn modelId="{FA21DE28-2FCE-42CB-A41F-EB2A8BF42EAB}" type="presOf" srcId="{8C190FAC-C4B5-4B08-8778-9A68FF7D933F}" destId="{9EC9F25C-BB44-4589-AB10-5D74A5F11F30}" srcOrd="0" destOrd="0" presId="urn:microsoft.com/office/officeart/2018/5/layout/IconLeafLabelList"/>
    <dgm:cxn modelId="{800BC53F-7A47-4EB2-9E60-75B6268F9D65}" type="presOf" srcId="{7A69EECA-6BAB-4C3A-88F2-41706CC5933D}" destId="{08B18F61-B7F9-48A1-B7FA-A0B9C12EC303}" srcOrd="0" destOrd="0" presId="urn:microsoft.com/office/officeart/2018/5/layout/IconLeafLabelList"/>
    <dgm:cxn modelId="{49F357AA-60C2-471A-B904-DA7A84791C73}" srcId="{89B5985E-D036-40BE-9A97-3771DA014F54}" destId="{8C190FAC-C4B5-4B08-8778-9A68FF7D933F}" srcOrd="0" destOrd="0" parTransId="{FFA1247F-E205-4B60-BC93-09CE2534CB7E}" sibTransId="{7284624D-B725-436D-9526-D4ECE41C57C1}"/>
    <dgm:cxn modelId="{0109E3AD-91E9-4F95-A29A-23F8A541A5BF}" type="presOf" srcId="{2381FEA6-F712-4FB0-860E-41412668E88E}" destId="{39F54447-5364-4493-91F4-B3CC10873C0B}" srcOrd="0" destOrd="0" presId="urn:microsoft.com/office/officeart/2018/5/layout/IconLeafLabelList"/>
    <dgm:cxn modelId="{DBF5FFB8-2387-416F-ABFD-D6C672FCB6C7}" type="presOf" srcId="{91A8C816-54BE-4E28-A57F-A2C44380B82B}" destId="{3D1ABE37-ED02-44A4-BC10-DD5B2D3B3755}" srcOrd="0" destOrd="0" presId="urn:microsoft.com/office/officeart/2018/5/layout/IconLeafLabelList"/>
    <dgm:cxn modelId="{7D3EE7CF-3489-4138-9B01-171E655041C7}" srcId="{89B5985E-D036-40BE-9A97-3771DA014F54}" destId="{2381FEA6-F712-4FB0-860E-41412668E88E}" srcOrd="1" destOrd="0" parTransId="{7ECE0B1F-5E55-4A40-99B7-C72D49CDA1B1}" sibTransId="{61E3F64E-FE7A-4EC6-9C85-7DF77F5521E9}"/>
    <dgm:cxn modelId="{2F1C56D0-75A4-4130-A99C-BE2ECD474752}" type="presOf" srcId="{8B7107E1-8C4D-48D4-8C14-419A4AE5626A}" destId="{F877F220-CA82-48CE-A334-6AF6A2B9ECAE}" srcOrd="0" destOrd="0" presId="urn:microsoft.com/office/officeart/2018/5/layout/IconLeafLabelList"/>
    <dgm:cxn modelId="{A691F4FB-C247-496D-8D1E-DA0BC16838D3}" srcId="{89B5985E-D036-40BE-9A97-3771DA014F54}" destId="{8B7107E1-8C4D-48D4-8C14-419A4AE5626A}" srcOrd="4" destOrd="0" parTransId="{173820CC-1714-4777-8968-AA45D43BDF48}" sibTransId="{8246D4CC-E94D-4340-A414-C4C220FB3973}"/>
    <dgm:cxn modelId="{66D54D33-365D-4FF9-B430-7B81EDC646C6}" type="presParOf" srcId="{8689275A-6DD7-4B1B-B140-4F92C27E1B53}" destId="{E1179858-06E6-429D-9BDE-E8ADA26D0658}" srcOrd="0" destOrd="0" presId="urn:microsoft.com/office/officeart/2018/5/layout/IconLeafLabelList"/>
    <dgm:cxn modelId="{0CBD03BF-8CC7-43AA-B49A-7ED62E4CBB39}" type="presParOf" srcId="{E1179858-06E6-429D-9BDE-E8ADA26D0658}" destId="{A6815785-D3AD-4C18-9898-6AEEAA6980FB}" srcOrd="0" destOrd="0" presId="urn:microsoft.com/office/officeart/2018/5/layout/IconLeafLabelList"/>
    <dgm:cxn modelId="{8D3FDA0F-C643-42F1-98B3-667F174FF401}" type="presParOf" srcId="{E1179858-06E6-429D-9BDE-E8ADA26D0658}" destId="{1B6BB673-F071-4519-A791-4E9D4EB2E16A}" srcOrd="1" destOrd="0" presId="urn:microsoft.com/office/officeart/2018/5/layout/IconLeafLabelList"/>
    <dgm:cxn modelId="{A32BDEF9-2032-43DD-8BC1-929E7C8DC897}" type="presParOf" srcId="{E1179858-06E6-429D-9BDE-E8ADA26D0658}" destId="{CF63C39E-C6DF-4B2A-ADEA-FAD323D48459}" srcOrd="2" destOrd="0" presId="urn:microsoft.com/office/officeart/2018/5/layout/IconLeafLabelList"/>
    <dgm:cxn modelId="{8F03869A-AA21-4370-8730-62CAFBE14114}" type="presParOf" srcId="{E1179858-06E6-429D-9BDE-E8ADA26D0658}" destId="{9EC9F25C-BB44-4589-AB10-5D74A5F11F30}" srcOrd="3" destOrd="0" presId="urn:microsoft.com/office/officeart/2018/5/layout/IconLeafLabelList"/>
    <dgm:cxn modelId="{AD411C94-5D7F-45D6-AFAB-816EB6127DF9}" type="presParOf" srcId="{8689275A-6DD7-4B1B-B140-4F92C27E1B53}" destId="{1F1E7178-27FC-4F05-B103-89D1D98659B3}" srcOrd="1" destOrd="0" presId="urn:microsoft.com/office/officeart/2018/5/layout/IconLeafLabelList"/>
    <dgm:cxn modelId="{3C84EAB8-1727-4176-BC48-F5DD5DDC1BD6}" type="presParOf" srcId="{8689275A-6DD7-4B1B-B140-4F92C27E1B53}" destId="{C58B3C8B-FE65-4F81-8082-BEB8E7708C76}" srcOrd="2" destOrd="0" presId="urn:microsoft.com/office/officeart/2018/5/layout/IconLeafLabelList"/>
    <dgm:cxn modelId="{7E7827DA-9CCE-43F9-A9FB-F2075A02FCA4}" type="presParOf" srcId="{C58B3C8B-FE65-4F81-8082-BEB8E7708C76}" destId="{A5F08E6B-08A7-4436-9B54-42988E557CCA}" srcOrd="0" destOrd="0" presId="urn:microsoft.com/office/officeart/2018/5/layout/IconLeafLabelList"/>
    <dgm:cxn modelId="{CFA46BE0-DEF0-44FB-84D4-D8A5D46360FF}" type="presParOf" srcId="{C58B3C8B-FE65-4F81-8082-BEB8E7708C76}" destId="{C5A15D1E-2DF4-41A3-991C-A3F68A780764}" srcOrd="1" destOrd="0" presId="urn:microsoft.com/office/officeart/2018/5/layout/IconLeafLabelList"/>
    <dgm:cxn modelId="{EB75A2D4-2488-4812-B471-B36F34CF25E5}" type="presParOf" srcId="{C58B3C8B-FE65-4F81-8082-BEB8E7708C76}" destId="{BE9C1ABA-EE2D-424D-BE82-61B93A50F66D}" srcOrd="2" destOrd="0" presId="urn:microsoft.com/office/officeart/2018/5/layout/IconLeafLabelList"/>
    <dgm:cxn modelId="{D68E91CA-65DD-47B4-96E3-C8FE86DE1908}" type="presParOf" srcId="{C58B3C8B-FE65-4F81-8082-BEB8E7708C76}" destId="{39F54447-5364-4493-91F4-B3CC10873C0B}" srcOrd="3" destOrd="0" presId="urn:microsoft.com/office/officeart/2018/5/layout/IconLeafLabelList"/>
    <dgm:cxn modelId="{FB9C8D02-2642-4E23-93E6-221172A64608}" type="presParOf" srcId="{8689275A-6DD7-4B1B-B140-4F92C27E1B53}" destId="{07A3CB80-5760-4896-8B90-EAB8EDCD249A}" srcOrd="3" destOrd="0" presId="urn:microsoft.com/office/officeart/2018/5/layout/IconLeafLabelList"/>
    <dgm:cxn modelId="{7A28D1DD-1348-4E59-89F9-B7B9D6169559}" type="presParOf" srcId="{8689275A-6DD7-4B1B-B140-4F92C27E1B53}" destId="{81C3E15F-7D81-4EBE-AED6-955BCE624B38}" srcOrd="4" destOrd="0" presId="urn:microsoft.com/office/officeart/2018/5/layout/IconLeafLabelList"/>
    <dgm:cxn modelId="{E68D9C90-69BC-44C8-AC2B-7FD59CDDD63A}" type="presParOf" srcId="{81C3E15F-7D81-4EBE-AED6-955BCE624B38}" destId="{C7BEE0D1-021F-4C22-AAD8-7945797AA36B}" srcOrd="0" destOrd="0" presId="urn:microsoft.com/office/officeart/2018/5/layout/IconLeafLabelList"/>
    <dgm:cxn modelId="{40F14962-1EF1-4D49-8114-8C09E00C00A8}" type="presParOf" srcId="{81C3E15F-7D81-4EBE-AED6-955BCE624B38}" destId="{51ECE06C-3A6F-4623-BE27-57929BBA5064}" srcOrd="1" destOrd="0" presId="urn:microsoft.com/office/officeart/2018/5/layout/IconLeafLabelList"/>
    <dgm:cxn modelId="{1A7F18EE-5A68-4A02-A7E9-00968D922987}" type="presParOf" srcId="{81C3E15F-7D81-4EBE-AED6-955BCE624B38}" destId="{D4AC0C69-5443-44BC-980D-B0A6A09C4940}" srcOrd="2" destOrd="0" presId="urn:microsoft.com/office/officeart/2018/5/layout/IconLeafLabelList"/>
    <dgm:cxn modelId="{801E1045-FD58-4932-9334-B7764F1E3AF5}" type="presParOf" srcId="{81C3E15F-7D81-4EBE-AED6-955BCE624B38}" destId="{08B18F61-B7F9-48A1-B7FA-A0B9C12EC303}" srcOrd="3" destOrd="0" presId="urn:microsoft.com/office/officeart/2018/5/layout/IconLeafLabelList"/>
    <dgm:cxn modelId="{A906155A-ED7E-4250-92D6-A4D4CD79236A}" type="presParOf" srcId="{8689275A-6DD7-4B1B-B140-4F92C27E1B53}" destId="{C7CCD28A-95A3-4627-9576-5FBA47C3BEA8}" srcOrd="5" destOrd="0" presId="urn:microsoft.com/office/officeart/2018/5/layout/IconLeafLabelList"/>
    <dgm:cxn modelId="{03074E47-504A-48E8-8A1D-0C17A0E9E93B}" type="presParOf" srcId="{8689275A-6DD7-4B1B-B140-4F92C27E1B53}" destId="{E1934010-3B40-4C09-A01F-E9F006669A47}" srcOrd="6" destOrd="0" presId="urn:microsoft.com/office/officeart/2018/5/layout/IconLeafLabelList"/>
    <dgm:cxn modelId="{7305E500-800C-45EB-A036-1AACF0CFCD1B}" type="presParOf" srcId="{E1934010-3B40-4C09-A01F-E9F006669A47}" destId="{03380904-3C61-41F1-AC8F-8E6AC948BD56}" srcOrd="0" destOrd="0" presId="urn:microsoft.com/office/officeart/2018/5/layout/IconLeafLabelList"/>
    <dgm:cxn modelId="{DB9C0356-F189-4167-B6A2-8C60902B5A1D}" type="presParOf" srcId="{E1934010-3B40-4C09-A01F-E9F006669A47}" destId="{0355D322-B065-4107-98D7-86A31B33E2CA}" srcOrd="1" destOrd="0" presId="urn:microsoft.com/office/officeart/2018/5/layout/IconLeafLabelList"/>
    <dgm:cxn modelId="{CA151480-BAB8-4165-9A15-534FBFC0CEC1}" type="presParOf" srcId="{E1934010-3B40-4C09-A01F-E9F006669A47}" destId="{6E1B1A43-7B9B-4EB9-8D92-C7593C54B082}" srcOrd="2" destOrd="0" presId="urn:microsoft.com/office/officeart/2018/5/layout/IconLeafLabelList"/>
    <dgm:cxn modelId="{DBF57497-AADF-49A3-81CD-B4A7CAE7D2A1}" type="presParOf" srcId="{E1934010-3B40-4C09-A01F-E9F006669A47}" destId="{3D1ABE37-ED02-44A4-BC10-DD5B2D3B3755}" srcOrd="3" destOrd="0" presId="urn:microsoft.com/office/officeart/2018/5/layout/IconLeafLabelList"/>
    <dgm:cxn modelId="{DE754F35-ADB6-4A0D-8E69-53B53F84D248}" type="presParOf" srcId="{8689275A-6DD7-4B1B-B140-4F92C27E1B53}" destId="{768E6616-249B-448A-B167-FEC32596A10B}" srcOrd="7" destOrd="0" presId="urn:microsoft.com/office/officeart/2018/5/layout/IconLeafLabelList"/>
    <dgm:cxn modelId="{B39749FE-3563-49E0-96B4-7B625AE1C7B8}" type="presParOf" srcId="{8689275A-6DD7-4B1B-B140-4F92C27E1B53}" destId="{D2E5509F-ED15-48E8-ABB5-F0969C7E7A23}" srcOrd="8" destOrd="0" presId="urn:microsoft.com/office/officeart/2018/5/layout/IconLeafLabelList"/>
    <dgm:cxn modelId="{6021B78E-06D7-4A29-AA60-98311D7F5F93}" type="presParOf" srcId="{D2E5509F-ED15-48E8-ABB5-F0969C7E7A23}" destId="{734C3A82-E051-42C3-9106-FABC8FB7104C}" srcOrd="0" destOrd="0" presId="urn:microsoft.com/office/officeart/2018/5/layout/IconLeafLabelList"/>
    <dgm:cxn modelId="{BC972C31-EAD7-49B7-8F43-8BF9E12B2E31}" type="presParOf" srcId="{D2E5509F-ED15-48E8-ABB5-F0969C7E7A23}" destId="{18985901-BB16-48A2-A83B-5E5B985CFF1E}" srcOrd="1" destOrd="0" presId="urn:microsoft.com/office/officeart/2018/5/layout/IconLeafLabelList"/>
    <dgm:cxn modelId="{99983835-A4E7-4834-8B01-5B7AA1044C82}" type="presParOf" srcId="{D2E5509F-ED15-48E8-ABB5-F0969C7E7A23}" destId="{7B035204-2193-4B14-B4EE-0D88D189444C}" srcOrd="2" destOrd="0" presId="urn:microsoft.com/office/officeart/2018/5/layout/IconLeafLabelList"/>
    <dgm:cxn modelId="{47930F7F-BE8A-4568-B2FD-FD11B2324C05}" type="presParOf" srcId="{D2E5509F-ED15-48E8-ABB5-F0969C7E7A23}" destId="{F877F220-CA82-48CE-A334-6AF6A2B9EC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52BF98-8FAD-4ABF-ABDC-A0A5A20904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922811-B0C0-40D2-BAA5-DB83C9D3E450}">
      <dgm:prSet/>
      <dgm:spPr/>
      <dgm:t>
        <a:bodyPr/>
        <a:lstStyle/>
        <a:p>
          <a:r>
            <a:rPr lang="de-DE" dirty="0"/>
            <a:t>Rental Duration </a:t>
          </a:r>
          <a:endParaRPr lang="en-US" dirty="0"/>
        </a:p>
      </dgm:t>
    </dgm:pt>
    <dgm:pt modelId="{51837AFE-59A9-4791-996F-E64913CB3096}" type="parTrans" cxnId="{A0D0DED5-20EA-44B2-8A4C-344B1A494142}">
      <dgm:prSet/>
      <dgm:spPr/>
      <dgm:t>
        <a:bodyPr/>
        <a:lstStyle/>
        <a:p>
          <a:endParaRPr lang="en-US"/>
        </a:p>
      </dgm:t>
    </dgm:pt>
    <dgm:pt modelId="{E328B6A9-91F3-4AB7-A726-2A108988E229}" type="sibTrans" cxnId="{A0D0DED5-20EA-44B2-8A4C-344B1A494142}">
      <dgm:prSet/>
      <dgm:spPr/>
      <dgm:t>
        <a:bodyPr/>
        <a:lstStyle/>
        <a:p>
          <a:endParaRPr lang="en-US"/>
        </a:p>
      </dgm:t>
    </dgm:pt>
    <dgm:pt modelId="{D0621727-3D6F-4FB6-B32C-F6AE4F12DCEA}">
      <dgm:prSet/>
      <dgm:spPr/>
      <dgm:t>
        <a:bodyPr/>
        <a:lstStyle/>
        <a:p>
          <a:r>
            <a:rPr lang="en-US"/>
            <a:t>MIN: 3 days</a:t>
          </a:r>
        </a:p>
      </dgm:t>
    </dgm:pt>
    <dgm:pt modelId="{F685D12E-F347-4DC4-83A6-C2B0AA492B6F}" type="parTrans" cxnId="{D4A2FBD2-BF15-4321-BAB2-8E1A082C31E1}">
      <dgm:prSet/>
      <dgm:spPr/>
      <dgm:t>
        <a:bodyPr/>
        <a:lstStyle/>
        <a:p>
          <a:endParaRPr lang="en-US"/>
        </a:p>
      </dgm:t>
    </dgm:pt>
    <dgm:pt modelId="{CA0CA9F7-A08E-4388-83C5-41EAAE3B974A}" type="sibTrans" cxnId="{D4A2FBD2-BF15-4321-BAB2-8E1A082C31E1}">
      <dgm:prSet/>
      <dgm:spPr/>
      <dgm:t>
        <a:bodyPr/>
        <a:lstStyle/>
        <a:p>
          <a:endParaRPr lang="en-US"/>
        </a:p>
      </dgm:t>
    </dgm:pt>
    <dgm:pt modelId="{569AC9BA-19DA-40A9-973B-86C6F38F91CF}">
      <dgm:prSet/>
      <dgm:spPr/>
      <dgm:t>
        <a:bodyPr/>
        <a:lstStyle/>
        <a:p>
          <a:r>
            <a:rPr lang="en-US" dirty="0"/>
            <a:t>MAX: 7 days </a:t>
          </a:r>
        </a:p>
      </dgm:t>
    </dgm:pt>
    <dgm:pt modelId="{1A720612-3075-4A49-8F85-1C43299F4C40}" type="parTrans" cxnId="{629AB4BB-9C75-4D83-8E51-E375FBF22DC3}">
      <dgm:prSet/>
      <dgm:spPr/>
      <dgm:t>
        <a:bodyPr/>
        <a:lstStyle/>
        <a:p>
          <a:endParaRPr lang="en-US"/>
        </a:p>
      </dgm:t>
    </dgm:pt>
    <dgm:pt modelId="{71500A26-56CD-4BCB-8197-A6E73C6A2E71}" type="sibTrans" cxnId="{629AB4BB-9C75-4D83-8E51-E375FBF22DC3}">
      <dgm:prSet/>
      <dgm:spPr/>
      <dgm:t>
        <a:bodyPr/>
        <a:lstStyle/>
        <a:p>
          <a:endParaRPr lang="en-US"/>
        </a:p>
      </dgm:t>
    </dgm:pt>
    <dgm:pt modelId="{0AA9B25D-871E-4D2A-AE55-75CD743445A5}">
      <dgm:prSet/>
      <dgm:spPr/>
      <dgm:t>
        <a:bodyPr/>
        <a:lstStyle/>
        <a:p>
          <a:r>
            <a:rPr lang="en-US" dirty="0"/>
            <a:t>Average: 4,93 days</a:t>
          </a:r>
        </a:p>
      </dgm:t>
    </dgm:pt>
    <dgm:pt modelId="{C4E52596-0AFA-4D87-97D5-1A812978A349}" type="parTrans" cxnId="{F01808CE-CC9D-427F-B4AB-86F7D30BA7A9}">
      <dgm:prSet/>
      <dgm:spPr/>
      <dgm:t>
        <a:bodyPr/>
        <a:lstStyle/>
        <a:p>
          <a:endParaRPr lang="en-US"/>
        </a:p>
      </dgm:t>
    </dgm:pt>
    <dgm:pt modelId="{FCE223F3-56B8-44C0-A7E1-8AAC72023CEF}" type="sibTrans" cxnId="{F01808CE-CC9D-427F-B4AB-86F7D30BA7A9}">
      <dgm:prSet/>
      <dgm:spPr/>
      <dgm:t>
        <a:bodyPr/>
        <a:lstStyle/>
        <a:p>
          <a:endParaRPr lang="en-US"/>
        </a:p>
      </dgm:t>
    </dgm:pt>
    <dgm:pt modelId="{91C76EBE-B2F0-4AE6-90CE-16354F0CD224}">
      <dgm:prSet/>
      <dgm:spPr/>
      <dgm:t>
        <a:bodyPr/>
        <a:lstStyle/>
        <a:p>
          <a:r>
            <a:rPr lang="en-US"/>
            <a:t>Rental Rate </a:t>
          </a:r>
        </a:p>
      </dgm:t>
    </dgm:pt>
    <dgm:pt modelId="{239CE943-37E2-4806-946C-5ED6E0C9C919}" type="parTrans" cxnId="{E7D06ED2-BA68-4F0C-8F7B-D87CC1E6C328}">
      <dgm:prSet/>
      <dgm:spPr/>
      <dgm:t>
        <a:bodyPr/>
        <a:lstStyle/>
        <a:p>
          <a:endParaRPr lang="en-US"/>
        </a:p>
      </dgm:t>
    </dgm:pt>
    <dgm:pt modelId="{E56F9326-A371-4E4A-A142-2160DFF81FCE}" type="sibTrans" cxnId="{E7D06ED2-BA68-4F0C-8F7B-D87CC1E6C328}">
      <dgm:prSet/>
      <dgm:spPr/>
      <dgm:t>
        <a:bodyPr/>
        <a:lstStyle/>
        <a:p>
          <a:endParaRPr lang="en-US"/>
        </a:p>
      </dgm:t>
    </dgm:pt>
    <dgm:pt modelId="{71CE4656-6FA4-4629-B177-36704E7742F5}">
      <dgm:prSet/>
      <dgm:spPr/>
      <dgm:t>
        <a:bodyPr/>
        <a:lstStyle/>
        <a:p>
          <a:r>
            <a:rPr lang="en-US"/>
            <a:t>MIN: $0,99 </a:t>
          </a:r>
        </a:p>
      </dgm:t>
    </dgm:pt>
    <dgm:pt modelId="{C4049188-287B-46ED-B45F-A79307361E9F}" type="parTrans" cxnId="{559BD5C7-0F90-4D21-9B90-74C8010A056E}">
      <dgm:prSet/>
      <dgm:spPr/>
      <dgm:t>
        <a:bodyPr/>
        <a:lstStyle/>
        <a:p>
          <a:endParaRPr lang="en-US"/>
        </a:p>
      </dgm:t>
    </dgm:pt>
    <dgm:pt modelId="{1688FC26-8DD9-4350-8946-6A7C8FF6BC77}" type="sibTrans" cxnId="{559BD5C7-0F90-4D21-9B90-74C8010A056E}">
      <dgm:prSet/>
      <dgm:spPr/>
      <dgm:t>
        <a:bodyPr/>
        <a:lstStyle/>
        <a:p>
          <a:endParaRPr lang="en-US"/>
        </a:p>
      </dgm:t>
    </dgm:pt>
    <dgm:pt modelId="{85C597C7-73CC-4CD3-8EBA-A33F4C685211}">
      <dgm:prSet/>
      <dgm:spPr/>
      <dgm:t>
        <a:bodyPr/>
        <a:lstStyle/>
        <a:p>
          <a:r>
            <a:rPr lang="en-US" dirty="0"/>
            <a:t>MAX: $4,99</a:t>
          </a:r>
        </a:p>
      </dgm:t>
    </dgm:pt>
    <dgm:pt modelId="{31060B14-F8BB-4744-992C-13C85F4A15CF}" type="parTrans" cxnId="{102F6B8D-97E6-42C3-BCB3-A05F4F4D6786}">
      <dgm:prSet/>
      <dgm:spPr/>
      <dgm:t>
        <a:bodyPr/>
        <a:lstStyle/>
        <a:p>
          <a:endParaRPr lang="en-US"/>
        </a:p>
      </dgm:t>
    </dgm:pt>
    <dgm:pt modelId="{893E52A7-C117-4C72-BFA3-3CCC3FDC2766}" type="sibTrans" cxnId="{102F6B8D-97E6-42C3-BCB3-A05F4F4D6786}">
      <dgm:prSet/>
      <dgm:spPr/>
      <dgm:t>
        <a:bodyPr/>
        <a:lstStyle/>
        <a:p>
          <a:endParaRPr lang="en-US"/>
        </a:p>
      </dgm:t>
    </dgm:pt>
    <dgm:pt modelId="{AAE51309-6515-47CA-A524-7D11566CDD9B}">
      <dgm:prSet/>
      <dgm:spPr/>
      <dgm:t>
        <a:bodyPr/>
        <a:lstStyle/>
        <a:p>
          <a:r>
            <a:rPr lang="en-US"/>
            <a:t>Average: $2,94</a:t>
          </a:r>
        </a:p>
      </dgm:t>
    </dgm:pt>
    <dgm:pt modelId="{C66787DA-836F-4CB2-A670-D4D1D25E1A58}" type="parTrans" cxnId="{8339C1B0-E18B-4801-A31E-0CAA6CFA1CF7}">
      <dgm:prSet/>
      <dgm:spPr/>
      <dgm:t>
        <a:bodyPr/>
        <a:lstStyle/>
        <a:p>
          <a:endParaRPr lang="en-US"/>
        </a:p>
      </dgm:t>
    </dgm:pt>
    <dgm:pt modelId="{BE247633-A239-416E-832E-0E3FF5868E85}" type="sibTrans" cxnId="{8339C1B0-E18B-4801-A31E-0CAA6CFA1CF7}">
      <dgm:prSet/>
      <dgm:spPr/>
      <dgm:t>
        <a:bodyPr/>
        <a:lstStyle/>
        <a:p>
          <a:endParaRPr lang="en-US"/>
        </a:p>
      </dgm:t>
    </dgm:pt>
    <dgm:pt modelId="{19804B46-04DD-42F3-9E66-3B8B4A755E8E}">
      <dgm:prSet/>
      <dgm:spPr/>
      <dgm:t>
        <a:bodyPr/>
        <a:lstStyle/>
        <a:p>
          <a:r>
            <a:rPr lang="en-US" dirty="0"/>
            <a:t>Most Frequent Movie Language</a:t>
          </a:r>
        </a:p>
      </dgm:t>
    </dgm:pt>
    <dgm:pt modelId="{C0B12224-178F-4A35-AAC4-3AFDE1DAF248}" type="parTrans" cxnId="{91ECA593-5444-4405-BF40-67C036A5E509}">
      <dgm:prSet/>
      <dgm:spPr/>
      <dgm:t>
        <a:bodyPr/>
        <a:lstStyle/>
        <a:p>
          <a:endParaRPr lang="en-US"/>
        </a:p>
      </dgm:t>
    </dgm:pt>
    <dgm:pt modelId="{67C58C7C-16C9-4B4C-AAC0-04DA580C1417}" type="sibTrans" cxnId="{91ECA593-5444-4405-BF40-67C036A5E509}">
      <dgm:prSet/>
      <dgm:spPr/>
      <dgm:t>
        <a:bodyPr/>
        <a:lstStyle/>
        <a:p>
          <a:endParaRPr lang="en-US"/>
        </a:p>
      </dgm:t>
    </dgm:pt>
    <dgm:pt modelId="{BCBCA4F2-058B-40D2-9615-1DC2FCE0A0C6}">
      <dgm:prSet/>
      <dgm:spPr/>
      <dgm:t>
        <a:bodyPr/>
        <a:lstStyle/>
        <a:p>
          <a:pPr algn="l"/>
          <a:r>
            <a:rPr lang="en-US" dirty="0"/>
            <a:t>     English </a:t>
          </a:r>
        </a:p>
      </dgm:t>
    </dgm:pt>
    <dgm:pt modelId="{35B18B08-1337-465F-A488-6A6FC195B862}" type="parTrans" cxnId="{9AB5F21F-6D01-4516-9584-87861B0E45CB}">
      <dgm:prSet/>
      <dgm:spPr/>
      <dgm:t>
        <a:bodyPr/>
        <a:lstStyle/>
        <a:p>
          <a:endParaRPr lang="en-US"/>
        </a:p>
      </dgm:t>
    </dgm:pt>
    <dgm:pt modelId="{02A9A3B5-1084-40AA-9D81-A2F967BB7543}" type="sibTrans" cxnId="{9AB5F21F-6D01-4516-9584-87861B0E45CB}">
      <dgm:prSet/>
      <dgm:spPr/>
      <dgm:t>
        <a:bodyPr/>
        <a:lstStyle/>
        <a:p>
          <a:endParaRPr lang="en-US"/>
        </a:p>
      </dgm:t>
    </dgm:pt>
    <dgm:pt modelId="{F357B2EB-4017-409B-B741-CD9DAD230C41}" type="pres">
      <dgm:prSet presAssocID="{F652BF98-8FAD-4ABF-ABDC-A0A5A20904D1}" presName="root" presStyleCnt="0">
        <dgm:presLayoutVars>
          <dgm:dir/>
          <dgm:resizeHandles val="exact"/>
        </dgm:presLayoutVars>
      </dgm:prSet>
      <dgm:spPr/>
    </dgm:pt>
    <dgm:pt modelId="{5BEFEA3E-DF90-4CC2-AC69-C7354DB5A2F6}" type="pres">
      <dgm:prSet presAssocID="{97922811-B0C0-40D2-BAA5-DB83C9D3E450}" presName="compNode" presStyleCnt="0"/>
      <dgm:spPr/>
    </dgm:pt>
    <dgm:pt modelId="{8F832459-41C7-4891-A861-BF747AC12924}" type="pres">
      <dgm:prSet presAssocID="{97922811-B0C0-40D2-BAA5-DB83C9D3E450}" presName="bgRect" presStyleLbl="bgShp" presStyleIdx="0" presStyleCnt="3"/>
      <dgm:spPr/>
    </dgm:pt>
    <dgm:pt modelId="{E817CB0B-F330-4CC1-9264-9A97C50D7099}" type="pres">
      <dgm:prSet presAssocID="{97922811-B0C0-40D2-BAA5-DB83C9D3E4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9FEBF9C7-1FAA-42D3-8434-AE01CCBE36E3}" type="pres">
      <dgm:prSet presAssocID="{97922811-B0C0-40D2-BAA5-DB83C9D3E450}" presName="spaceRect" presStyleCnt="0"/>
      <dgm:spPr/>
    </dgm:pt>
    <dgm:pt modelId="{077E89C6-2769-4D44-A232-05030F830E59}" type="pres">
      <dgm:prSet presAssocID="{97922811-B0C0-40D2-BAA5-DB83C9D3E450}" presName="parTx" presStyleLbl="revTx" presStyleIdx="0" presStyleCnt="6" custScaleX="90916">
        <dgm:presLayoutVars>
          <dgm:chMax val="0"/>
          <dgm:chPref val="0"/>
        </dgm:presLayoutVars>
      </dgm:prSet>
      <dgm:spPr/>
    </dgm:pt>
    <dgm:pt modelId="{9286501D-D8BA-4499-953F-F087CD3D4577}" type="pres">
      <dgm:prSet presAssocID="{97922811-B0C0-40D2-BAA5-DB83C9D3E450}" presName="desTx" presStyleLbl="revTx" presStyleIdx="1" presStyleCnt="6" custScaleX="107843">
        <dgm:presLayoutVars/>
      </dgm:prSet>
      <dgm:spPr/>
    </dgm:pt>
    <dgm:pt modelId="{59ED95E8-65DE-4172-B418-2E596FBC06DD}" type="pres">
      <dgm:prSet presAssocID="{E328B6A9-91F3-4AB7-A726-2A108988E229}" presName="sibTrans" presStyleCnt="0"/>
      <dgm:spPr/>
    </dgm:pt>
    <dgm:pt modelId="{9BD51EDF-24C5-4C43-B189-FCC15DA8F9F6}" type="pres">
      <dgm:prSet presAssocID="{91C76EBE-B2F0-4AE6-90CE-16354F0CD224}" presName="compNode" presStyleCnt="0"/>
      <dgm:spPr/>
    </dgm:pt>
    <dgm:pt modelId="{12F2AAB3-FA34-4F34-BD3C-12377842CA1D}" type="pres">
      <dgm:prSet presAssocID="{91C76EBE-B2F0-4AE6-90CE-16354F0CD224}" presName="bgRect" presStyleLbl="bgShp" presStyleIdx="1" presStyleCnt="3"/>
      <dgm:spPr/>
    </dgm:pt>
    <dgm:pt modelId="{6DE650E1-9824-4B4C-85B9-3C0244F41F58}" type="pres">
      <dgm:prSet presAssocID="{91C76EBE-B2F0-4AE6-90CE-16354F0CD2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E554C10-35C3-48C7-AF83-6A737701065D}" type="pres">
      <dgm:prSet presAssocID="{91C76EBE-B2F0-4AE6-90CE-16354F0CD224}" presName="spaceRect" presStyleCnt="0"/>
      <dgm:spPr/>
    </dgm:pt>
    <dgm:pt modelId="{98990936-3EDF-4EA8-B51E-AEBAA2B3751F}" type="pres">
      <dgm:prSet presAssocID="{91C76EBE-B2F0-4AE6-90CE-16354F0CD224}" presName="parTx" presStyleLbl="revTx" presStyleIdx="2" presStyleCnt="6">
        <dgm:presLayoutVars>
          <dgm:chMax val="0"/>
          <dgm:chPref val="0"/>
        </dgm:presLayoutVars>
      </dgm:prSet>
      <dgm:spPr/>
    </dgm:pt>
    <dgm:pt modelId="{AE3E3678-02DA-44B6-B9DB-5C18103D0D23}" type="pres">
      <dgm:prSet presAssocID="{91C76EBE-B2F0-4AE6-90CE-16354F0CD224}" presName="desTx" presStyleLbl="revTx" presStyleIdx="3" presStyleCnt="6" custScaleX="137383">
        <dgm:presLayoutVars/>
      </dgm:prSet>
      <dgm:spPr/>
    </dgm:pt>
    <dgm:pt modelId="{B9A9D0D5-ECA2-4246-9728-402B70B3A931}" type="pres">
      <dgm:prSet presAssocID="{E56F9326-A371-4E4A-A142-2160DFF81FCE}" presName="sibTrans" presStyleCnt="0"/>
      <dgm:spPr/>
    </dgm:pt>
    <dgm:pt modelId="{AED0B961-F862-42BD-BFC1-993CC783FBAB}" type="pres">
      <dgm:prSet presAssocID="{19804B46-04DD-42F3-9E66-3B8B4A755E8E}" presName="compNode" presStyleCnt="0"/>
      <dgm:spPr/>
    </dgm:pt>
    <dgm:pt modelId="{F49C60A6-019C-4A6C-A144-18532B148DD8}" type="pres">
      <dgm:prSet presAssocID="{19804B46-04DD-42F3-9E66-3B8B4A755E8E}" presName="bgRect" presStyleLbl="bgShp" presStyleIdx="2" presStyleCnt="3"/>
      <dgm:spPr/>
    </dgm:pt>
    <dgm:pt modelId="{1BA118F1-7BCE-46BB-B1C4-22171A1686F5}" type="pres">
      <dgm:prSet presAssocID="{19804B46-04DD-42F3-9E66-3B8B4A755E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98CAD5-AC93-4B35-9F80-9FB7CBBADBB3}" type="pres">
      <dgm:prSet presAssocID="{19804B46-04DD-42F3-9E66-3B8B4A755E8E}" presName="spaceRect" presStyleCnt="0"/>
      <dgm:spPr/>
    </dgm:pt>
    <dgm:pt modelId="{3F987D6E-DF2D-4179-B1E9-5C4173343D8C}" type="pres">
      <dgm:prSet presAssocID="{19804B46-04DD-42F3-9E66-3B8B4A755E8E}" presName="parTx" presStyleLbl="revTx" presStyleIdx="4" presStyleCnt="6">
        <dgm:presLayoutVars>
          <dgm:chMax val="0"/>
          <dgm:chPref val="0"/>
        </dgm:presLayoutVars>
      </dgm:prSet>
      <dgm:spPr/>
    </dgm:pt>
    <dgm:pt modelId="{29CA02EE-A6F3-4D91-AF23-A8BF1CC16913}" type="pres">
      <dgm:prSet presAssocID="{19804B46-04DD-42F3-9E66-3B8B4A755E8E}" presName="desTx" presStyleLbl="revTx" presStyleIdx="5" presStyleCnt="6">
        <dgm:presLayoutVars/>
      </dgm:prSet>
      <dgm:spPr/>
    </dgm:pt>
  </dgm:ptLst>
  <dgm:cxnLst>
    <dgm:cxn modelId="{08253300-4A35-4450-A12A-52F32008B031}" type="presOf" srcId="{0AA9B25D-871E-4D2A-AE55-75CD743445A5}" destId="{9286501D-D8BA-4499-953F-F087CD3D4577}" srcOrd="0" destOrd="2" presId="urn:microsoft.com/office/officeart/2018/2/layout/IconVerticalSolidList"/>
    <dgm:cxn modelId="{FA277C0B-21B4-49B5-95A9-86B4D008D5A6}" type="presOf" srcId="{19804B46-04DD-42F3-9E66-3B8B4A755E8E}" destId="{3F987D6E-DF2D-4179-B1E9-5C4173343D8C}" srcOrd="0" destOrd="0" presId="urn:microsoft.com/office/officeart/2018/2/layout/IconVerticalSolidList"/>
    <dgm:cxn modelId="{9AB5F21F-6D01-4516-9584-87861B0E45CB}" srcId="{19804B46-04DD-42F3-9E66-3B8B4A755E8E}" destId="{BCBCA4F2-058B-40D2-9615-1DC2FCE0A0C6}" srcOrd="0" destOrd="0" parTransId="{35B18B08-1337-465F-A488-6A6FC195B862}" sibTransId="{02A9A3B5-1084-40AA-9D81-A2F967BB7543}"/>
    <dgm:cxn modelId="{335E885E-D20B-4F68-B4FB-9CAB3B8C4E93}" type="presOf" srcId="{F652BF98-8FAD-4ABF-ABDC-A0A5A20904D1}" destId="{F357B2EB-4017-409B-B741-CD9DAD230C41}" srcOrd="0" destOrd="0" presId="urn:microsoft.com/office/officeart/2018/2/layout/IconVerticalSolidList"/>
    <dgm:cxn modelId="{3F356964-C74D-41A2-A8B3-2F7A53B7BE11}" type="presOf" srcId="{91C76EBE-B2F0-4AE6-90CE-16354F0CD224}" destId="{98990936-3EDF-4EA8-B51E-AEBAA2B3751F}" srcOrd="0" destOrd="0" presId="urn:microsoft.com/office/officeart/2018/2/layout/IconVerticalSolidList"/>
    <dgm:cxn modelId="{C1C88264-004A-4BC4-B700-83F792CAF390}" type="presOf" srcId="{AAE51309-6515-47CA-A524-7D11566CDD9B}" destId="{AE3E3678-02DA-44B6-B9DB-5C18103D0D23}" srcOrd="0" destOrd="2" presId="urn:microsoft.com/office/officeart/2018/2/layout/IconVerticalSolidList"/>
    <dgm:cxn modelId="{68B35C6A-395D-4CEA-9947-E1C7793D0EEB}" type="presOf" srcId="{569AC9BA-19DA-40A9-973B-86C6F38F91CF}" destId="{9286501D-D8BA-4499-953F-F087CD3D4577}" srcOrd="0" destOrd="1" presId="urn:microsoft.com/office/officeart/2018/2/layout/IconVerticalSolidList"/>
    <dgm:cxn modelId="{8DCA2375-8418-4895-9B48-4DA53D79497C}" type="presOf" srcId="{BCBCA4F2-058B-40D2-9615-1DC2FCE0A0C6}" destId="{29CA02EE-A6F3-4D91-AF23-A8BF1CC16913}" srcOrd="0" destOrd="0" presId="urn:microsoft.com/office/officeart/2018/2/layout/IconVerticalSolidList"/>
    <dgm:cxn modelId="{102F6B8D-97E6-42C3-BCB3-A05F4F4D6786}" srcId="{91C76EBE-B2F0-4AE6-90CE-16354F0CD224}" destId="{85C597C7-73CC-4CD3-8EBA-A33F4C685211}" srcOrd="1" destOrd="0" parTransId="{31060B14-F8BB-4744-992C-13C85F4A15CF}" sibTransId="{893E52A7-C117-4C72-BFA3-3CCC3FDC2766}"/>
    <dgm:cxn modelId="{91ECA593-5444-4405-BF40-67C036A5E509}" srcId="{F652BF98-8FAD-4ABF-ABDC-A0A5A20904D1}" destId="{19804B46-04DD-42F3-9E66-3B8B4A755E8E}" srcOrd="2" destOrd="0" parTransId="{C0B12224-178F-4A35-AAC4-3AFDE1DAF248}" sibTransId="{67C58C7C-16C9-4B4C-AAC0-04DA580C1417}"/>
    <dgm:cxn modelId="{1D533AA3-A057-4C78-AEA1-5BA97C3488E5}" type="presOf" srcId="{71CE4656-6FA4-4629-B177-36704E7742F5}" destId="{AE3E3678-02DA-44B6-B9DB-5C18103D0D23}" srcOrd="0" destOrd="0" presId="urn:microsoft.com/office/officeart/2018/2/layout/IconVerticalSolidList"/>
    <dgm:cxn modelId="{8339C1B0-E18B-4801-A31E-0CAA6CFA1CF7}" srcId="{91C76EBE-B2F0-4AE6-90CE-16354F0CD224}" destId="{AAE51309-6515-47CA-A524-7D11566CDD9B}" srcOrd="2" destOrd="0" parTransId="{C66787DA-836F-4CB2-A670-D4D1D25E1A58}" sibTransId="{BE247633-A239-416E-832E-0E3FF5868E85}"/>
    <dgm:cxn modelId="{629AB4BB-9C75-4D83-8E51-E375FBF22DC3}" srcId="{97922811-B0C0-40D2-BAA5-DB83C9D3E450}" destId="{569AC9BA-19DA-40A9-973B-86C6F38F91CF}" srcOrd="1" destOrd="0" parTransId="{1A720612-3075-4A49-8F85-1C43299F4C40}" sibTransId="{71500A26-56CD-4BCB-8197-A6E73C6A2E71}"/>
    <dgm:cxn modelId="{559BD5C7-0F90-4D21-9B90-74C8010A056E}" srcId="{91C76EBE-B2F0-4AE6-90CE-16354F0CD224}" destId="{71CE4656-6FA4-4629-B177-36704E7742F5}" srcOrd="0" destOrd="0" parTransId="{C4049188-287B-46ED-B45F-A79307361E9F}" sibTransId="{1688FC26-8DD9-4350-8946-6A7C8FF6BC77}"/>
    <dgm:cxn modelId="{F01808CE-CC9D-427F-B4AB-86F7D30BA7A9}" srcId="{97922811-B0C0-40D2-BAA5-DB83C9D3E450}" destId="{0AA9B25D-871E-4D2A-AE55-75CD743445A5}" srcOrd="2" destOrd="0" parTransId="{C4E52596-0AFA-4D87-97D5-1A812978A349}" sibTransId="{FCE223F3-56B8-44C0-A7E1-8AAC72023CEF}"/>
    <dgm:cxn modelId="{E7D06ED2-BA68-4F0C-8F7B-D87CC1E6C328}" srcId="{F652BF98-8FAD-4ABF-ABDC-A0A5A20904D1}" destId="{91C76EBE-B2F0-4AE6-90CE-16354F0CD224}" srcOrd="1" destOrd="0" parTransId="{239CE943-37E2-4806-946C-5ED6E0C9C919}" sibTransId="{E56F9326-A371-4E4A-A142-2160DFF81FCE}"/>
    <dgm:cxn modelId="{6F6656D2-4DC7-4537-9FB2-ED280086845F}" type="presOf" srcId="{85C597C7-73CC-4CD3-8EBA-A33F4C685211}" destId="{AE3E3678-02DA-44B6-B9DB-5C18103D0D23}" srcOrd="0" destOrd="1" presId="urn:microsoft.com/office/officeart/2018/2/layout/IconVerticalSolidList"/>
    <dgm:cxn modelId="{D4A2FBD2-BF15-4321-BAB2-8E1A082C31E1}" srcId="{97922811-B0C0-40D2-BAA5-DB83C9D3E450}" destId="{D0621727-3D6F-4FB6-B32C-F6AE4F12DCEA}" srcOrd="0" destOrd="0" parTransId="{F685D12E-F347-4DC4-83A6-C2B0AA492B6F}" sibTransId="{CA0CA9F7-A08E-4388-83C5-41EAAE3B974A}"/>
    <dgm:cxn modelId="{A0D0DED5-20EA-44B2-8A4C-344B1A494142}" srcId="{F652BF98-8FAD-4ABF-ABDC-A0A5A20904D1}" destId="{97922811-B0C0-40D2-BAA5-DB83C9D3E450}" srcOrd="0" destOrd="0" parTransId="{51837AFE-59A9-4791-996F-E64913CB3096}" sibTransId="{E328B6A9-91F3-4AB7-A726-2A108988E229}"/>
    <dgm:cxn modelId="{C82D1DF2-08DD-4141-9035-0FC5EA4AF531}" type="presOf" srcId="{97922811-B0C0-40D2-BAA5-DB83C9D3E450}" destId="{077E89C6-2769-4D44-A232-05030F830E59}" srcOrd="0" destOrd="0" presId="urn:microsoft.com/office/officeart/2018/2/layout/IconVerticalSolidList"/>
    <dgm:cxn modelId="{0D163EF6-43E3-4EF6-9376-3F7663F20220}" type="presOf" srcId="{D0621727-3D6F-4FB6-B32C-F6AE4F12DCEA}" destId="{9286501D-D8BA-4499-953F-F087CD3D4577}" srcOrd="0" destOrd="0" presId="urn:microsoft.com/office/officeart/2018/2/layout/IconVerticalSolidList"/>
    <dgm:cxn modelId="{E1E76036-C1F4-4144-BD99-EF1D0CAF1FA6}" type="presParOf" srcId="{F357B2EB-4017-409B-B741-CD9DAD230C41}" destId="{5BEFEA3E-DF90-4CC2-AC69-C7354DB5A2F6}" srcOrd="0" destOrd="0" presId="urn:microsoft.com/office/officeart/2018/2/layout/IconVerticalSolidList"/>
    <dgm:cxn modelId="{DEDBA8B7-CE49-45C8-B257-95F2EB99964E}" type="presParOf" srcId="{5BEFEA3E-DF90-4CC2-AC69-C7354DB5A2F6}" destId="{8F832459-41C7-4891-A861-BF747AC12924}" srcOrd="0" destOrd="0" presId="urn:microsoft.com/office/officeart/2018/2/layout/IconVerticalSolidList"/>
    <dgm:cxn modelId="{0D8A1DF9-0E01-4DEF-B993-F873303BD878}" type="presParOf" srcId="{5BEFEA3E-DF90-4CC2-AC69-C7354DB5A2F6}" destId="{E817CB0B-F330-4CC1-9264-9A97C50D7099}" srcOrd="1" destOrd="0" presId="urn:microsoft.com/office/officeart/2018/2/layout/IconVerticalSolidList"/>
    <dgm:cxn modelId="{B2A05566-C2F7-479B-8E70-54C581FB3BF3}" type="presParOf" srcId="{5BEFEA3E-DF90-4CC2-AC69-C7354DB5A2F6}" destId="{9FEBF9C7-1FAA-42D3-8434-AE01CCBE36E3}" srcOrd="2" destOrd="0" presId="urn:microsoft.com/office/officeart/2018/2/layout/IconVerticalSolidList"/>
    <dgm:cxn modelId="{41913865-27EC-4A78-82E5-5B567309C400}" type="presParOf" srcId="{5BEFEA3E-DF90-4CC2-AC69-C7354DB5A2F6}" destId="{077E89C6-2769-4D44-A232-05030F830E59}" srcOrd="3" destOrd="0" presId="urn:microsoft.com/office/officeart/2018/2/layout/IconVerticalSolidList"/>
    <dgm:cxn modelId="{CEFE1E02-9E5D-4D88-99AF-C2074819D41D}" type="presParOf" srcId="{5BEFEA3E-DF90-4CC2-AC69-C7354DB5A2F6}" destId="{9286501D-D8BA-4499-953F-F087CD3D4577}" srcOrd="4" destOrd="0" presId="urn:microsoft.com/office/officeart/2018/2/layout/IconVerticalSolidList"/>
    <dgm:cxn modelId="{554EAC85-63D0-4FB8-95E7-CF9253D950B9}" type="presParOf" srcId="{F357B2EB-4017-409B-B741-CD9DAD230C41}" destId="{59ED95E8-65DE-4172-B418-2E596FBC06DD}" srcOrd="1" destOrd="0" presId="urn:microsoft.com/office/officeart/2018/2/layout/IconVerticalSolidList"/>
    <dgm:cxn modelId="{6851A4D7-4CFD-4A95-904C-725925A8C55D}" type="presParOf" srcId="{F357B2EB-4017-409B-B741-CD9DAD230C41}" destId="{9BD51EDF-24C5-4C43-B189-FCC15DA8F9F6}" srcOrd="2" destOrd="0" presId="urn:microsoft.com/office/officeart/2018/2/layout/IconVerticalSolidList"/>
    <dgm:cxn modelId="{723178CE-B2A3-4728-BE1F-AFFDC808E878}" type="presParOf" srcId="{9BD51EDF-24C5-4C43-B189-FCC15DA8F9F6}" destId="{12F2AAB3-FA34-4F34-BD3C-12377842CA1D}" srcOrd="0" destOrd="0" presId="urn:microsoft.com/office/officeart/2018/2/layout/IconVerticalSolidList"/>
    <dgm:cxn modelId="{406CBAE0-B70D-46D4-9A05-9C6EF2E01E04}" type="presParOf" srcId="{9BD51EDF-24C5-4C43-B189-FCC15DA8F9F6}" destId="{6DE650E1-9824-4B4C-85B9-3C0244F41F58}" srcOrd="1" destOrd="0" presId="urn:microsoft.com/office/officeart/2018/2/layout/IconVerticalSolidList"/>
    <dgm:cxn modelId="{5E6AFF33-6501-40B7-9808-72B11FE6719B}" type="presParOf" srcId="{9BD51EDF-24C5-4C43-B189-FCC15DA8F9F6}" destId="{6E554C10-35C3-48C7-AF83-6A737701065D}" srcOrd="2" destOrd="0" presId="urn:microsoft.com/office/officeart/2018/2/layout/IconVerticalSolidList"/>
    <dgm:cxn modelId="{D28571E4-CD36-4432-A45B-6ABA7B1AE0C7}" type="presParOf" srcId="{9BD51EDF-24C5-4C43-B189-FCC15DA8F9F6}" destId="{98990936-3EDF-4EA8-B51E-AEBAA2B3751F}" srcOrd="3" destOrd="0" presId="urn:microsoft.com/office/officeart/2018/2/layout/IconVerticalSolidList"/>
    <dgm:cxn modelId="{3CA4B960-03A8-41C7-BE57-F1850233B5F2}" type="presParOf" srcId="{9BD51EDF-24C5-4C43-B189-FCC15DA8F9F6}" destId="{AE3E3678-02DA-44B6-B9DB-5C18103D0D23}" srcOrd="4" destOrd="0" presId="urn:microsoft.com/office/officeart/2018/2/layout/IconVerticalSolidList"/>
    <dgm:cxn modelId="{63ECB656-3EE2-42FE-A98D-910F4A5DBA17}" type="presParOf" srcId="{F357B2EB-4017-409B-B741-CD9DAD230C41}" destId="{B9A9D0D5-ECA2-4246-9728-402B70B3A931}" srcOrd="3" destOrd="0" presId="urn:microsoft.com/office/officeart/2018/2/layout/IconVerticalSolidList"/>
    <dgm:cxn modelId="{EA44A694-3D0C-414F-AC72-BD4E538688E5}" type="presParOf" srcId="{F357B2EB-4017-409B-B741-CD9DAD230C41}" destId="{AED0B961-F862-42BD-BFC1-993CC783FBAB}" srcOrd="4" destOrd="0" presId="urn:microsoft.com/office/officeart/2018/2/layout/IconVerticalSolidList"/>
    <dgm:cxn modelId="{D2AD69F1-E0B5-4F7C-A6DC-51BD497D9309}" type="presParOf" srcId="{AED0B961-F862-42BD-BFC1-993CC783FBAB}" destId="{F49C60A6-019C-4A6C-A144-18532B148DD8}" srcOrd="0" destOrd="0" presId="urn:microsoft.com/office/officeart/2018/2/layout/IconVerticalSolidList"/>
    <dgm:cxn modelId="{B9AB0EA8-DB95-4217-BE89-EDA2375201F3}" type="presParOf" srcId="{AED0B961-F862-42BD-BFC1-993CC783FBAB}" destId="{1BA118F1-7BCE-46BB-B1C4-22171A1686F5}" srcOrd="1" destOrd="0" presId="urn:microsoft.com/office/officeart/2018/2/layout/IconVerticalSolidList"/>
    <dgm:cxn modelId="{3AC783CD-1567-4E54-A04E-5956B612458F}" type="presParOf" srcId="{AED0B961-F862-42BD-BFC1-993CC783FBAB}" destId="{E398CAD5-AC93-4B35-9F80-9FB7CBBADBB3}" srcOrd="2" destOrd="0" presId="urn:microsoft.com/office/officeart/2018/2/layout/IconVerticalSolidList"/>
    <dgm:cxn modelId="{044BB1A2-2F4A-4D94-9090-E8F20192F46A}" type="presParOf" srcId="{AED0B961-F862-42BD-BFC1-993CC783FBAB}" destId="{3F987D6E-DF2D-4179-B1E9-5C4173343D8C}" srcOrd="3" destOrd="0" presId="urn:microsoft.com/office/officeart/2018/2/layout/IconVerticalSolidList"/>
    <dgm:cxn modelId="{70E70B82-9E99-4494-8001-2C9F20EEB90F}" type="presParOf" srcId="{AED0B961-F862-42BD-BFC1-993CC783FBAB}" destId="{29CA02EE-A6F3-4D91-AF23-A8BF1CC1691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83A29A-DB00-414A-B517-BCF516705A8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06CB13-7672-44D2-9322-CBD7C47958BC}">
      <dgm:prSet/>
      <dgm:spPr/>
      <dgm:t>
        <a:bodyPr/>
        <a:lstStyle/>
        <a:p>
          <a:r>
            <a:rPr lang="de-DE"/>
            <a:t>Top Genres			</a:t>
          </a:r>
          <a:endParaRPr lang="en-US"/>
        </a:p>
      </dgm:t>
    </dgm:pt>
    <dgm:pt modelId="{2C2B8E5A-7403-410E-89D5-6F0CF73B2795}" type="parTrans" cxnId="{7E76A986-291A-4260-BF0C-CA63CC804DBF}">
      <dgm:prSet/>
      <dgm:spPr/>
      <dgm:t>
        <a:bodyPr/>
        <a:lstStyle/>
        <a:p>
          <a:endParaRPr lang="en-US"/>
        </a:p>
      </dgm:t>
    </dgm:pt>
    <dgm:pt modelId="{62DE357E-7A6C-4479-AD83-FFEECA1955F8}" type="sibTrans" cxnId="{7E76A986-291A-4260-BF0C-CA63CC804DBF}">
      <dgm:prSet/>
      <dgm:spPr/>
      <dgm:t>
        <a:bodyPr/>
        <a:lstStyle/>
        <a:p>
          <a:endParaRPr lang="en-US"/>
        </a:p>
      </dgm:t>
    </dgm:pt>
    <dgm:pt modelId="{2B70B3A4-A177-4695-AC21-1B6E743B4407}">
      <dgm:prSet/>
      <dgm:spPr/>
      <dgm:t>
        <a:bodyPr/>
        <a:lstStyle/>
        <a:p>
          <a:r>
            <a:rPr lang="de-DE"/>
            <a:t>Sports</a:t>
          </a:r>
          <a:endParaRPr lang="en-US"/>
        </a:p>
      </dgm:t>
    </dgm:pt>
    <dgm:pt modelId="{988F231D-94CC-4B46-A9B3-8D699C90BB84}" type="parTrans" cxnId="{1753EE7A-46ED-425B-96E6-98526A45ED13}">
      <dgm:prSet/>
      <dgm:spPr/>
      <dgm:t>
        <a:bodyPr/>
        <a:lstStyle/>
        <a:p>
          <a:endParaRPr lang="en-US"/>
        </a:p>
      </dgm:t>
    </dgm:pt>
    <dgm:pt modelId="{FB9099A8-2E4E-4D3B-A978-BF29611D57F5}" type="sibTrans" cxnId="{1753EE7A-46ED-425B-96E6-98526A45ED13}">
      <dgm:prSet/>
      <dgm:spPr/>
      <dgm:t>
        <a:bodyPr/>
        <a:lstStyle/>
        <a:p>
          <a:endParaRPr lang="en-US"/>
        </a:p>
      </dgm:t>
    </dgm:pt>
    <dgm:pt modelId="{8C68E5AB-E23E-450B-AA0A-849D46C10602}">
      <dgm:prSet/>
      <dgm:spPr/>
      <dgm:t>
        <a:bodyPr/>
        <a:lstStyle/>
        <a:p>
          <a:r>
            <a:rPr lang="de-DE"/>
            <a:t>Sci-Fi</a:t>
          </a:r>
          <a:endParaRPr lang="en-US"/>
        </a:p>
      </dgm:t>
    </dgm:pt>
    <dgm:pt modelId="{A67AE696-7134-45CA-A62D-461EB4BA177A}" type="parTrans" cxnId="{FE0C97A9-8734-4F7E-9C58-4675F9E650CF}">
      <dgm:prSet/>
      <dgm:spPr/>
      <dgm:t>
        <a:bodyPr/>
        <a:lstStyle/>
        <a:p>
          <a:endParaRPr lang="en-US"/>
        </a:p>
      </dgm:t>
    </dgm:pt>
    <dgm:pt modelId="{BF92E894-34AB-4679-ACD9-FA306E0EDD8D}" type="sibTrans" cxnId="{FE0C97A9-8734-4F7E-9C58-4675F9E650CF}">
      <dgm:prSet/>
      <dgm:spPr/>
      <dgm:t>
        <a:bodyPr/>
        <a:lstStyle/>
        <a:p>
          <a:endParaRPr lang="en-US"/>
        </a:p>
      </dgm:t>
    </dgm:pt>
    <dgm:pt modelId="{F6DBFBED-B336-43D1-AB67-2D52E9F5BEE6}">
      <dgm:prSet/>
      <dgm:spPr/>
      <dgm:t>
        <a:bodyPr/>
        <a:lstStyle/>
        <a:p>
          <a:r>
            <a:rPr lang="de-DE"/>
            <a:t>Animation</a:t>
          </a:r>
          <a:endParaRPr lang="en-US"/>
        </a:p>
      </dgm:t>
    </dgm:pt>
    <dgm:pt modelId="{CA35B30A-7B89-494B-B356-8692DAB41B8C}" type="parTrans" cxnId="{9771C01A-C000-4724-B51B-8A4457199B4D}">
      <dgm:prSet/>
      <dgm:spPr/>
      <dgm:t>
        <a:bodyPr/>
        <a:lstStyle/>
        <a:p>
          <a:endParaRPr lang="en-US"/>
        </a:p>
      </dgm:t>
    </dgm:pt>
    <dgm:pt modelId="{FE4CD565-459B-40F1-8713-E89B787BE5B1}" type="sibTrans" cxnId="{9771C01A-C000-4724-B51B-8A4457199B4D}">
      <dgm:prSet/>
      <dgm:spPr/>
      <dgm:t>
        <a:bodyPr/>
        <a:lstStyle/>
        <a:p>
          <a:endParaRPr lang="en-US"/>
        </a:p>
      </dgm:t>
    </dgm:pt>
    <dgm:pt modelId="{9C4E2377-CA55-46AC-9042-D24D0BCF9FB8}">
      <dgm:prSet/>
      <dgm:spPr/>
      <dgm:t>
        <a:bodyPr/>
        <a:lstStyle/>
        <a:p>
          <a:r>
            <a:rPr lang="de-DE"/>
            <a:t>Drama</a:t>
          </a:r>
          <a:endParaRPr lang="en-US"/>
        </a:p>
      </dgm:t>
    </dgm:pt>
    <dgm:pt modelId="{3D2EB73E-0201-4623-96E4-2B269B23DAAE}" type="parTrans" cxnId="{07D423B0-8A77-45E7-AECE-D07454F5D04A}">
      <dgm:prSet/>
      <dgm:spPr/>
      <dgm:t>
        <a:bodyPr/>
        <a:lstStyle/>
        <a:p>
          <a:endParaRPr lang="en-US"/>
        </a:p>
      </dgm:t>
    </dgm:pt>
    <dgm:pt modelId="{36E1BC18-046E-494A-939A-11A3D98CB56C}" type="sibTrans" cxnId="{07D423B0-8A77-45E7-AECE-D07454F5D04A}">
      <dgm:prSet/>
      <dgm:spPr/>
      <dgm:t>
        <a:bodyPr/>
        <a:lstStyle/>
        <a:p>
          <a:endParaRPr lang="en-US"/>
        </a:p>
      </dgm:t>
    </dgm:pt>
    <dgm:pt modelId="{53B82BFD-DDDB-4604-890B-99DEFDAD8AE4}">
      <dgm:prSet/>
      <dgm:spPr/>
      <dgm:t>
        <a:bodyPr/>
        <a:lstStyle/>
        <a:p>
          <a:r>
            <a:rPr lang="de-DE"/>
            <a:t>Comedy </a:t>
          </a:r>
          <a:endParaRPr lang="en-US"/>
        </a:p>
      </dgm:t>
    </dgm:pt>
    <dgm:pt modelId="{75898A37-A8B8-4F6C-B3F7-3CDF84B89EB8}" type="parTrans" cxnId="{2FEA0CF3-7726-4A82-A607-1753154E8E59}">
      <dgm:prSet/>
      <dgm:spPr/>
      <dgm:t>
        <a:bodyPr/>
        <a:lstStyle/>
        <a:p>
          <a:endParaRPr lang="en-US"/>
        </a:p>
      </dgm:t>
    </dgm:pt>
    <dgm:pt modelId="{AD869EC7-8608-495F-AA2D-C158E8791900}" type="sibTrans" cxnId="{2FEA0CF3-7726-4A82-A607-1753154E8E59}">
      <dgm:prSet/>
      <dgm:spPr/>
      <dgm:t>
        <a:bodyPr/>
        <a:lstStyle/>
        <a:p>
          <a:endParaRPr lang="en-US"/>
        </a:p>
      </dgm:t>
    </dgm:pt>
    <dgm:pt modelId="{D1B6EBCA-F45B-4786-8A8E-0F8679EF2D8B}">
      <dgm:prSet/>
      <dgm:spPr/>
      <dgm:t>
        <a:bodyPr/>
        <a:lstStyle/>
        <a:p>
          <a:r>
            <a:rPr lang="de-DE"/>
            <a:t>Top Countries </a:t>
          </a:r>
          <a:endParaRPr lang="en-US"/>
        </a:p>
      </dgm:t>
    </dgm:pt>
    <dgm:pt modelId="{5B80CBE2-1A1D-4494-82A3-0E43ECCC4A15}" type="parTrans" cxnId="{1C774851-2AE2-47D2-95D6-0585E12533BA}">
      <dgm:prSet/>
      <dgm:spPr/>
      <dgm:t>
        <a:bodyPr/>
        <a:lstStyle/>
        <a:p>
          <a:endParaRPr lang="en-US"/>
        </a:p>
      </dgm:t>
    </dgm:pt>
    <dgm:pt modelId="{1D69AFDE-BB2A-4D16-89C5-9C16E520A796}" type="sibTrans" cxnId="{1C774851-2AE2-47D2-95D6-0585E12533BA}">
      <dgm:prSet/>
      <dgm:spPr/>
      <dgm:t>
        <a:bodyPr/>
        <a:lstStyle/>
        <a:p>
          <a:endParaRPr lang="en-US"/>
        </a:p>
      </dgm:t>
    </dgm:pt>
    <dgm:pt modelId="{F8AD78C7-5C26-4584-8F21-F20816AFEB90}">
      <dgm:prSet/>
      <dgm:spPr/>
      <dgm:t>
        <a:bodyPr/>
        <a:lstStyle/>
        <a:p>
          <a:r>
            <a:rPr lang="de-DE"/>
            <a:t>India </a:t>
          </a:r>
          <a:endParaRPr lang="en-US"/>
        </a:p>
      </dgm:t>
    </dgm:pt>
    <dgm:pt modelId="{021F0130-C126-4B3A-B813-3F034EC60955}" type="parTrans" cxnId="{3F4DFA43-92D1-4B2A-B377-0F05E8EBE1DD}">
      <dgm:prSet/>
      <dgm:spPr/>
      <dgm:t>
        <a:bodyPr/>
        <a:lstStyle/>
        <a:p>
          <a:endParaRPr lang="en-US"/>
        </a:p>
      </dgm:t>
    </dgm:pt>
    <dgm:pt modelId="{63668DCE-D207-4737-92C9-7481ABDEAA05}" type="sibTrans" cxnId="{3F4DFA43-92D1-4B2A-B377-0F05E8EBE1DD}">
      <dgm:prSet/>
      <dgm:spPr/>
      <dgm:t>
        <a:bodyPr/>
        <a:lstStyle/>
        <a:p>
          <a:endParaRPr lang="en-US"/>
        </a:p>
      </dgm:t>
    </dgm:pt>
    <dgm:pt modelId="{DEE1E32E-6606-4DD7-92A3-E6958FDBAA77}">
      <dgm:prSet/>
      <dgm:spPr/>
      <dgm:t>
        <a:bodyPr/>
        <a:lstStyle/>
        <a:p>
          <a:r>
            <a:rPr lang="de-DE"/>
            <a:t>China </a:t>
          </a:r>
          <a:endParaRPr lang="en-US"/>
        </a:p>
      </dgm:t>
    </dgm:pt>
    <dgm:pt modelId="{40ABFFCD-C507-46B6-ABCC-4EC75560AEE5}" type="parTrans" cxnId="{0F2BEE30-0547-42A1-B06E-D22C1DF3181C}">
      <dgm:prSet/>
      <dgm:spPr/>
      <dgm:t>
        <a:bodyPr/>
        <a:lstStyle/>
        <a:p>
          <a:endParaRPr lang="en-US"/>
        </a:p>
      </dgm:t>
    </dgm:pt>
    <dgm:pt modelId="{AA6E4FDC-60EA-4473-A316-D3E03104F0C4}" type="sibTrans" cxnId="{0F2BEE30-0547-42A1-B06E-D22C1DF3181C}">
      <dgm:prSet/>
      <dgm:spPr/>
      <dgm:t>
        <a:bodyPr/>
        <a:lstStyle/>
        <a:p>
          <a:endParaRPr lang="en-US"/>
        </a:p>
      </dgm:t>
    </dgm:pt>
    <dgm:pt modelId="{1EE19159-EF1C-440D-A68C-84FAAA3EA4DD}">
      <dgm:prSet/>
      <dgm:spPr/>
      <dgm:t>
        <a:bodyPr/>
        <a:lstStyle/>
        <a:p>
          <a:r>
            <a:rPr lang="de-DE"/>
            <a:t>United States</a:t>
          </a:r>
          <a:endParaRPr lang="en-US"/>
        </a:p>
      </dgm:t>
    </dgm:pt>
    <dgm:pt modelId="{74DB3BF6-D31D-4558-8136-A5F7ED23A2D0}" type="parTrans" cxnId="{5877D80B-8014-4A95-8CAC-8921B96A7F3C}">
      <dgm:prSet/>
      <dgm:spPr/>
      <dgm:t>
        <a:bodyPr/>
        <a:lstStyle/>
        <a:p>
          <a:endParaRPr lang="en-US"/>
        </a:p>
      </dgm:t>
    </dgm:pt>
    <dgm:pt modelId="{04B8F57E-79BB-4034-B74D-17D7CD94BA6F}" type="sibTrans" cxnId="{5877D80B-8014-4A95-8CAC-8921B96A7F3C}">
      <dgm:prSet/>
      <dgm:spPr/>
      <dgm:t>
        <a:bodyPr/>
        <a:lstStyle/>
        <a:p>
          <a:endParaRPr lang="en-US"/>
        </a:p>
      </dgm:t>
    </dgm:pt>
    <dgm:pt modelId="{A07BF9FE-F6E5-442E-9CA0-12E86E54E60A}">
      <dgm:prSet/>
      <dgm:spPr/>
      <dgm:t>
        <a:bodyPr/>
        <a:lstStyle/>
        <a:p>
          <a:r>
            <a:rPr lang="de-DE"/>
            <a:t>Japan</a:t>
          </a:r>
          <a:endParaRPr lang="en-US"/>
        </a:p>
      </dgm:t>
    </dgm:pt>
    <dgm:pt modelId="{24CD0B1D-03DF-4E0F-9C65-015CD32837F0}" type="parTrans" cxnId="{ED32BB82-D0B5-403B-81A2-2892F34D2F13}">
      <dgm:prSet/>
      <dgm:spPr/>
      <dgm:t>
        <a:bodyPr/>
        <a:lstStyle/>
        <a:p>
          <a:endParaRPr lang="en-US"/>
        </a:p>
      </dgm:t>
    </dgm:pt>
    <dgm:pt modelId="{E666AE86-0FB3-48FC-935E-F9AF01FAFBE4}" type="sibTrans" cxnId="{ED32BB82-D0B5-403B-81A2-2892F34D2F13}">
      <dgm:prSet/>
      <dgm:spPr/>
      <dgm:t>
        <a:bodyPr/>
        <a:lstStyle/>
        <a:p>
          <a:endParaRPr lang="en-US"/>
        </a:p>
      </dgm:t>
    </dgm:pt>
    <dgm:pt modelId="{8089C173-0EB1-4D35-AC9E-DBB9DBAE9225}">
      <dgm:prSet/>
      <dgm:spPr/>
      <dgm:t>
        <a:bodyPr/>
        <a:lstStyle/>
        <a:p>
          <a:r>
            <a:rPr lang="de-DE"/>
            <a:t>Mexico</a:t>
          </a:r>
          <a:endParaRPr lang="en-US"/>
        </a:p>
      </dgm:t>
    </dgm:pt>
    <dgm:pt modelId="{C07616EE-E2EF-4503-A5E2-7283ADAC1861}" type="parTrans" cxnId="{47FFA7C0-703E-49C3-AF21-DC642603322B}">
      <dgm:prSet/>
      <dgm:spPr/>
      <dgm:t>
        <a:bodyPr/>
        <a:lstStyle/>
        <a:p>
          <a:endParaRPr lang="en-US"/>
        </a:p>
      </dgm:t>
    </dgm:pt>
    <dgm:pt modelId="{46632BD9-BC7D-409E-AE74-040877A8541A}" type="sibTrans" cxnId="{47FFA7C0-703E-49C3-AF21-DC642603322B}">
      <dgm:prSet/>
      <dgm:spPr/>
      <dgm:t>
        <a:bodyPr/>
        <a:lstStyle/>
        <a:p>
          <a:endParaRPr lang="en-US"/>
        </a:p>
      </dgm:t>
    </dgm:pt>
    <dgm:pt modelId="{FA0B4080-1392-4951-850B-7D77BF75A59F}">
      <dgm:prSet/>
      <dgm:spPr/>
      <dgm:t>
        <a:bodyPr/>
        <a:lstStyle/>
        <a:p>
          <a:r>
            <a:rPr lang="de-DE"/>
            <a:t>Top Regions</a:t>
          </a:r>
          <a:endParaRPr lang="en-US"/>
        </a:p>
      </dgm:t>
    </dgm:pt>
    <dgm:pt modelId="{D053A8B2-6D56-46C9-8130-6CDB8CF4A45F}" type="parTrans" cxnId="{0D991EDF-2774-496C-B7D0-B13E7D8E3B24}">
      <dgm:prSet/>
      <dgm:spPr/>
      <dgm:t>
        <a:bodyPr/>
        <a:lstStyle/>
        <a:p>
          <a:endParaRPr lang="en-US"/>
        </a:p>
      </dgm:t>
    </dgm:pt>
    <dgm:pt modelId="{5A8CF1DD-5260-4367-B263-5FF516C8DE1A}" type="sibTrans" cxnId="{0D991EDF-2774-496C-B7D0-B13E7D8E3B24}">
      <dgm:prSet/>
      <dgm:spPr/>
      <dgm:t>
        <a:bodyPr/>
        <a:lstStyle/>
        <a:p>
          <a:endParaRPr lang="en-US"/>
        </a:p>
      </dgm:t>
    </dgm:pt>
    <dgm:pt modelId="{6863D1A2-68EC-4927-9324-EE79C457DF87}">
      <dgm:prSet/>
      <dgm:spPr/>
      <dgm:t>
        <a:bodyPr/>
        <a:lstStyle/>
        <a:p>
          <a:r>
            <a:rPr lang="de-DE"/>
            <a:t>Asia	</a:t>
          </a:r>
          <a:endParaRPr lang="en-US"/>
        </a:p>
      </dgm:t>
    </dgm:pt>
    <dgm:pt modelId="{450736D6-C692-4809-A885-BACAE246ED90}" type="parTrans" cxnId="{AE31EFF9-552C-4667-ABB2-8641C59458B8}">
      <dgm:prSet/>
      <dgm:spPr/>
      <dgm:t>
        <a:bodyPr/>
        <a:lstStyle/>
        <a:p>
          <a:endParaRPr lang="en-US"/>
        </a:p>
      </dgm:t>
    </dgm:pt>
    <dgm:pt modelId="{DE4B3E06-2A4B-44CF-9C83-AC446643BB7A}" type="sibTrans" cxnId="{AE31EFF9-552C-4667-ABB2-8641C59458B8}">
      <dgm:prSet/>
      <dgm:spPr/>
      <dgm:t>
        <a:bodyPr/>
        <a:lstStyle/>
        <a:p>
          <a:endParaRPr lang="en-US"/>
        </a:p>
      </dgm:t>
    </dgm:pt>
    <dgm:pt modelId="{C62E20BC-8FCF-4E80-A6BA-60D1E9C992EB}">
      <dgm:prSet/>
      <dgm:spPr/>
      <dgm:t>
        <a:bodyPr/>
        <a:lstStyle/>
        <a:p>
          <a:r>
            <a:rPr lang="de-DE" dirty="0"/>
            <a:t>United State	</a:t>
          </a:r>
          <a:endParaRPr lang="en-US" dirty="0"/>
        </a:p>
      </dgm:t>
    </dgm:pt>
    <dgm:pt modelId="{25555334-8EC8-4DF0-9D99-D26D2BADFC71}" type="parTrans" cxnId="{01F78DB7-4445-4AC4-9176-0F83910A2349}">
      <dgm:prSet/>
      <dgm:spPr/>
      <dgm:t>
        <a:bodyPr/>
        <a:lstStyle/>
        <a:p>
          <a:endParaRPr lang="en-US"/>
        </a:p>
      </dgm:t>
    </dgm:pt>
    <dgm:pt modelId="{25CDD70D-D3DB-4446-BD5E-70DB6C2A626A}" type="sibTrans" cxnId="{01F78DB7-4445-4AC4-9176-0F83910A2349}">
      <dgm:prSet/>
      <dgm:spPr/>
      <dgm:t>
        <a:bodyPr/>
        <a:lstStyle/>
        <a:p>
          <a:endParaRPr lang="en-US"/>
        </a:p>
      </dgm:t>
    </dgm:pt>
    <dgm:pt modelId="{D8293098-8904-4B63-B98E-55C9CD679B8A}">
      <dgm:prSet/>
      <dgm:spPr/>
      <dgm:t>
        <a:bodyPr/>
        <a:lstStyle/>
        <a:p>
          <a:r>
            <a:rPr lang="de-DE" dirty="0"/>
            <a:t>Central Europe	</a:t>
          </a:r>
          <a:endParaRPr lang="en-US" dirty="0"/>
        </a:p>
      </dgm:t>
    </dgm:pt>
    <dgm:pt modelId="{98C5A599-36B6-41F8-8EE7-C948324AEF6D}" type="parTrans" cxnId="{C1884D9F-56F5-4883-8625-BDF5B1791E87}">
      <dgm:prSet/>
      <dgm:spPr/>
      <dgm:t>
        <a:bodyPr/>
        <a:lstStyle/>
        <a:p>
          <a:endParaRPr lang="en-US"/>
        </a:p>
      </dgm:t>
    </dgm:pt>
    <dgm:pt modelId="{4EF2EC61-690F-4C54-963F-1CE2A15E49CD}" type="sibTrans" cxnId="{C1884D9F-56F5-4883-8625-BDF5B1791E87}">
      <dgm:prSet/>
      <dgm:spPr/>
      <dgm:t>
        <a:bodyPr/>
        <a:lstStyle/>
        <a:p>
          <a:endParaRPr lang="en-US"/>
        </a:p>
      </dgm:t>
    </dgm:pt>
    <dgm:pt modelId="{35F17194-5F36-4E68-9B94-35D567F2C197}">
      <dgm:prSet/>
      <dgm:spPr/>
      <dgm:t>
        <a:bodyPr/>
        <a:lstStyle/>
        <a:p>
          <a:r>
            <a:rPr lang="de-DE"/>
            <a:t>Countries with Most Valuable Customer </a:t>
          </a:r>
          <a:endParaRPr lang="en-US"/>
        </a:p>
      </dgm:t>
    </dgm:pt>
    <dgm:pt modelId="{5401EAC1-BF90-4BEF-AFC0-3BC5C14D3813}" type="parTrans" cxnId="{9E2BBF18-A325-41A1-9A4E-B394A35ACCA6}">
      <dgm:prSet/>
      <dgm:spPr/>
      <dgm:t>
        <a:bodyPr/>
        <a:lstStyle/>
        <a:p>
          <a:endParaRPr lang="en-US"/>
        </a:p>
      </dgm:t>
    </dgm:pt>
    <dgm:pt modelId="{FBF38E2F-D51C-44F3-89C0-7989B15F7C63}" type="sibTrans" cxnId="{9E2BBF18-A325-41A1-9A4E-B394A35ACCA6}">
      <dgm:prSet/>
      <dgm:spPr/>
      <dgm:t>
        <a:bodyPr/>
        <a:lstStyle/>
        <a:p>
          <a:endParaRPr lang="en-US"/>
        </a:p>
      </dgm:t>
    </dgm:pt>
    <dgm:pt modelId="{B6A724BA-4E6F-447E-B9EF-6F1E5A1ADCBD}">
      <dgm:prSet/>
      <dgm:spPr/>
      <dgm:t>
        <a:bodyPr/>
        <a:lstStyle/>
        <a:p>
          <a:r>
            <a:rPr lang="de-DE"/>
            <a:t>Taiwan, Vietnam and Philippines </a:t>
          </a:r>
          <a:endParaRPr lang="en-US"/>
        </a:p>
      </dgm:t>
    </dgm:pt>
    <dgm:pt modelId="{C4FD34E0-E64A-4F15-81BE-4752F6E40E5C}" type="parTrans" cxnId="{A33F462F-4240-410A-8B8C-21B6D874F3D5}">
      <dgm:prSet/>
      <dgm:spPr/>
      <dgm:t>
        <a:bodyPr/>
        <a:lstStyle/>
        <a:p>
          <a:endParaRPr lang="en-US"/>
        </a:p>
      </dgm:t>
    </dgm:pt>
    <dgm:pt modelId="{FD73D99F-D8F9-4DDA-8069-2AE2EFF20EEB}" type="sibTrans" cxnId="{A33F462F-4240-410A-8B8C-21B6D874F3D5}">
      <dgm:prSet/>
      <dgm:spPr/>
      <dgm:t>
        <a:bodyPr/>
        <a:lstStyle/>
        <a:p>
          <a:endParaRPr lang="en-US"/>
        </a:p>
      </dgm:t>
    </dgm:pt>
    <dgm:pt modelId="{240C82FB-881B-4AD0-98B9-BAD4D0BB9C36}" type="pres">
      <dgm:prSet presAssocID="{7883A29A-DB00-414A-B517-BCF516705A81}" presName="Name0" presStyleCnt="0">
        <dgm:presLayoutVars>
          <dgm:dir/>
          <dgm:animLvl val="lvl"/>
          <dgm:resizeHandles val="exact"/>
        </dgm:presLayoutVars>
      </dgm:prSet>
      <dgm:spPr/>
    </dgm:pt>
    <dgm:pt modelId="{B0A9051B-1013-4EB9-98BB-90ECB5860FA2}" type="pres">
      <dgm:prSet presAssocID="{E906CB13-7672-44D2-9322-CBD7C47958BC}" presName="composite" presStyleCnt="0"/>
      <dgm:spPr/>
    </dgm:pt>
    <dgm:pt modelId="{221EDFED-154B-4134-BC6E-1654F1DE5D35}" type="pres">
      <dgm:prSet presAssocID="{E906CB13-7672-44D2-9322-CBD7C47958B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E981045-1761-4556-87CA-CD3D56E43A2D}" type="pres">
      <dgm:prSet presAssocID="{E906CB13-7672-44D2-9322-CBD7C47958BC}" presName="desTx" presStyleLbl="alignAccFollowNode1" presStyleIdx="0" presStyleCnt="4">
        <dgm:presLayoutVars>
          <dgm:bulletEnabled val="1"/>
        </dgm:presLayoutVars>
      </dgm:prSet>
      <dgm:spPr/>
    </dgm:pt>
    <dgm:pt modelId="{7CFEF8A5-BF50-4C62-83BB-ABA257667311}" type="pres">
      <dgm:prSet presAssocID="{62DE357E-7A6C-4479-AD83-FFEECA1955F8}" presName="space" presStyleCnt="0"/>
      <dgm:spPr/>
    </dgm:pt>
    <dgm:pt modelId="{62A1301E-EC5F-4314-BD7D-8BED50EB6B9B}" type="pres">
      <dgm:prSet presAssocID="{D1B6EBCA-F45B-4786-8A8E-0F8679EF2D8B}" presName="composite" presStyleCnt="0"/>
      <dgm:spPr/>
    </dgm:pt>
    <dgm:pt modelId="{37EEA5F6-CAC5-41FF-96AC-87C469A6C6FC}" type="pres">
      <dgm:prSet presAssocID="{D1B6EBCA-F45B-4786-8A8E-0F8679EF2D8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7736448-5F00-40E2-BB98-38B34F00BAF0}" type="pres">
      <dgm:prSet presAssocID="{D1B6EBCA-F45B-4786-8A8E-0F8679EF2D8B}" presName="desTx" presStyleLbl="alignAccFollowNode1" presStyleIdx="1" presStyleCnt="4">
        <dgm:presLayoutVars>
          <dgm:bulletEnabled val="1"/>
        </dgm:presLayoutVars>
      </dgm:prSet>
      <dgm:spPr/>
    </dgm:pt>
    <dgm:pt modelId="{EEA36940-C7A4-404D-BFF0-47B0EB92DD2D}" type="pres">
      <dgm:prSet presAssocID="{1D69AFDE-BB2A-4D16-89C5-9C16E520A796}" presName="space" presStyleCnt="0"/>
      <dgm:spPr/>
    </dgm:pt>
    <dgm:pt modelId="{457E6A0B-A005-4F69-8585-4A88E9F3456A}" type="pres">
      <dgm:prSet presAssocID="{FA0B4080-1392-4951-850B-7D77BF75A59F}" presName="composite" presStyleCnt="0"/>
      <dgm:spPr/>
    </dgm:pt>
    <dgm:pt modelId="{46F13F5E-5A73-457D-B3D1-E9BFF135374A}" type="pres">
      <dgm:prSet presAssocID="{FA0B4080-1392-4951-850B-7D77BF75A59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B9E7558-394E-42D1-B728-C25FA178C626}" type="pres">
      <dgm:prSet presAssocID="{FA0B4080-1392-4951-850B-7D77BF75A59F}" presName="desTx" presStyleLbl="alignAccFollowNode1" presStyleIdx="2" presStyleCnt="4">
        <dgm:presLayoutVars>
          <dgm:bulletEnabled val="1"/>
        </dgm:presLayoutVars>
      </dgm:prSet>
      <dgm:spPr/>
    </dgm:pt>
    <dgm:pt modelId="{96A33EC7-C565-4B9D-AE05-CC1C2B6E924C}" type="pres">
      <dgm:prSet presAssocID="{5A8CF1DD-5260-4367-B263-5FF516C8DE1A}" presName="space" presStyleCnt="0"/>
      <dgm:spPr/>
    </dgm:pt>
    <dgm:pt modelId="{6EBB842E-2ACA-4A8D-A23A-7C8566957C28}" type="pres">
      <dgm:prSet presAssocID="{35F17194-5F36-4E68-9B94-35D567F2C197}" presName="composite" presStyleCnt="0"/>
      <dgm:spPr/>
    </dgm:pt>
    <dgm:pt modelId="{18E68B99-73F6-4DA5-8CED-C25D8F9BCA97}" type="pres">
      <dgm:prSet presAssocID="{35F17194-5F36-4E68-9B94-35D567F2C19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6843D2D-943F-4D95-BBE2-85288E24E90E}" type="pres">
      <dgm:prSet presAssocID="{35F17194-5F36-4E68-9B94-35D567F2C19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877D80B-8014-4A95-8CAC-8921B96A7F3C}" srcId="{D1B6EBCA-F45B-4786-8A8E-0F8679EF2D8B}" destId="{1EE19159-EF1C-440D-A68C-84FAAA3EA4DD}" srcOrd="2" destOrd="0" parTransId="{74DB3BF6-D31D-4558-8136-A5F7ED23A2D0}" sibTransId="{04B8F57E-79BB-4034-B74D-17D7CD94BA6F}"/>
    <dgm:cxn modelId="{9E2BBF18-A325-41A1-9A4E-B394A35ACCA6}" srcId="{7883A29A-DB00-414A-B517-BCF516705A81}" destId="{35F17194-5F36-4E68-9B94-35D567F2C197}" srcOrd="3" destOrd="0" parTransId="{5401EAC1-BF90-4BEF-AFC0-3BC5C14D3813}" sibTransId="{FBF38E2F-D51C-44F3-89C0-7989B15F7C63}"/>
    <dgm:cxn modelId="{9771C01A-C000-4724-B51B-8A4457199B4D}" srcId="{E906CB13-7672-44D2-9322-CBD7C47958BC}" destId="{F6DBFBED-B336-43D1-AB67-2D52E9F5BEE6}" srcOrd="2" destOrd="0" parTransId="{CA35B30A-7B89-494B-B356-8692DAB41B8C}" sibTransId="{FE4CD565-459B-40F1-8713-E89B787BE5B1}"/>
    <dgm:cxn modelId="{79EC4B23-D310-4523-862D-82F755DD8298}" type="presOf" srcId="{F6DBFBED-B336-43D1-AB67-2D52E9F5BEE6}" destId="{2E981045-1761-4556-87CA-CD3D56E43A2D}" srcOrd="0" destOrd="2" presId="urn:microsoft.com/office/officeart/2005/8/layout/hList1"/>
    <dgm:cxn modelId="{A33F462F-4240-410A-8B8C-21B6D874F3D5}" srcId="{35F17194-5F36-4E68-9B94-35D567F2C197}" destId="{B6A724BA-4E6F-447E-B9EF-6F1E5A1ADCBD}" srcOrd="0" destOrd="0" parTransId="{C4FD34E0-E64A-4F15-81BE-4752F6E40E5C}" sibTransId="{FD73D99F-D8F9-4DDA-8069-2AE2EFF20EEB}"/>
    <dgm:cxn modelId="{0F2BEE30-0547-42A1-B06E-D22C1DF3181C}" srcId="{D1B6EBCA-F45B-4786-8A8E-0F8679EF2D8B}" destId="{DEE1E32E-6606-4DD7-92A3-E6958FDBAA77}" srcOrd="1" destOrd="0" parTransId="{40ABFFCD-C507-46B6-ABCC-4EC75560AEE5}" sibTransId="{AA6E4FDC-60EA-4473-A316-D3E03104F0C4}"/>
    <dgm:cxn modelId="{63EFFE3C-FD4A-4644-9CF0-7F4CA2BEA256}" type="presOf" srcId="{7883A29A-DB00-414A-B517-BCF516705A81}" destId="{240C82FB-881B-4AD0-98B9-BAD4D0BB9C36}" srcOrd="0" destOrd="0" presId="urn:microsoft.com/office/officeart/2005/8/layout/hList1"/>
    <dgm:cxn modelId="{6E9FF43E-3FE0-424F-9A3A-758AB92A08DA}" type="presOf" srcId="{B6A724BA-4E6F-447E-B9EF-6F1E5A1ADCBD}" destId="{A6843D2D-943F-4D95-BBE2-85288E24E90E}" srcOrd="0" destOrd="0" presId="urn:microsoft.com/office/officeart/2005/8/layout/hList1"/>
    <dgm:cxn modelId="{16CA9B5E-5D2A-4AF7-B1FA-DEBEFD6CE603}" type="presOf" srcId="{8C68E5AB-E23E-450B-AA0A-849D46C10602}" destId="{2E981045-1761-4556-87CA-CD3D56E43A2D}" srcOrd="0" destOrd="1" presId="urn:microsoft.com/office/officeart/2005/8/layout/hList1"/>
    <dgm:cxn modelId="{3F4DFA43-92D1-4B2A-B377-0F05E8EBE1DD}" srcId="{D1B6EBCA-F45B-4786-8A8E-0F8679EF2D8B}" destId="{F8AD78C7-5C26-4584-8F21-F20816AFEB90}" srcOrd="0" destOrd="0" parTransId="{021F0130-C126-4B3A-B813-3F034EC60955}" sibTransId="{63668DCE-D207-4737-92C9-7481ABDEAA05}"/>
    <dgm:cxn modelId="{CA17A444-2BB1-4A9B-8078-630A267D99ED}" type="presOf" srcId="{DEE1E32E-6606-4DD7-92A3-E6958FDBAA77}" destId="{77736448-5F00-40E2-BB98-38B34F00BAF0}" srcOrd="0" destOrd="1" presId="urn:microsoft.com/office/officeart/2005/8/layout/hList1"/>
    <dgm:cxn modelId="{4DCD5B65-A4FF-4844-B4D0-4BEEBF17FEA3}" type="presOf" srcId="{53B82BFD-DDDB-4604-890B-99DEFDAD8AE4}" destId="{2E981045-1761-4556-87CA-CD3D56E43A2D}" srcOrd="0" destOrd="4" presId="urn:microsoft.com/office/officeart/2005/8/layout/hList1"/>
    <dgm:cxn modelId="{0DF5C44D-C6F3-4437-807A-DF320F22869F}" type="presOf" srcId="{D1B6EBCA-F45B-4786-8A8E-0F8679EF2D8B}" destId="{37EEA5F6-CAC5-41FF-96AC-87C469A6C6FC}" srcOrd="0" destOrd="0" presId="urn:microsoft.com/office/officeart/2005/8/layout/hList1"/>
    <dgm:cxn modelId="{1C774851-2AE2-47D2-95D6-0585E12533BA}" srcId="{7883A29A-DB00-414A-B517-BCF516705A81}" destId="{D1B6EBCA-F45B-4786-8A8E-0F8679EF2D8B}" srcOrd="1" destOrd="0" parTransId="{5B80CBE2-1A1D-4494-82A3-0E43ECCC4A15}" sibTransId="{1D69AFDE-BB2A-4D16-89C5-9C16E520A796}"/>
    <dgm:cxn modelId="{3B009554-290F-4A3B-8900-504D7D1DFFA4}" type="presOf" srcId="{6863D1A2-68EC-4927-9324-EE79C457DF87}" destId="{5B9E7558-394E-42D1-B728-C25FA178C626}" srcOrd="0" destOrd="0" presId="urn:microsoft.com/office/officeart/2005/8/layout/hList1"/>
    <dgm:cxn modelId="{789D6759-19B3-4931-B0B9-1BF709D82BDE}" type="presOf" srcId="{C62E20BC-8FCF-4E80-A6BA-60D1E9C992EB}" destId="{5B9E7558-394E-42D1-B728-C25FA178C626}" srcOrd="0" destOrd="1" presId="urn:microsoft.com/office/officeart/2005/8/layout/hList1"/>
    <dgm:cxn modelId="{D62ACD79-25A8-4401-BA46-A0A723803849}" type="presOf" srcId="{9C4E2377-CA55-46AC-9042-D24D0BCF9FB8}" destId="{2E981045-1761-4556-87CA-CD3D56E43A2D}" srcOrd="0" destOrd="3" presId="urn:microsoft.com/office/officeart/2005/8/layout/hList1"/>
    <dgm:cxn modelId="{1753EE7A-46ED-425B-96E6-98526A45ED13}" srcId="{E906CB13-7672-44D2-9322-CBD7C47958BC}" destId="{2B70B3A4-A177-4695-AC21-1B6E743B4407}" srcOrd="0" destOrd="0" parTransId="{988F231D-94CC-4B46-A9B3-8D699C90BB84}" sibTransId="{FB9099A8-2E4E-4D3B-A978-BF29611D57F5}"/>
    <dgm:cxn modelId="{ED32BB82-D0B5-403B-81A2-2892F34D2F13}" srcId="{D1B6EBCA-F45B-4786-8A8E-0F8679EF2D8B}" destId="{A07BF9FE-F6E5-442E-9CA0-12E86E54E60A}" srcOrd="3" destOrd="0" parTransId="{24CD0B1D-03DF-4E0F-9C65-015CD32837F0}" sibTransId="{E666AE86-0FB3-48FC-935E-F9AF01FAFBE4}"/>
    <dgm:cxn modelId="{7E76A986-291A-4260-BF0C-CA63CC804DBF}" srcId="{7883A29A-DB00-414A-B517-BCF516705A81}" destId="{E906CB13-7672-44D2-9322-CBD7C47958BC}" srcOrd="0" destOrd="0" parTransId="{2C2B8E5A-7403-410E-89D5-6F0CF73B2795}" sibTransId="{62DE357E-7A6C-4479-AD83-FFEECA1955F8}"/>
    <dgm:cxn modelId="{64404F8A-4801-499C-87D2-0984FF15E3AA}" type="presOf" srcId="{1EE19159-EF1C-440D-A68C-84FAAA3EA4DD}" destId="{77736448-5F00-40E2-BB98-38B34F00BAF0}" srcOrd="0" destOrd="2" presId="urn:microsoft.com/office/officeart/2005/8/layout/hList1"/>
    <dgm:cxn modelId="{6786598C-C716-450F-8F82-29091C631190}" type="presOf" srcId="{8089C173-0EB1-4D35-AC9E-DBB9DBAE9225}" destId="{77736448-5F00-40E2-BB98-38B34F00BAF0}" srcOrd="0" destOrd="4" presId="urn:microsoft.com/office/officeart/2005/8/layout/hList1"/>
    <dgm:cxn modelId="{F6615890-8B2C-4AA2-A2E9-E6AB2C93AA17}" type="presOf" srcId="{E906CB13-7672-44D2-9322-CBD7C47958BC}" destId="{221EDFED-154B-4134-BC6E-1654F1DE5D35}" srcOrd="0" destOrd="0" presId="urn:microsoft.com/office/officeart/2005/8/layout/hList1"/>
    <dgm:cxn modelId="{C1884D9F-56F5-4883-8625-BDF5B1791E87}" srcId="{FA0B4080-1392-4951-850B-7D77BF75A59F}" destId="{D8293098-8904-4B63-B98E-55C9CD679B8A}" srcOrd="2" destOrd="0" parTransId="{98C5A599-36B6-41F8-8EE7-C948324AEF6D}" sibTransId="{4EF2EC61-690F-4C54-963F-1CE2A15E49CD}"/>
    <dgm:cxn modelId="{FE0C97A9-8734-4F7E-9C58-4675F9E650CF}" srcId="{E906CB13-7672-44D2-9322-CBD7C47958BC}" destId="{8C68E5AB-E23E-450B-AA0A-849D46C10602}" srcOrd="1" destOrd="0" parTransId="{A67AE696-7134-45CA-A62D-461EB4BA177A}" sibTransId="{BF92E894-34AB-4679-ACD9-FA306E0EDD8D}"/>
    <dgm:cxn modelId="{07D423B0-8A77-45E7-AECE-D07454F5D04A}" srcId="{E906CB13-7672-44D2-9322-CBD7C47958BC}" destId="{9C4E2377-CA55-46AC-9042-D24D0BCF9FB8}" srcOrd="3" destOrd="0" parTransId="{3D2EB73E-0201-4623-96E4-2B269B23DAAE}" sibTransId="{36E1BC18-046E-494A-939A-11A3D98CB56C}"/>
    <dgm:cxn modelId="{01F78DB7-4445-4AC4-9176-0F83910A2349}" srcId="{FA0B4080-1392-4951-850B-7D77BF75A59F}" destId="{C62E20BC-8FCF-4E80-A6BA-60D1E9C992EB}" srcOrd="1" destOrd="0" parTransId="{25555334-8EC8-4DF0-9D99-D26D2BADFC71}" sibTransId="{25CDD70D-D3DB-4446-BD5E-70DB6C2A626A}"/>
    <dgm:cxn modelId="{47FFA7C0-703E-49C3-AF21-DC642603322B}" srcId="{D1B6EBCA-F45B-4786-8A8E-0F8679EF2D8B}" destId="{8089C173-0EB1-4D35-AC9E-DBB9DBAE9225}" srcOrd="4" destOrd="0" parTransId="{C07616EE-E2EF-4503-A5E2-7283ADAC1861}" sibTransId="{46632BD9-BC7D-409E-AE74-040877A8541A}"/>
    <dgm:cxn modelId="{DF7241C3-C817-4C17-BAC1-0660CBC789F0}" type="presOf" srcId="{D8293098-8904-4B63-B98E-55C9CD679B8A}" destId="{5B9E7558-394E-42D1-B728-C25FA178C626}" srcOrd="0" destOrd="2" presId="urn:microsoft.com/office/officeart/2005/8/layout/hList1"/>
    <dgm:cxn modelId="{091380D1-42EE-4005-A5F8-8BD464C50C5F}" type="presOf" srcId="{FA0B4080-1392-4951-850B-7D77BF75A59F}" destId="{46F13F5E-5A73-457D-B3D1-E9BFF135374A}" srcOrd="0" destOrd="0" presId="urn:microsoft.com/office/officeart/2005/8/layout/hList1"/>
    <dgm:cxn modelId="{96538AD2-A1C7-4A59-8F71-0E4CEA547CA7}" type="presOf" srcId="{2B70B3A4-A177-4695-AC21-1B6E743B4407}" destId="{2E981045-1761-4556-87CA-CD3D56E43A2D}" srcOrd="0" destOrd="0" presId="urn:microsoft.com/office/officeart/2005/8/layout/hList1"/>
    <dgm:cxn modelId="{9303E4D4-427B-40AC-A8A2-3752E165DBDD}" type="presOf" srcId="{A07BF9FE-F6E5-442E-9CA0-12E86E54E60A}" destId="{77736448-5F00-40E2-BB98-38B34F00BAF0}" srcOrd="0" destOrd="3" presId="urn:microsoft.com/office/officeart/2005/8/layout/hList1"/>
    <dgm:cxn modelId="{0D991EDF-2774-496C-B7D0-B13E7D8E3B24}" srcId="{7883A29A-DB00-414A-B517-BCF516705A81}" destId="{FA0B4080-1392-4951-850B-7D77BF75A59F}" srcOrd="2" destOrd="0" parTransId="{D053A8B2-6D56-46C9-8130-6CDB8CF4A45F}" sibTransId="{5A8CF1DD-5260-4367-B263-5FF516C8DE1A}"/>
    <dgm:cxn modelId="{2FEA0CF3-7726-4A82-A607-1753154E8E59}" srcId="{E906CB13-7672-44D2-9322-CBD7C47958BC}" destId="{53B82BFD-DDDB-4604-890B-99DEFDAD8AE4}" srcOrd="4" destOrd="0" parTransId="{75898A37-A8B8-4F6C-B3F7-3CDF84B89EB8}" sibTransId="{AD869EC7-8608-495F-AA2D-C158E8791900}"/>
    <dgm:cxn modelId="{B3498DF4-EC44-4142-AC66-847B63B883DB}" type="presOf" srcId="{F8AD78C7-5C26-4584-8F21-F20816AFEB90}" destId="{77736448-5F00-40E2-BB98-38B34F00BAF0}" srcOrd="0" destOrd="0" presId="urn:microsoft.com/office/officeart/2005/8/layout/hList1"/>
    <dgm:cxn modelId="{AE31EFF9-552C-4667-ABB2-8641C59458B8}" srcId="{FA0B4080-1392-4951-850B-7D77BF75A59F}" destId="{6863D1A2-68EC-4927-9324-EE79C457DF87}" srcOrd="0" destOrd="0" parTransId="{450736D6-C692-4809-A885-BACAE246ED90}" sibTransId="{DE4B3E06-2A4B-44CF-9C83-AC446643BB7A}"/>
    <dgm:cxn modelId="{A2A476FC-6B9D-448F-8821-F9477FD94A29}" type="presOf" srcId="{35F17194-5F36-4E68-9B94-35D567F2C197}" destId="{18E68B99-73F6-4DA5-8CED-C25D8F9BCA97}" srcOrd="0" destOrd="0" presId="urn:microsoft.com/office/officeart/2005/8/layout/hList1"/>
    <dgm:cxn modelId="{2E9169D9-99E3-4961-91D5-B09C4C0BDA33}" type="presParOf" srcId="{240C82FB-881B-4AD0-98B9-BAD4D0BB9C36}" destId="{B0A9051B-1013-4EB9-98BB-90ECB5860FA2}" srcOrd="0" destOrd="0" presId="urn:microsoft.com/office/officeart/2005/8/layout/hList1"/>
    <dgm:cxn modelId="{4A80E4A2-6DCC-4A6B-AEF5-623974FF573B}" type="presParOf" srcId="{B0A9051B-1013-4EB9-98BB-90ECB5860FA2}" destId="{221EDFED-154B-4134-BC6E-1654F1DE5D35}" srcOrd="0" destOrd="0" presId="urn:microsoft.com/office/officeart/2005/8/layout/hList1"/>
    <dgm:cxn modelId="{7A88C774-2100-4740-A0AF-E41C139356C9}" type="presParOf" srcId="{B0A9051B-1013-4EB9-98BB-90ECB5860FA2}" destId="{2E981045-1761-4556-87CA-CD3D56E43A2D}" srcOrd="1" destOrd="0" presId="urn:microsoft.com/office/officeart/2005/8/layout/hList1"/>
    <dgm:cxn modelId="{7787EFAF-C1C6-434C-B2A6-BCB980A70E82}" type="presParOf" srcId="{240C82FB-881B-4AD0-98B9-BAD4D0BB9C36}" destId="{7CFEF8A5-BF50-4C62-83BB-ABA257667311}" srcOrd="1" destOrd="0" presId="urn:microsoft.com/office/officeart/2005/8/layout/hList1"/>
    <dgm:cxn modelId="{90ADB98C-BA3C-48C5-BB8E-C127E59AFEA0}" type="presParOf" srcId="{240C82FB-881B-4AD0-98B9-BAD4D0BB9C36}" destId="{62A1301E-EC5F-4314-BD7D-8BED50EB6B9B}" srcOrd="2" destOrd="0" presId="urn:microsoft.com/office/officeart/2005/8/layout/hList1"/>
    <dgm:cxn modelId="{E470FDC5-E318-4C10-8FF0-2AA178B50523}" type="presParOf" srcId="{62A1301E-EC5F-4314-BD7D-8BED50EB6B9B}" destId="{37EEA5F6-CAC5-41FF-96AC-87C469A6C6FC}" srcOrd="0" destOrd="0" presId="urn:microsoft.com/office/officeart/2005/8/layout/hList1"/>
    <dgm:cxn modelId="{4A2E308D-ED5D-44B7-A03F-6B16F43B1282}" type="presParOf" srcId="{62A1301E-EC5F-4314-BD7D-8BED50EB6B9B}" destId="{77736448-5F00-40E2-BB98-38B34F00BAF0}" srcOrd="1" destOrd="0" presId="urn:microsoft.com/office/officeart/2005/8/layout/hList1"/>
    <dgm:cxn modelId="{8BB04223-BA50-425F-A63A-952ABC435DE7}" type="presParOf" srcId="{240C82FB-881B-4AD0-98B9-BAD4D0BB9C36}" destId="{EEA36940-C7A4-404D-BFF0-47B0EB92DD2D}" srcOrd="3" destOrd="0" presId="urn:microsoft.com/office/officeart/2005/8/layout/hList1"/>
    <dgm:cxn modelId="{994194AE-801E-42F9-BAA5-4F4FD1F3546F}" type="presParOf" srcId="{240C82FB-881B-4AD0-98B9-BAD4D0BB9C36}" destId="{457E6A0B-A005-4F69-8585-4A88E9F3456A}" srcOrd="4" destOrd="0" presId="urn:microsoft.com/office/officeart/2005/8/layout/hList1"/>
    <dgm:cxn modelId="{6E77E6F8-727F-4BF9-AEFC-F21F202AA241}" type="presParOf" srcId="{457E6A0B-A005-4F69-8585-4A88E9F3456A}" destId="{46F13F5E-5A73-457D-B3D1-E9BFF135374A}" srcOrd="0" destOrd="0" presId="urn:microsoft.com/office/officeart/2005/8/layout/hList1"/>
    <dgm:cxn modelId="{753CFED7-75DD-4EB3-8D7E-D64D62BD10A8}" type="presParOf" srcId="{457E6A0B-A005-4F69-8585-4A88E9F3456A}" destId="{5B9E7558-394E-42D1-B728-C25FA178C626}" srcOrd="1" destOrd="0" presId="urn:microsoft.com/office/officeart/2005/8/layout/hList1"/>
    <dgm:cxn modelId="{EB0C6119-3C9C-41BD-9B6F-C1F490927C05}" type="presParOf" srcId="{240C82FB-881B-4AD0-98B9-BAD4D0BB9C36}" destId="{96A33EC7-C565-4B9D-AE05-CC1C2B6E924C}" srcOrd="5" destOrd="0" presId="urn:microsoft.com/office/officeart/2005/8/layout/hList1"/>
    <dgm:cxn modelId="{02FF62A7-92FA-48BB-A26F-F2C4413F77D8}" type="presParOf" srcId="{240C82FB-881B-4AD0-98B9-BAD4D0BB9C36}" destId="{6EBB842E-2ACA-4A8D-A23A-7C8566957C28}" srcOrd="6" destOrd="0" presId="urn:microsoft.com/office/officeart/2005/8/layout/hList1"/>
    <dgm:cxn modelId="{3BE49CBF-F5B2-4C16-B718-82AF3A7C5685}" type="presParOf" srcId="{6EBB842E-2ACA-4A8D-A23A-7C8566957C28}" destId="{18E68B99-73F6-4DA5-8CED-C25D8F9BCA97}" srcOrd="0" destOrd="0" presId="urn:microsoft.com/office/officeart/2005/8/layout/hList1"/>
    <dgm:cxn modelId="{59CA43AD-C370-4B11-8C40-5B414E9500A8}" type="presParOf" srcId="{6EBB842E-2ACA-4A8D-A23A-7C8566957C28}" destId="{A6843D2D-943F-4D95-BBE2-85288E24E90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7F1AD4-AAD8-4E83-B84D-F32871C89D46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21007D4-D50D-44B1-8104-0E9DAD29D4AC}">
      <dgm:prSet/>
      <dgm:spPr/>
      <dgm:t>
        <a:bodyPr/>
        <a:lstStyle/>
        <a:p>
          <a:r>
            <a:rPr lang="de-DE"/>
            <a:t>Movie Inventory</a:t>
          </a:r>
          <a:endParaRPr lang="en-US"/>
        </a:p>
      </dgm:t>
    </dgm:pt>
    <dgm:pt modelId="{C8B0BC54-52BC-4BCC-A2E8-83D83F367CEC}" type="parTrans" cxnId="{BAD31D80-43B1-4A76-B6ED-E25B58AAF193}">
      <dgm:prSet/>
      <dgm:spPr/>
      <dgm:t>
        <a:bodyPr/>
        <a:lstStyle/>
        <a:p>
          <a:endParaRPr lang="en-US"/>
        </a:p>
      </dgm:t>
    </dgm:pt>
    <dgm:pt modelId="{9C4C84CF-E6DE-4EC5-B4C4-6FD204D0F099}" type="sibTrans" cxnId="{BAD31D80-43B1-4A76-B6ED-E25B58AAF193}">
      <dgm:prSet/>
      <dgm:spPr/>
      <dgm:t>
        <a:bodyPr/>
        <a:lstStyle/>
        <a:p>
          <a:endParaRPr lang="en-US"/>
        </a:p>
      </dgm:t>
    </dgm:pt>
    <dgm:pt modelId="{7379C7E3-97EF-4450-92B2-88F9C71C815B}">
      <dgm:prSet/>
      <dgm:spPr/>
      <dgm:t>
        <a:bodyPr/>
        <a:lstStyle/>
        <a:p>
          <a:r>
            <a:rPr lang="en-US"/>
            <a:t>Remove bad performing movies</a:t>
          </a:r>
        </a:p>
      </dgm:t>
    </dgm:pt>
    <dgm:pt modelId="{F77F0484-B317-4794-8B8B-AE4E6400D835}" type="parTrans" cxnId="{6B539895-70B1-4725-84E3-7DC4982FAC64}">
      <dgm:prSet/>
      <dgm:spPr/>
      <dgm:t>
        <a:bodyPr/>
        <a:lstStyle/>
        <a:p>
          <a:endParaRPr lang="en-US"/>
        </a:p>
      </dgm:t>
    </dgm:pt>
    <dgm:pt modelId="{F93381CE-B8E5-4B1A-9686-1AFFB2571DE7}" type="sibTrans" cxnId="{6B539895-70B1-4725-84E3-7DC4982FAC64}">
      <dgm:prSet/>
      <dgm:spPr/>
      <dgm:t>
        <a:bodyPr/>
        <a:lstStyle/>
        <a:p>
          <a:endParaRPr lang="en-US"/>
        </a:p>
      </dgm:t>
    </dgm:pt>
    <dgm:pt modelId="{1F1E048A-564A-4C53-9381-E08C4BB2D746}">
      <dgm:prSet/>
      <dgm:spPr/>
      <dgm:t>
        <a:bodyPr/>
        <a:lstStyle/>
        <a:p>
          <a:r>
            <a:rPr lang="en-US"/>
            <a:t>Add more movies within the TOP5 genres: Sports, Sci-Fi, Animation, Drama and Comedy</a:t>
          </a:r>
        </a:p>
      </dgm:t>
    </dgm:pt>
    <dgm:pt modelId="{FCECF295-F0B9-46D9-B23C-4E3349C6B5F7}" type="parTrans" cxnId="{EE7B1444-A74C-4C62-ADB1-E6EEDE68241A}">
      <dgm:prSet/>
      <dgm:spPr/>
      <dgm:t>
        <a:bodyPr/>
        <a:lstStyle/>
        <a:p>
          <a:endParaRPr lang="en-US"/>
        </a:p>
      </dgm:t>
    </dgm:pt>
    <dgm:pt modelId="{0D4C9863-C8EE-4F8C-A54A-1E3364C14E4B}" type="sibTrans" cxnId="{EE7B1444-A74C-4C62-ADB1-E6EEDE68241A}">
      <dgm:prSet/>
      <dgm:spPr/>
      <dgm:t>
        <a:bodyPr/>
        <a:lstStyle/>
        <a:p>
          <a:endParaRPr lang="en-US"/>
        </a:p>
      </dgm:t>
    </dgm:pt>
    <dgm:pt modelId="{A1867FCE-AFD9-458E-AB98-6071E018AA56}">
      <dgm:prSet/>
      <dgm:spPr/>
      <dgm:t>
        <a:bodyPr/>
        <a:lstStyle/>
        <a:p>
          <a:r>
            <a:rPr lang="en-US"/>
            <a:t>Focus on movies designed for the asian market, most movies on Rockbuster are in english</a:t>
          </a:r>
        </a:p>
      </dgm:t>
    </dgm:pt>
    <dgm:pt modelId="{27E62443-8615-4208-A822-2E40D7DEF187}" type="parTrans" cxnId="{BA05F539-D974-4933-A904-69B43E08BD00}">
      <dgm:prSet/>
      <dgm:spPr/>
      <dgm:t>
        <a:bodyPr/>
        <a:lstStyle/>
        <a:p>
          <a:endParaRPr lang="en-US"/>
        </a:p>
      </dgm:t>
    </dgm:pt>
    <dgm:pt modelId="{1608FF89-D903-4ED3-942F-FBC7B4F6F1CA}" type="sibTrans" cxnId="{BA05F539-D974-4933-A904-69B43E08BD00}">
      <dgm:prSet/>
      <dgm:spPr/>
      <dgm:t>
        <a:bodyPr/>
        <a:lstStyle/>
        <a:p>
          <a:endParaRPr lang="en-US"/>
        </a:p>
      </dgm:t>
    </dgm:pt>
    <dgm:pt modelId="{F20C26C7-04B7-43D1-88A4-E76CA1B5336B}">
      <dgm:prSet/>
      <dgm:spPr/>
      <dgm:t>
        <a:bodyPr/>
        <a:lstStyle/>
        <a:p>
          <a:r>
            <a:rPr lang="de-DE"/>
            <a:t>Marketing Target Areas </a:t>
          </a:r>
          <a:endParaRPr lang="en-US"/>
        </a:p>
      </dgm:t>
    </dgm:pt>
    <dgm:pt modelId="{9676F025-8C10-4A13-9A7F-5E12A1D6997E}" type="parTrans" cxnId="{15ED6F24-AEBB-40D7-8319-BC3821BF6069}">
      <dgm:prSet/>
      <dgm:spPr/>
      <dgm:t>
        <a:bodyPr/>
        <a:lstStyle/>
        <a:p>
          <a:endParaRPr lang="en-US"/>
        </a:p>
      </dgm:t>
    </dgm:pt>
    <dgm:pt modelId="{5635D031-9440-4D74-A48F-8514C3FFD664}" type="sibTrans" cxnId="{15ED6F24-AEBB-40D7-8319-BC3821BF6069}">
      <dgm:prSet/>
      <dgm:spPr/>
      <dgm:t>
        <a:bodyPr/>
        <a:lstStyle/>
        <a:p>
          <a:endParaRPr lang="en-US"/>
        </a:p>
      </dgm:t>
    </dgm:pt>
    <dgm:pt modelId="{505DC7BC-64FE-479B-9FE2-69CE744E86E4}">
      <dgm:prSet/>
      <dgm:spPr/>
      <dgm:t>
        <a:bodyPr/>
        <a:lstStyle/>
        <a:p>
          <a:r>
            <a:rPr lang="de-DE"/>
            <a:t>1. Asian Market: India, China, Japan, Philippines, Indonesia, Taiwan and Vietnam</a:t>
          </a:r>
          <a:endParaRPr lang="en-US"/>
        </a:p>
      </dgm:t>
    </dgm:pt>
    <dgm:pt modelId="{045F148C-147A-4F82-A9F6-BEBA0A99ECEB}" type="parTrans" cxnId="{110A7A1A-4187-4CC4-89AD-B7419C9A07F3}">
      <dgm:prSet/>
      <dgm:spPr/>
      <dgm:t>
        <a:bodyPr/>
        <a:lstStyle/>
        <a:p>
          <a:endParaRPr lang="en-US"/>
        </a:p>
      </dgm:t>
    </dgm:pt>
    <dgm:pt modelId="{3104F0F9-BEE8-42D4-9630-A17720E051E2}" type="sibTrans" cxnId="{110A7A1A-4187-4CC4-89AD-B7419C9A07F3}">
      <dgm:prSet/>
      <dgm:spPr/>
      <dgm:t>
        <a:bodyPr/>
        <a:lstStyle/>
        <a:p>
          <a:endParaRPr lang="en-US"/>
        </a:p>
      </dgm:t>
    </dgm:pt>
    <dgm:pt modelId="{A630B46A-BB0D-41C5-A964-C962079B00FE}">
      <dgm:prSet/>
      <dgm:spPr/>
      <dgm:t>
        <a:bodyPr/>
        <a:lstStyle/>
        <a:p>
          <a:r>
            <a:rPr lang="de-DE"/>
            <a:t>2. American Market: United States, Mexico, Brazil, Argentina </a:t>
          </a:r>
          <a:endParaRPr lang="en-US"/>
        </a:p>
      </dgm:t>
    </dgm:pt>
    <dgm:pt modelId="{5CDECA5E-0D53-4106-8984-1A3FBDCF7538}" type="parTrans" cxnId="{AEFB6043-92C1-4A08-8165-2E700715B1D3}">
      <dgm:prSet/>
      <dgm:spPr/>
      <dgm:t>
        <a:bodyPr/>
        <a:lstStyle/>
        <a:p>
          <a:endParaRPr lang="en-US"/>
        </a:p>
      </dgm:t>
    </dgm:pt>
    <dgm:pt modelId="{42525390-4092-4AA8-A58E-69912055B141}" type="sibTrans" cxnId="{AEFB6043-92C1-4A08-8165-2E700715B1D3}">
      <dgm:prSet/>
      <dgm:spPr/>
      <dgm:t>
        <a:bodyPr/>
        <a:lstStyle/>
        <a:p>
          <a:endParaRPr lang="en-US"/>
        </a:p>
      </dgm:t>
    </dgm:pt>
    <dgm:pt modelId="{DAF0B8C7-41F4-40ED-82A4-233EDD9736A1}">
      <dgm:prSet/>
      <dgm:spPr/>
      <dgm:t>
        <a:bodyPr/>
        <a:lstStyle/>
        <a:p>
          <a:r>
            <a:rPr lang="de-DE" dirty="0"/>
            <a:t>3. Central European Market</a:t>
          </a:r>
          <a:endParaRPr lang="en-US" dirty="0"/>
        </a:p>
      </dgm:t>
    </dgm:pt>
    <dgm:pt modelId="{8921E9A3-6676-4108-A98E-5D14CF6FC301}" type="parTrans" cxnId="{EDD45501-B50C-4FA9-87F1-3C58B0C28CD4}">
      <dgm:prSet/>
      <dgm:spPr/>
      <dgm:t>
        <a:bodyPr/>
        <a:lstStyle/>
        <a:p>
          <a:endParaRPr lang="en-US"/>
        </a:p>
      </dgm:t>
    </dgm:pt>
    <dgm:pt modelId="{EC9067CD-7CEC-4E90-ADA2-FFD22CF254AE}" type="sibTrans" cxnId="{EDD45501-B50C-4FA9-87F1-3C58B0C28CD4}">
      <dgm:prSet/>
      <dgm:spPr/>
      <dgm:t>
        <a:bodyPr/>
        <a:lstStyle/>
        <a:p>
          <a:endParaRPr lang="en-US"/>
        </a:p>
      </dgm:t>
    </dgm:pt>
    <dgm:pt modelId="{69C5D8A8-592C-46B3-B70A-5DDE3250B777}" type="pres">
      <dgm:prSet presAssocID="{717F1AD4-AAD8-4E83-B84D-F32871C89D46}" presName="Name0" presStyleCnt="0">
        <dgm:presLayoutVars>
          <dgm:dir/>
          <dgm:animLvl val="lvl"/>
          <dgm:resizeHandles val="exact"/>
        </dgm:presLayoutVars>
      </dgm:prSet>
      <dgm:spPr/>
    </dgm:pt>
    <dgm:pt modelId="{839AB849-86AB-47F3-84BA-A3BC68A2F70F}" type="pres">
      <dgm:prSet presAssocID="{321007D4-D50D-44B1-8104-0E9DAD29D4AC}" presName="linNode" presStyleCnt="0"/>
      <dgm:spPr/>
    </dgm:pt>
    <dgm:pt modelId="{F3D7A07D-9505-4CF2-A86C-68F37382E489}" type="pres">
      <dgm:prSet presAssocID="{321007D4-D50D-44B1-8104-0E9DAD29D4A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DCE6014-EB76-44FE-AA5E-FEBBEE35B655}" type="pres">
      <dgm:prSet presAssocID="{321007D4-D50D-44B1-8104-0E9DAD29D4AC}" presName="descendantText" presStyleLbl="alignAccFollowNode1" presStyleIdx="0" presStyleCnt="2">
        <dgm:presLayoutVars>
          <dgm:bulletEnabled val="1"/>
        </dgm:presLayoutVars>
      </dgm:prSet>
      <dgm:spPr/>
    </dgm:pt>
    <dgm:pt modelId="{9133ABE0-E6BE-4850-9026-029DDF55A80A}" type="pres">
      <dgm:prSet presAssocID="{9C4C84CF-E6DE-4EC5-B4C4-6FD204D0F099}" presName="sp" presStyleCnt="0"/>
      <dgm:spPr/>
    </dgm:pt>
    <dgm:pt modelId="{48A4CC6C-0A38-4DAD-9046-9AA3BC8B6AEF}" type="pres">
      <dgm:prSet presAssocID="{F20C26C7-04B7-43D1-88A4-E76CA1B5336B}" presName="linNode" presStyleCnt="0"/>
      <dgm:spPr/>
    </dgm:pt>
    <dgm:pt modelId="{2D11115D-B175-4335-B70C-33AB41BA41F9}" type="pres">
      <dgm:prSet presAssocID="{F20C26C7-04B7-43D1-88A4-E76CA1B5336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C0907C-1E86-4E5B-93DA-2ABF13719AB5}" type="pres">
      <dgm:prSet presAssocID="{F20C26C7-04B7-43D1-88A4-E76CA1B5336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DD45501-B50C-4FA9-87F1-3C58B0C28CD4}" srcId="{F20C26C7-04B7-43D1-88A4-E76CA1B5336B}" destId="{DAF0B8C7-41F4-40ED-82A4-233EDD9736A1}" srcOrd="2" destOrd="0" parTransId="{8921E9A3-6676-4108-A98E-5D14CF6FC301}" sibTransId="{EC9067CD-7CEC-4E90-ADA2-FFD22CF254AE}"/>
    <dgm:cxn modelId="{34ADBD14-D70E-4982-9977-10B4ECC1B815}" type="presOf" srcId="{DAF0B8C7-41F4-40ED-82A4-233EDD9736A1}" destId="{81C0907C-1E86-4E5B-93DA-2ABF13719AB5}" srcOrd="0" destOrd="2" presId="urn:microsoft.com/office/officeart/2005/8/layout/vList5"/>
    <dgm:cxn modelId="{35685D17-ED60-43C8-94C2-087CDF21F43A}" type="presOf" srcId="{717F1AD4-AAD8-4E83-B84D-F32871C89D46}" destId="{69C5D8A8-592C-46B3-B70A-5DDE3250B777}" srcOrd="0" destOrd="0" presId="urn:microsoft.com/office/officeart/2005/8/layout/vList5"/>
    <dgm:cxn modelId="{110A7A1A-4187-4CC4-89AD-B7419C9A07F3}" srcId="{F20C26C7-04B7-43D1-88A4-E76CA1B5336B}" destId="{505DC7BC-64FE-479B-9FE2-69CE744E86E4}" srcOrd="0" destOrd="0" parTransId="{045F148C-147A-4F82-A9F6-BEBA0A99ECEB}" sibTransId="{3104F0F9-BEE8-42D4-9630-A17720E051E2}"/>
    <dgm:cxn modelId="{15ED6F24-AEBB-40D7-8319-BC3821BF6069}" srcId="{717F1AD4-AAD8-4E83-B84D-F32871C89D46}" destId="{F20C26C7-04B7-43D1-88A4-E76CA1B5336B}" srcOrd="1" destOrd="0" parTransId="{9676F025-8C10-4A13-9A7F-5E12A1D6997E}" sibTransId="{5635D031-9440-4D74-A48F-8514C3FFD664}"/>
    <dgm:cxn modelId="{BA05F539-D974-4933-A904-69B43E08BD00}" srcId="{321007D4-D50D-44B1-8104-0E9DAD29D4AC}" destId="{A1867FCE-AFD9-458E-AB98-6071E018AA56}" srcOrd="2" destOrd="0" parTransId="{27E62443-8615-4208-A822-2E40D7DEF187}" sibTransId="{1608FF89-D903-4ED3-942F-FBC7B4F6F1CA}"/>
    <dgm:cxn modelId="{AEFB6043-92C1-4A08-8165-2E700715B1D3}" srcId="{F20C26C7-04B7-43D1-88A4-E76CA1B5336B}" destId="{A630B46A-BB0D-41C5-A964-C962079B00FE}" srcOrd="1" destOrd="0" parTransId="{5CDECA5E-0D53-4106-8984-1A3FBDCF7538}" sibTransId="{42525390-4092-4AA8-A58E-69912055B141}"/>
    <dgm:cxn modelId="{EE7B1444-A74C-4C62-ADB1-E6EEDE68241A}" srcId="{321007D4-D50D-44B1-8104-0E9DAD29D4AC}" destId="{1F1E048A-564A-4C53-9381-E08C4BB2D746}" srcOrd="1" destOrd="0" parTransId="{FCECF295-F0B9-46D9-B23C-4E3349C6B5F7}" sibTransId="{0D4C9863-C8EE-4F8C-A54A-1E3364C14E4B}"/>
    <dgm:cxn modelId="{BAD31D80-43B1-4A76-B6ED-E25B58AAF193}" srcId="{717F1AD4-AAD8-4E83-B84D-F32871C89D46}" destId="{321007D4-D50D-44B1-8104-0E9DAD29D4AC}" srcOrd="0" destOrd="0" parTransId="{C8B0BC54-52BC-4BCC-A2E8-83D83F367CEC}" sibTransId="{9C4C84CF-E6DE-4EC5-B4C4-6FD204D0F099}"/>
    <dgm:cxn modelId="{7D8F5482-0503-48A4-AADC-6BBAE1200BA4}" type="presOf" srcId="{A1867FCE-AFD9-458E-AB98-6071E018AA56}" destId="{2DCE6014-EB76-44FE-AA5E-FEBBEE35B655}" srcOrd="0" destOrd="2" presId="urn:microsoft.com/office/officeart/2005/8/layout/vList5"/>
    <dgm:cxn modelId="{7E1F3789-5C63-46EF-BB6C-49E9A9E5F689}" type="presOf" srcId="{F20C26C7-04B7-43D1-88A4-E76CA1B5336B}" destId="{2D11115D-B175-4335-B70C-33AB41BA41F9}" srcOrd="0" destOrd="0" presId="urn:microsoft.com/office/officeart/2005/8/layout/vList5"/>
    <dgm:cxn modelId="{55C8A78E-47DC-410C-808B-661C5A8763BA}" type="presOf" srcId="{A630B46A-BB0D-41C5-A964-C962079B00FE}" destId="{81C0907C-1E86-4E5B-93DA-2ABF13719AB5}" srcOrd="0" destOrd="1" presId="urn:microsoft.com/office/officeart/2005/8/layout/vList5"/>
    <dgm:cxn modelId="{6B539895-70B1-4725-84E3-7DC4982FAC64}" srcId="{321007D4-D50D-44B1-8104-0E9DAD29D4AC}" destId="{7379C7E3-97EF-4450-92B2-88F9C71C815B}" srcOrd="0" destOrd="0" parTransId="{F77F0484-B317-4794-8B8B-AE4E6400D835}" sibTransId="{F93381CE-B8E5-4B1A-9686-1AFFB2571DE7}"/>
    <dgm:cxn modelId="{21B8BFD3-83D5-4BA6-B6E3-7DF096261CBE}" type="presOf" srcId="{1F1E048A-564A-4C53-9381-E08C4BB2D746}" destId="{2DCE6014-EB76-44FE-AA5E-FEBBEE35B655}" srcOrd="0" destOrd="1" presId="urn:microsoft.com/office/officeart/2005/8/layout/vList5"/>
    <dgm:cxn modelId="{77A7B2D4-B6FD-4F61-BD98-9FD911DAA3BA}" type="presOf" srcId="{505DC7BC-64FE-479B-9FE2-69CE744E86E4}" destId="{81C0907C-1E86-4E5B-93DA-2ABF13719AB5}" srcOrd="0" destOrd="0" presId="urn:microsoft.com/office/officeart/2005/8/layout/vList5"/>
    <dgm:cxn modelId="{08EEE8E9-C5A1-42CD-8001-7D4D45004B28}" type="presOf" srcId="{7379C7E3-97EF-4450-92B2-88F9C71C815B}" destId="{2DCE6014-EB76-44FE-AA5E-FEBBEE35B655}" srcOrd="0" destOrd="0" presId="urn:microsoft.com/office/officeart/2005/8/layout/vList5"/>
    <dgm:cxn modelId="{985B82F3-0D28-4936-94B6-2F1E3D0C1845}" type="presOf" srcId="{321007D4-D50D-44B1-8104-0E9DAD29D4AC}" destId="{F3D7A07D-9505-4CF2-A86C-68F37382E489}" srcOrd="0" destOrd="0" presId="urn:microsoft.com/office/officeart/2005/8/layout/vList5"/>
    <dgm:cxn modelId="{AAB615DC-E5A3-4E1B-9B6F-D4634DDF2C3F}" type="presParOf" srcId="{69C5D8A8-592C-46B3-B70A-5DDE3250B777}" destId="{839AB849-86AB-47F3-84BA-A3BC68A2F70F}" srcOrd="0" destOrd="0" presId="urn:microsoft.com/office/officeart/2005/8/layout/vList5"/>
    <dgm:cxn modelId="{92A679E8-DFAD-4DCE-BE4D-4599AE4E1A7B}" type="presParOf" srcId="{839AB849-86AB-47F3-84BA-A3BC68A2F70F}" destId="{F3D7A07D-9505-4CF2-A86C-68F37382E489}" srcOrd="0" destOrd="0" presId="urn:microsoft.com/office/officeart/2005/8/layout/vList5"/>
    <dgm:cxn modelId="{E4D7D31A-0CA5-4A14-8FB0-39AA89C52E02}" type="presParOf" srcId="{839AB849-86AB-47F3-84BA-A3BC68A2F70F}" destId="{2DCE6014-EB76-44FE-AA5E-FEBBEE35B655}" srcOrd="1" destOrd="0" presId="urn:microsoft.com/office/officeart/2005/8/layout/vList5"/>
    <dgm:cxn modelId="{F2B802A1-F33C-497E-A579-724B0FB74468}" type="presParOf" srcId="{69C5D8A8-592C-46B3-B70A-5DDE3250B777}" destId="{9133ABE0-E6BE-4850-9026-029DDF55A80A}" srcOrd="1" destOrd="0" presId="urn:microsoft.com/office/officeart/2005/8/layout/vList5"/>
    <dgm:cxn modelId="{209FBB24-4C35-472D-8C6D-6DBA7F6A19B8}" type="presParOf" srcId="{69C5D8A8-592C-46B3-B70A-5DDE3250B777}" destId="{48A4CC6C-0A38-4DAD-9046-9AA3BC8B6AEF}" srcOrd="2" destOrd="0" presId="urn:microsoft.com/office/officeart/2005/8/layout/vList5"/>
    <dgm:cxn modelId="{BB78E76D-26DB-4CD6-853B-BDCB1FC5E22F}" type="presParOf" srcId="{48A4CC6C-0A38-4DAD-9046-9AA3BC8B6AEF}" destId="{2D11115D-B175-4335-B70C-33AB41BA41F9}" srcOrd="0" destOrd="0" presId="urn:microsoft.com/office/officeart/2005/8/layout/vList5"/>
    <dgm:cxn modelId="{5A01FD84-9887-4D51-A118-8D266FE6D49B}" type="presParOf" srcId="{48A4CC6C-0A38-4DAD-9046-9AA3BC8B6AEF}" destId="{81C0907C-1E86-4E5B-93DA-2ABF13719A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45830-A65C-4B97-BAA6-75D9AD1E9896}">
      <dsp:nvSpPr>
        <dsp:cNvPr id="0" name=""/>
        <dsp:cNvSpPr/>
      </dsp:nvSpPr>
      <dsp:spPr>
        <a:xfrm>
          <a:off x="622075" y="825"/>
          <a:ext cx="2315879" cy="1389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Total Revenue $ 61.312</a:t>
          </a:r>
          <a:endParaRPr lang="en-US" sz="2700" kern="1200" dirty="0"/>
        </a:p>
      </dsp:txBody>
      <dsp:txXfrm>
        <a:off x="622075" y="825"/>
        <a:ext cx="2315879" cy="1389527"/>
      </dsp:txXfrm>
    </dsp:sp>
    <dsp:sp modelId="{7D0257B5-2677-46DD-9824-D37280274E53}">
      <dsp:nvSpPr>
        <dsp:cNvPr id="0" name=""/>
        <dsp:cNvSpPr/>
      </dsp:nvSpPr>
      <dsp:spPr>
        <a:xfrm>
          <a:off x="3169543" y="825"/>
          <a:ext cx="2315879" cy="1389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Movies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4580</a:t>
          </a:r>
          <a:endParaRPr lang="en-US" sz="2700" kern="1200" dirty="0"/>
        </a:p>
      </dsp:txBody>
      <dsp:txXfrm>
        <a:off x="3169543" y="825"/>
        <a:ext cx="2315879" cy="1389527"/>
      </dsp:txXfrm>
    </dsp:sp>
    <dsp:sp modelId="{51F7D35E-A3FF-4953-A2E0-515DD19287B0}">
      <dsp:nvSpPr>
        <dsp:cNvPr id="0" name=""/>
        <dsp:cNvSpPr/>
      </dsp:nvSpPr>
      <dsp:spPr>
        <a:xfrm>
          <a:off x="5717011" y="825"/>
          <a:ext cx="2315879" cy="1389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Rentals 14596</a:t>
          </a:r>
          <a:endParaRPr lang="en-US" sz="2700" kern="1200" dirty="0"/>
        </a:p>
      </dsp:txBody>
      <dsp:txXfrm>
        <a:off x="5717011" y="825"/>
        <a:ext cx="2315879" cy="1389527"/>
      </dsp:txXfrm>
    </dsp:sp>
    <dsp:sp modelId="{042BA38D-F315-4510-92D1-750F81B24BBE}">
      <dsp:nvSpPr>
        <dsp:cNvPr id="0" name=""/>
        <dsp:cNvSpPr/>
      </dsp:nvSpPr>
      <dsp:spPr>
        <a:xfrm>
          <a:off x="622075" y="1621941"/>
          <a:ext cx="2315879" cy="1389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Stores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</a:t>
          </a:r>
          <a:endParaRPr lang="en-US" sz="2700" kern="1200" dirty="0"/>
        </a:p>
      </dsp:txBody>
      <dsp:txXfrm>
        <a:off x="622075" y="1621941"/>
        <a:ext cx="2315879" cy="1389527"/>
      </dsp:txXfrm>
    </dsp:sp>
    <dsp:sp modelId="{E99772FC-EADF-4160-8D26-57C35A77B118}">
      <dsp:nvSpPr>
        <dsp:cNvPr id="0" name=""/>
        <dsp:cNvSpPr/>
      </dsp:nvSpPr>
      <dsp:spPr>
        <a:xfrm>
          <a:off x="3169543" y="1621941"/>
          <a:ext cx="2315879" cy="1389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Customers 584</a:t>
          </a:r>
          <a:endParaRPr lang="en-US" sz="2700" kern="1200" dirty="0"/>
        </a:p>
      </dsp:txBody>
      <dsp:txXfrm>
        <a:off x="3169543" y="1621941"/>
        <a:ext cx="2315879" cy="1389527"/>
      </dsp:txXfrm>
    </dsp:sp>
    <dsp:sp modelId="{ABD63667-26A8-4B46-AD8A-C17D8932F3AE}">
      <dsp:nvSpPr>
        <dsp:cNvPr id="0" name=""/>
        <dsp:cNvSpPr/>
      </dsp:nvSpPr>
      <dsp:spPr>
        <a:xfrm>
          <a:off x="5717011" y="1621941"/>
          <a:ext cx="2315879" cy="1389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Countries 109</a:t>
          </a:r>
          <a:endParaRPr lang="en-US" sz="2700" kern="1200" dirty="0"/>
        </a:p>
      </dsp:txBody>
      <dsp:txXfrm>
        <a:off x="5717011" y="1621941"/>
        <a:ext cx="2315879" cy="1389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0FB3C-B279-4BFD-8557-24AB75474FE1}">
      <dsp:nvSpPr>
        <dsp:cNvPr id="0" name=""/>
        <dsp:cNvSpPr/>
      </dsp:nvSpPr>
      <dsp:spPr>
        <a:xfrm>
          <a:off x="624000" y="163717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F611F-386D-45FA-92FF-8CC93C558322}">
      <dsp:nvSpPr>
        <dsp:cNvPr id="0" name=""/>
        <dsp:cNvSpPr/>
      </dsp:nvSpPr>
      <dsp:spPr>
        <a:xfrm>
          <a:off x="1004250" y="543967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8232B-6AEA-4101-879F-C680CCC61329}">
      <dsp:nvSpPr>
        <dsp:cNvPr id="0" name=""/>
        <dsp:cNvSpPr/>
      </dsp:nvSpPr>
      <dsp:spPr>
        <a:xfrm>
          <a:off x="53625" y="2503718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 dirty="0"/>
            <a:t>Best and </a:t>
          </a:r>
          <a:r>
            <a:rPr lang="de-DE" sz="1500" kern="1200" dirty="0" err="1"/>
            <a:t>worst</a:t>
          </a:r>
          <a:r>
            <a:rPr lang="de-DE" sz="1500" kern="1200" dirty="0"/>
            <a:t> </a:t>
          </a:r>
          <a:r>
            <a:rPr lang="de-DE" sz="1500" kern="1200" dirty="0" err="1"/>
            <a:t>performing</a:t>
          </a:r>
          <a:r>
            <a:rPr lang="de-DE" sz="1500" kern="1200" dirty="0"/>
            <a:t> </a:t>
          </a:r>
          <a:r>
            <a:rPr lang="de-DE" sz="1500" kern="1200" dirty="0" err="1"/>
            <a:t>movies</a:t>
          </a:r>
          <a:r>
            <a:rPr lang="de-DE" sz="1500" kern="1200" dirty="0"/>
            <a:t> and </a:t>
          </a:r>
          <a:r>
            <a:rPr lang="de-DE" sz="1500" kern="1200" dirty="0" err="1"/>
            <a:t>genres</a:t>
          </a:r>
          <a:endParaRPr lang="en-US" sz="1500" kern="1200" dirty="0"/>
        </a:p>
      </dsp:txBody>
      <dsp:txXfrm>
        <a:off x="53625" y="2503718"/>
        <a:ext cx="2925000" cy="720000"/>
      </dsp:txXfrm>
    </dsp:sp>
    <dsp:sp modelId="{EC62D47F-A3E3-403B-8916-CFADDC8B92C2}">
      <dsp:nvSpPr>
        <dsp:cNvPr id="0" name=""/>
        <dsp:cNvSpPr/>
      </dsp:nvSpPr>
      <dsp:spPr>
        <a:xfrm>
          <a:off x="4060875" y="163717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0CBB5-28F4-45BF-AFE7-27D2A274FE95}">
      <dsp:nvSpPr>
        <dsp:cNvPr id="0" name=""/>
        <dsp:cNvSpPr/>
      </dsp:nvSpPr>
      <dsp:spPr>
        <a:xfrm>
          <a:off x="4441125" y="543967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1BF3E-52F6-45F4-8521-E39BECF130A9}">
      <dsp:nvSpPr>
        <dsp:cNvPr id="0" name=""/>
        <dsp:cNvSpPr/>
      </dsp:nvSpPr>
      <dsp:spPr>
        <a:xfrm>
          <a:off x="3490500" y="2503718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 dirty="0"/>
            <a:t>Key Rental </a:t>
          </a:r>
          <a:r>
            <a:rPr lang="de-DE" sz="1500" kern="1200" dirty="0" err="1"/>
            <a:t>data</a:t>
          </a:r>
          <a:endParaRPr lang="en-US" sz="1500" kern="1200" dirty="0"/>
        </a:p>
      </dsp:txBody>
      <dsp:txXfrm>
        <a:off x="3490500" y="2503718"/>
        <a:ext cx="2925000" cy="720000"/>
      </dsp:txXfrm>
    </dsp:sp>
    <dsp:sp modelId="{87B718B4-CC9D-44FE-8937-497B920A05A4}">
      <dsp:nvSpPr>
        <dsp:cNvPr id="0" name=""/>
        <dsp:cNvSpPr/>
      </dsp:nvSpPr>
      <dsp:spPr>
        <a:xfrm>
          <a:off x="7497750" y="163717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29D89-D6C4-445D-A97A-A9DB24C61D57}">
      <dsp:nvSpPr>
        <dsp:cNvPr id="0" name=""/>
        <dsp:cNvSpPr/>
      </dsp:nvSpPr>
      <dsp:spPr>
        <a:xfrm>
          <a:off x="7878000" y="543967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5FB49-63D6-49FA-85DD-502FCF5F3A35}">
      <dsp:nvSpPr>
        <dsp:cNvPr id="0" name=""/>
        <dsp:cNvSpPr/>
      </dsp:nvSpPr>
      <dsp:spPr>
        <a:xfrm>
          <a:off x="6927375" y="2503718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Geographical Distribution </a:t>
          </a:r>
          <a:endParaRPr lang="en-US" sz="1500" kern="1200"/>
        </a:p>
      </dsp:txBody>
      <dsp:txXfrm>
        <a:off x="6927375" y="2503718"/>
        <a:ext cx="29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15785-D3AD-4C18-9898-6AEEAA6980FB}">
      <dsp:nvSpPr>
        <dsp:cNvPr id="0" name=""/>
        <dsp:cNvSpPr/>
      </dsp:nvSpPr>
      <dsp:spPr>
        <a:xfrm>
          <a:off x="457995" y="4005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BB673-F071-4519-A791-4E9D4EB2E16A}">
      <dsp:nvSpPr>
        <dsp:cNvPr id="0" name=""/>
        <dsp:cNvSpPr/>
      </dsp:nvSpPr>
      <dsp:spPr>
        <a:xfrm>
          <a:off x="691995" y="63453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9F25C-BB44-4589-AB10-5D74A5F11F30}">
      <dsp:nvSpPr>
        <dsp:cNvPr id="0" name=""/>
        <dsp:cNvSpPr/>
      </dsp:nvSpPr>
      <dsp:spPr>
        <a:xfrm>
          <a:off x="106995" y="18405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100" kern="1200" dirty="0"/>
            <a:t>Sports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100" kern="1200" dirty="0"/>
            <a:t>$4892</a:t>
          </a:r>
          <a:endParaRPr lang="en-US" sz="2100" kern="1200" dirty="0"/>
        </a:p>
      </dsp:txBody>
      <dsp:txXfrm>
        <a:off x="106995" y="1840532"/>
        <a:ext cx="1800000" cy="720000"/>
      </dsp:txXfrm>
    </dsp:sp>
    <dsp:sp modelId="{A5F08E6B-08A7-4436-9B54-42988E557CCA}">
      <dsp:nvSpPr>
        <dsp:cNvPr id="0" name=""/>
        <dsp:cNvSpPr/>
      </dsp:nvSpPr>
      <dsp:spPr>
        <a:xfrm>
          <a:off x="2572995" y="4005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15D1E-2DF4-41A3-991C-A3F68A780764}">
      <dsp:nvSpPr>
        <dsp:cNvPr id="0" name=""/>
        <dsp:cNvSpPr/>
      </dsp:nvSpPr>
      <dsp:spPr>
        <a:xfrm>
          <a:off x="2806995" y="63453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54447-5364-4493-91F4-B3CC10873C0B}">
      <dsp:nvSpPr>
        <dsp:cNvPr id="0" name=""/>
        <dsp:cNvSpPr/>
      </dsp:nvSpPr>
      <dsp:spPr>
        <a:xfrm>
          <a:off x="2221995" y="18405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100" kern="1200" dirty="0" err="1"/>
            <a:t>Sci-Fi</a:t>
          </a:r>
          <a:r>
            <a:rPr lang="de-DE" sz="2100" kern="1200" dirty="0"/>
            <a:t>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100" kern="1200" dirty="0"/>
            <a:t>$4336</a:t>
          </a:r>
          <a:endParaRPr lang="en-US" sz="2100" kern="1200" dirty="0"/>
        </a:p>
      </dsp:txBody>
      <dsp:txXfrm>
        <a:off x="2221995" y="1840532"/>
        <a:ext cx="1800000" cy="720000"/>
      </dsp:txXfrm>
    </dsp:sp>
    <dsp:sp modelId="{C7BEE0D1-021F-4C22-AAD8-7945797AA36B}">
      <dsp:nvSpPr>
        <dsp:cNvPr id="0" name=""/>
        <dsp:cNvSpPr/>
      </dsp:nvSpPr>
      <dsp:spPr>
        <a:xfrm>
          <a:off x="4687996" y="4005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CE06C-3A6F-4623-BE27-57929BBA5064}">
      <dsp:nvSpPr>
        <dsp:cNvPr id="0" name=""/>
        <dsp:cNvSpPr/>
      </dsp:nvSpPr>
      <dsp:spPr>
        <a:xfrm>
          <a:off x="4921996" y="63453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18F61-B7F9-48A1-B7FA-A0B9C12EC303}">
      <dsp:nvSpPr>
        <dsp:cNvPr id="0" name=""/>
        <dsp:cNvSpPr/>
      </dsp:nvSpPr>
      <dsp:spPr>
        <a:xfrm>
          <a:off x="4336996" y="18405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100" kern="1200"/>
            <a:t>Animation $4245</a:t>
          </a:r>
          <a:endParaRPr lang="en-US" sz="2100" kern="1200"/>
        </a:p>
      </dsp:txBody>
      <dsp:txXfrm>
        <a:off x="4336996" y="1840532"/>
        <a:ext cx="1800000" cy="720000"/>
      </dsp:txXfrm>
    </dsp:sp>
    <dsp:sp modelId="{03380904-3C61-41F1-AC8F-8E6AC948BD56}">
      <dsp:nvSpPr>
        <dsp:cNvPr id="0" name=""/>
        <dsp:cNvSpPr/>
      </dsp:nvSpPr>
      <dsp:spPr>
        <a:xfrm>
          <a:off x="1515495" y="30105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5D322-B065-4107-98D7-86A31B33E2CA}">
      <dsp:nvSpPr>
        <dsp:cNvPr id="0" name=""/>
        <dsp:cNvSpPr/>
      </dsp:nvSpPr>
      <dsp:spPr>
        <a:xfrm>
          <a:off x="1749495" y="324453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ABE37-ED02-44A4-BC10-DD5B2D3B3755}">
      <dsp:nvSpPr>
        <dsp:cNvPr id="0" name=""/>
        <dsp:cNvSpPr/>
      </dsp:nvSpPr>
      <dsp:spPr>
        <a:xfrm>
          <a:off x="1164495" y="44505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100" kern="1200"/>
            <a:t>Drama $4118</a:t>
          </a:r>
          <a:endParaRPr lang="en-US" sz="2100" kern="1200"/>
        </a:p>
      </dsp:txBody>
      <dsp:txXfrm>
        <a:off x="1164495" y="4450532"/>
        <a:ext cx="1800000" cy="720000"/>
      </dsp:txXfrm>
    </dsp:sp>
    <dsp:sp modelId="{734C3A82-E051-42C3-9106-FABC8FB7104C}">
      <dsp:nvSpPr>
        <dsp:cNvPr id="0" name=""/>
        <dsp:cNvSpPr/>
      </dsp:nvSpPr>
      <dsp:spPr>
        <a:xfrm>
          <a:off x="3630496" y="30105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85901-BB16-48A2-A83B-5E5B985CFF1E}">
      <dsp:nvSpPr>
        <dsp:cNvPr id="0" name=""/>
        <dsp:cNvSpPr/>
      </dsp:nvSpPr>
      <dsp:spPr>
        <a:xfrm>
          <a:off x="3864496" y="324453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7F220-CA82-48CE-A334-6AF6A2B9ECAE}">
      <dsp:nvSpPr>
        <dsp:cNvPr id="0" name=""/>
        <dsp:cNvSpPr/>
      </dsp:nvSpPr>
      <dsp:spPr>
        <a:xfrm>
          <a:off x="3279495" y="44505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100" kern="1200"/>
            <a:t>Comedy $4002</a:t>
          </a:r>
          <a:endParaRPr lang="en-US" sz="2100" kern="1200"/>
        </a:p>
      </dsp:txBody>
      <dsp:txXfrm>
        <a:off x="3279495" y="445053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32459-41C7-4891-A861-BF747AC12924}">
      <dsp:nvSpPr>
        <dsp:cNvPr id="0" name=""/>
        <dsp:cNvSpPr/>
      </dsp:nvSpPr>
      <dsp:spPr>
        <a:xfrm>
          <a:off x="-147551" y="8830"/>
          <a:ext cx="6243991" cy="15866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7CB0B-F330-4CC1-9264-9A97C50D7099}">
      <dsp:nvSpPr>
        <dsp:cNvPr id="0" name=""/>
        <dsp:cNvSpPr/>
      </dsp:nvSpPr>
      <dsp:spPr>
        <a:xfrm>
          <a:off x="332421" y="365835"/>
          <a:ext cx="872677" cy="8726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E89C6-2769-4D44-A232-05030F830E59}">
      <dsp:nvSpPr>
        <dsp:cNvPr id="0" name=""/>
        <dsp:cNvSpPr/>
      </dsp:nvSpPr>
      <dsp:spPr>
        <a:xfrm>
          <a:off x="1801099" y="8830"/>
          <a:ext cx="2322498" cy="158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24" tIns="167924" rIns="167924" bIns="16792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Rental Duration </a:t>
          </a:r>
          <a:endParaRPr lang="en-US" sz="2500" kern="1200" dirty="0"/>
        </a:p>
      </dsp:txBody>
      <dsp:txXfrm>
        <a:off x="1801099" y="8830"/>
        <a:ext cx="2322498" cy="1586686"/>
      </dsp:txXfrm>
    </dsp:sp>
    <dsp:sp modelId="{9286501D-D8BA-4499-953F-F087CD3D4577}">
      <dsp:nvSpPr>
        <dsp:cNvPr id="0" name=""/>
        <dsp:cNvSpPr/>
      </dsp:nvSpPr>
      <dsp:spPr>
        <a:xfrm>
          <a:off x="4176960" y="8830"/>
          <a:ext cx="1723318" cy="158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24" tIns="167924" rIns="167924" bIns="1679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MIN: 3 days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MAX: 7 days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Average: 4,93 days</a:t>
          </a:r>
        </a:p>
      </dsp:txBody>
      <dsp:txXfrm>
        <a:off x="4176960" y="8830"/>
        <a:ext cx="1723318" cy="1586686"/>
      </dsp:txXfrm>
    </dsp:sp>
    <dsp:sp modelId="{12F2AAB3-FA34-4F34-BD3C-12377842CA1D}">
      <dsp:nvSpPr>
        <dsp:cNvPr id="0" name=""/>
        <dsp:cNvSpPr/>
      </dsp:nvSpPr>
      <dsp:spPr>
        <a:xfrm>
          <a:off x="-147551" y="1992189"/>
          <a:ext cx="6243991" cy="15866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650E1-9824-4B4C-85B9-3C0244F41F58}">
      <dsp:nvSpPr>
        <dsp:cNvPr id="0" name=""/>
        <dsp:cNvSpPr/>
      </dsp:nvSpPr>
      <dsp:spPr>
        <a:xfrm>
          <a:off x="332421" y="2349193"/>
          <a:ext cx="872677" cy="8726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90936-3EDF-4EA8-B51E-AEBAA2B3751F}">
      <dsp:nvSpPr>
        <dsp:cNvPr id="0" name=""/>
        <dsp:cNvSpPr/>
      </dsp:nvSpPr>
      <dsp:spPr>
        <a:xfrm>
          <a:off x="1685071" y="1992189"/>
          <a:ext cx="2809796" cy="158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24" tIns="167924" rIns="167924" bIns="16792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Rental Rate </a:t>
          </a:r>
        </a:p>
      </dsp:txBody>
      <dsp:txXfrm>
        <a:off x="1685071" y="1992189"/>
        <a:ext cx="2809796" cy="1586686"/>
      </dsp:txXfrm>
    </dsp:sp>
    <dsp:sp modelId="{AE3E3678-02DA-44B6-B9DB-5C18103D0D23}">
      <dsp:nvSpPr>
        <dsp:cNvPr id="0" name=""/>
        <dsp:cNvSpPr/>
      </dsp:nvSpPr>
      <dsp:spPr>
        <a:xfrm>
          <a:off x="4196179" y="1992189"/>
          <a:ext cx="2195363" cy="158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24" tIns="167924" rIns="167924" bIns="1679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MIN: $0,99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MAX: $4,99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Average: $2,94</a:t>
          </a:r>
        </a:p>
      </dsp:txBody>
      <dsp:txXfrm>
        <a:off x="4196179" y="1992189"/>
        <a:ext cx="2195363" cy="1586686"/>
      </dsp:txXfrm>
    </dsp:sp>
    <dsp:sp modelId="{F49C60A6-019C-4A6C-A144-18532B148DD8}">
      <dsp:nvSpPr>
        <dsp:cNvPr id="0" name=""/>
        <dsp:cNvSpPr/>
      </dsp:nvSpPr>
      <dsp:spPr>
        <a:xfrm>
          <a:off x="-147551" y="3975547"/>
          <a:ext cx="6243991" cy="15866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118F1-7BCE-46BB-B1C4-22171A1686F5}">
      <dsp:nvSpPr>
        <dsp:cNvPr id="0" name=""/>
        <dsp:cNvSpPr/>
      </dsp:nvSpPr>
      <dsp:spPr>
        <a:xfrm>
          <a:off x="332421" y="4332551"/>
          <a:ext cx="872677" cy="8726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87D6E-DF2D-4179-B1E9-5C4173343D8C}">
      <dsp:nvSpPr>
        <dsp:cNvPr id="0" name=""/>
        <dsp:cNvSpPr/>
      </dsp:nvSpPr>
      <dsp:spPr>
        <a:xfrm>
          <a:off x="1685071" y="3975547"/>
          <a:ext cx="2809796" cy="158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24" tIns="167924" rIns="167924" bIns="16792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Most Frequent Movie Language</a:t>
          </a:r>
        </a:p>
      </dsp:txBody>
      <dsp:txXfrm>
        <a:off x="1685071" y="3975547"/>
        <a:ext cx="2809796" cy="1586686"/>
      </dsp:txXfrm>
    </dsp:sp>
    <dsp:sp modelId="{29CA02EE-A6F3-4D91-AF23-A8BF1CC16913}">
      <dsp:nvSpPr>
        <dsp:cNvPr id="0" name=""/>
        <dsp:cNvSpPr/>
      </dsp:nvSpPr>
      <dsp:spPr>
        <a:xfrm>
          <a:off x="4494867" y="3975547"/>
          <a:ext cx="1597987" cy="158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24" tIns="167924" rIns="167924" bIns="1679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    English </a:t>
          </a:r>
        </a:p>
      </dsp:txBody>
      <dsp:txXfrm>
        <a:off x="4494867" y="3975547"/>
        <a:ext cx="1597987" cy="15866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EDFED-154B-4134-BC6E-1654F1DE5D35}">
      <dsp:nvSpPr>
        <dsp:cNvPr id="0" name=""/>
        <dsp:cNvSpPr/>
      </dsp:nvSpPr>
      <dsp:spPr>
        <a:xfrm>
          <a:off x="3724" y="338351"/>
          <a:ext cx="2239490" cy="860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Top Genres			</a:t>
          </a:r>
          <a:endParaRPr lang="en-US" sz="1700" kern="1200"/>
        </a:p>
      </dsp:txBody>
      <dsp:txXfrm>
        <a:off x="3724" y="338351"/>
        <a:ext cx="2239490" cy="860888"/>
      </dsp:txXfrm>
    </dsp:sp>
    <dsp:sp modelId="{2E981045-1761-4556-87CA-CD3D56E43A2D}">
      <dsp:nvSpPr>
        <dsp:cNvPr id="0" name=""/>
        <dsp:cNvSpPr/>
      </dsp:nvSpPr>
      <dsp:spPr>
        <a:xfrm>
          <a:off x="3724" y="1199239"/>
          <a:ext cx="2239490" cy="1586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Sports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Sci-Fi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Animation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Drama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Comedy </a:t>
          </a:r>
          <a:endParaRPr lang="en-US" sz="1700" kern="1200"/>
        </a:p>
      </dsp:txBody>
      <dsp:txXfrm>
        <a:off x="3724" y="1199239"/>
        <a:ext cx="2239490" cy="1586610"/>
      </dsp:txXfrm>
    </dsp:sp>
    <dsp:sp modelId="{37EEA5F6-CAC5-41FF-96AC-87C469A6C6FC}">
      <dsp:nvSpPr>
        <dsp:cNvPr id="0" name=""/>
        <dsp:cNvSpPr/>
      </dsp:nvSpPr>
      <dsp:spPr>
        <a:xfrm>
          <a:off x="2556743" y="338351"/>
          <a:ext cx="2239490" cy="860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Top Countries </a:t>
          </a:r>
          <a:endParaRPr lang="en-US" sz="1700" kern="1200"/>
        </a:p>
      </dsp:txBody>
      <dsp:txXfrm>
        <a:off x="2556743" y="338351"/>
        <a:ext cx="2239490" cy="860888"/>
      </dsp:txXfrm>
    </dsp:sp>
    <dsp:sp modelId="{77736448-5F00-40E2-BB98-38B34F00BAF0}">
      <dsp:nvSpPr>
        <dsp:cNvPr id="0" name=""/>
        <dsp:cNvSpPr/>
      </dsp:nvSpPr>
      <dsp:spPr>
        <a:xfrm>
          <a:off x="2556743" y="1199239"/>
          <a:ext cx="2239490" cy="1586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India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China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United States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Japan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Mexico</a:t>
          </a:r>
          <a:endParaRPr lang="en-US" sz="1700" kern="1200"/>
        </a:p>
      </dsp:txBody>
      <dsp:txXfrm>
        <a:off x="2556743" y="1199239"/>
        <a:ext cx="2239490" cy="1586610"/>
      </dsp:txXfrm>
    </dsp:sp>
    <dsp:sp modelId="{46F13F5E-5A73-457D-B3D1-E9BFF135374A}">
      <dsp:nvSpPr>
        <dsp:cNvPr id="0" name=""/>
        <dsp:cNvSpPr/>
      </dsp:nvSpPr>
      <dsp:spPr>
        <a:xfrm>
          <a:off x="5109763" y="338351"/>
          <a:ext cx="2239490" cy="860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Top Regions</a:t>
          </a:r>
          <a:endParaRPr lang="en-US" sz="1700" kern="1200"/>
        </a:p>
      </dsp:txBody>
      <dsp:txXfrm>
        <a:off x="5109763" y="338351"/>
        <a:ext cx="2239490" cy="860888"/>
      </dsp:txXfrm>
    </dsp:sp>
    <dsp:sp modelId="{5B9E7558-394E-42D1-B728-C25FA178C626}">
      <dsp:nvSpPr>
        <dsp:cNvPr id="0" name=""/>
        <dsp:cNvSpPr/>
      </dsp:nvSpPr>
      <dsp:spPr>
        <a:xfrm>
          <a:off x="5109763" y="1199239"/>
          <a:ext cx="2239490" cy="1586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Asia	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United State	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Central Europe	</a:t>
          </a:r>
          <a:endParaRPr lang="en-US" sz="1700" kern="1200" dirty="0"/>
        </a:p>
      </dsp:txBody>
      <dsp:txXfrm>
        <a:off x="5109763" y="1199239"/>
        <a:ext cx="2239490" cy="1586610"/>
      </dsp:txXfrm>
    </dsp:sp>
    <dsp:sp modelId="{18E68B99-73F6-4DA5-8CED-C25D8F9BCA97}">
      <dsp:nvSpPr>
        <dsp:cNvPr id="0" name=""/>
        <dsp:cNvSpPr/>
      </dsp:nvSpPr>
      <dsp:spPr>
        <a:xfrm>
          <a:off x="7662782" y="338351"/>
          <a:ext cx="2239490" cy="860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Countries with Most Valuable Customer </a:t>
          </a:r>
          <a:endParaRPr lang="en-US" sz="1700" kern="1200"/>
        </a:p>
      </dsp:txBody>
      <dsp:txXfrm>
        <a:off x="7662782" y="338351"/>
        <a:ext cx="2239490" cy="860888"/>
      </dsp:txXfrm>
    </dsp:sp>
    <dsp:sp modelId="{A6843D2D-943F-4D95-BBE2-85288E24E90E}">
      <dsp:nvSpPr>
        <dsp:cNvPr id="0" name=""/>
        <dsp:cNvSpPr/>
      </dsp:nvSpPr>
      <dsp:spPr>
        <a:xfrm>
          <a:off x="7662782" y="1199239"/>
          <a:ext cx="2239490" cy="1586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Taiwan, Vietnam and Philippines </a:t>
          </a:r>
          <a:endParaRPr lang="en-US" sz="1700" kern="1200"/>
        </a:p>
      </dsp:txBody>
      <dsp:txXfrm>
        <a:off x="7662782" y="1199239"/>
        <a:ext cx="2239490" cy="15866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E6014-EB76-44FE-AA5E-FEBBEE35B655}">
      <dsp:nvSpPr>
        <dsp:cNvPr id="0" name=""/>
        <dsp:cNvSpPr/>
      </dsp:nvSpPr>
      <dsp:spPr>
        <a:xfrm rot="5400000">
          <a:off x="3158904" y="-639246"/>
          <a:ext cx="2174021" cy="399615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Remove bad performing movies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Add more movies within the TOP5 genres: Sports, Sci-Fi, Animation, Drama and Comedy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Focus on movies designed for the asian market, most movies on Rockbuster are in english</a:t>
          </a:r>
        </a:p>
      </dsp:txBody>
      <dsp:txXfrm rot="-5400000">
        <a:off x="2247838" y="377947"/>
        <a:ext cx="3890027" cy="1961767"/>
      </dsp:txXfrm>
    </dsp:sp>
    <dsp:sp modelId="{F3D7A07D-9505-4CF2-A86C-68F37382E489}">
      <dsp:nvSpPr>
        <dsp:cNvPr id="0" name=""/>
        <dsp:cNvSpPr/>
      </dsp:nvSpPr>
      <dsp:spPr>
        <a:xfrm>
          <a:off x="0" y="68"/>
          <a:ext cx="2247837" cy="271752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Movie Inventory</a:t>
          </a:r>
          <a:endParaRPr lang="en-US" sz="2900" kern="1200"/>
        </a:p>
      </dsp:txBody>
      <dsp:txXfrm>
        <a:off x="109730" y="109798"/>
        <a:ext cx="2028377" cy="2498066"/>
      </dsp:txXfrm>
    </dsp:sp>
    <dsp:sp modelId="{81C0907C-1E86-4E5B-93DA-2ABF13719AB5}">
      <dsp:nvSpPr>
        <dsp:cNvPr id="0" name=""/>
        <dsp:cNvSpPr/>
      </dsp:nvSpPr>
      <dsp:spPr>
        <a:xfrm rot="5400000">
          <a:off x="3158904" y="2214156"/>
          <a:ext cx="2174021" cy="3996154"/>
        </a:xfrm>
        <a:prstGeom prst="round2SameRect">
          <a:avLst/>
        </a:prstGeom>
        <a:solidFill>
          <a:schemeClr val="accent5">
            <a:tint val="40000"/>
            <a:alpha val="90000"/>
            <a:hueOff val="-682488"/>
            <a:satOff val="-23066"/>
            <a:lumOff val="-1891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-682488"/>
              <a:satOff val="-23066"/>
              <a:lumOff val="-18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1. Asian Market: India, China, Japan, Philippines, Indonesia, Taiwan and Vietnam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2. American Market: United States, Mexico, Brazil, Argentina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3. Central European Market</a:t>
          </a:r>
          <a:endParaRPr lang="en-US" sz="1700" kern="1200" dirty="0"/>
        </a:p>
      </dsp:txBody>
      <dsp:txXfrm rot="-5400000">
        <a:off x="2247838" y="3231350"/>
        <a:ext cx="3890027" cy="1961767"/>
      </dsp:txXfrm>
    </dsp:sp>
    <dsp:sp modelId="{2D11115D-B175-4335-B70C-33AB41BA41F9}">
      <dsp:nvSpPr>
        <dsp:cNvPr id="0" name=""/>
        <dsp:cNvSpPr/>
      </dsp:nvSpPr>
      <dsp:spPr>
        <a:xfrm>
          <a:off x="0" y="2853470"/>
          <a:ext cx="2247837" cy="2717526"/>
        </a:xfrm>
        <a:prstGeom prst="roundRect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Marketing Target Areas </a:t>
          </a:r>
          <a:endParaRPr lang="en-US" sz="2900" kern="1200"/>
        </a:p>
      </dsp:txBody>
      <dsp:txXfrm>
        <a:off x="109730" y="2963200"/>
        <a:ext cx="2028377" cy="2498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9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1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99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08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81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84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2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3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1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2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5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1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9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5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26951E3-958F-4611-B170-D081BA0250F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26951E3-958F-4611-B170-D081BA0250F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06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KilianLoeffner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hyperlink" Target="https://docs.google.com/document/d/e/2PACX-1vQuhhLp82063rFvbKHkb7KsbvYJPvHuWzkqEiInanqcpZzvi-nmUqDbs8nuPJSMXWzHTDbgAOnDpkMN/pu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ne glowing cube among white dim cubes">
            <a:extLst>
              <a:ext uri="{FF2B5EF4-FFF2-40B4-BE49-F238E27FC236}">
                <a16:creationId xmlns:a16="http://schemas.microsoft.com/office/drawing/2014/main" id="{FEC60E1E-5A92-96E9-1499-E1C9656DA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026" r="-2" b="-2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DD5B8-4EA2-6952-3281-A3788E946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FFFF"/>
                </a:solidFill>
              </a:rPr>
              <a:t>Rockbuster</a:t>
            </a:r>
            <a:r>
              <a:rPr lang="de-DE" dirty="0">
                <a:solidFill>
                  <a:srgbClr val="FFFFFF"/>
                </a:solidFill>
              </a:rPr>
              <a:t> Stealth LLC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sz="2800" dirty="0">
                <a:solidFill>
                  <a:srgbClr val="FFFFFF"/>
                </a:solidFill>
              </a:rPr>
              <a:t>2020 Company </a:t>
            </a:r>
            <a:r>
              <a:rPr lang="de-DE" sz="2800" dirty="0" err="1">
                <a:solidFill>
                  <a:srgbClr val="FFFFFF"/>
                </a:solidFill>
              </a:rPr>
              <a:t>Strategy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DF39F-F407-0067-688D-42802C1AE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Kilian Loeffner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7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1A6A-2B4B-2F1B-38C8-416DD401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de-DE" sz="2000"/>
              <a:t>Recommendations </a:t>
            </a:r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CB1317-4C5F-E9DC-9577-A5FB813C1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995956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05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CDF4-04AB-1B39-B6CB-B613CEC9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7124763" cy="1905000"/>
          </a:xfrm>
        </p:spPr>
        <p:txBody>
          <a:bodyPr>
            <a:normAutofit/>
          </a:bodyPr>
          <a:lstStyle/>
          <a:p>
            <a:r>
              <a:rPr lang="de-DE" dirty="0" err="1"/>
              <a:t>Thank</a:t>
            </a:r>
            <a:r>
              <a:rPr lang="de-DE" dirty="0"/>
              <a:t> you for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0953-D808-28E1-F2A2-688830B0F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6930871" cy="3124201"/>
          </a:xfrm>
        </p:spPr>
        <p:txBody>
          <a:bodyPr>
            <a:normAutofit/>
          </a:bodyPr>
          <a:lstStyle/>
          <a:p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en-US" dirty="0"/>
              <a:t>Kilian Loeffner</a:t>
            </a:r>
          </a:p>
          <a:p>
            <a:r>
              <a:rPr lang="en-US" dirty="0"/>
              <a:t>Contact: </a:t>
            </a:r>
            <a:r>
              <a:rPr lang="en-US" dirty="0">
                <a:hlinkClick r:id="rId3"/>
              </a:rPr>
              <a:t>KilianLoeffner@gmail.com</a:t>
            </a:r>
            <a:endParaRPr lang="en-US" dirty="0"/>
          </a:p>
          <a:p>
            <a:r>
              <a:rPr lang="en-US" dirty="0"/>
              <a:t>Tableau Visualizations: </a:t>
            </a:r>
            <a:r>
              <a:rPr lang="en-US" dirty="0">
                <a:hlinkClick r:id="rId4"/>
              </a:rPr>
              <a:t>Visualizations</a:t>
            </a:r>
            <a:endParaRPr lang="de-DE" dirty="0"/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0295AE2C-0BFA-EBCB-DBF1-69910E652D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761" r="31371" b="-1"/>
          <a:stretch/>
        </p:blipFill>
        <p:spPr>
          <a:xfrm>
            <a:off x="8546182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8030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709BC2-562F-FF34-F666-258EBF5301C9}"/>
              </a:ext>
            </a:extLst>
          </p:cNvPr>
          <p:cNvSpPr txBox="1"/>
          <p:nvPr/>
        </p:nvSpPr>
        <p:spPr>
          <a:xfrm>
            <a:off x="1011282" y="1561012"/>
            <a:ext cx="1016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Rockbuster</a:t>
            </a:r>
            <a:r>
              <a:rPr lang="en-US" dirty="0"/>
              <a:t> Stealth LLC is a movie rental company that used to have stores around the world. Facing stiff competition from streaming services such as Netflix and Amazon Prime, the </a:t>
            </a:r>
            <a:r>
              <a:rPr lang="en-US" dirty="0" err="1"/>
              <a:t>Rockbuster</a:t>
            </a:r>
            <a:r>
              <a:rPr lang="en-US" dirty="0"/>
              <a:t> Stealth management team is planning to use its existing movie licenses to launch an online video rental service in order to stay competitive.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8E3E8-8381-2860-8F3F-FC61E9B3C1B1}"/>
              </a:ext>
            </a:extLst>
          </p:cNvPr>
          <p:cNvSpPr txBox="1"/>
          <p:nvPr/>
        </p:nvSpPr>
        <p:spPr>
          <a:xfrm>
            <a:off x="1321524" y="352697"/>
            <a:ext cx="954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KEY INFORMATION</a:t>
            </a:r>
            <a:endParaRPr lang="en-US" sz="4000" dirty="0">
              <a:latin typeface="+mj-lt"/>
            </a:endParaRPr>
          </a:p>
        </p:txBody>
      </p:sp>
      <p:graphicFrame>
        <p:nvGraphicFramePr>
          <p:cNvPr id="19" name="TextBox 13">
            <a:extLst>
              <a:ext uri="{FF2B5EF4-FFF2-40B4-BE49-F238E27FC236}">
                <a16:creationId xmlns:a16="http://schemas.microsoft.com/office/drawing/2014/main" id="{0EA79BB0-8F62-F590-3F23-966E24321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2191768"/>
              </p:ext>
            </p:extLst>
          </p:nvPr>
        </p:nvGraphicFramePr>
        <p:xfrm>
          <a:off x="1768516" y="3261770"/>
          <a:ext cx="8654967" cy="3012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58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F32C-38A1-D840-7CE1-363A11FD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KEY SECTIONS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4F4E0-96E4-2668-DAB5-EAA172BF2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267721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64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59E2A8-0828-AB2D-ECA8-2DBAC22E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39" y="426720"/>
            <a:ext cx="9890759" cy="1905000"/>
          </a:xfrm>
        </p:spPr>
        <p:txBody>
          <a:bodyPr>
            <a:normAutofit/>
          </a:bodyPr>
          <a:lstStyle/>
          <a:p>
            <a:pPr algn="ctr"/>
            <a:r>
              <a:rPr lang="de-DE" sz="4000" dirty="0"/>
              <a:t>Top and </a:t>
            </a:r>
            <a:r>
              <a:rPr lang="de-DE" sz="4000" dirty="0" err="1"/>
              <a:t>worst</a:t>
            </a:r>
            <a:r>
              <a:rPr lang="de-DE" sz="4000" dirty="0"/>
              <a:t> </a:t>
            </a:r>
            <a:r>
              <a:rPr lang="de-DE" sz="4000" dirty="0" err="1"/>
              <a:t>movies</a:t>
            </a:r>
            <a:r>
              <a:rPr lang="de-DE" sz="4000" dirty="0"/>
              <a:t> </a:t>
            </a:r>
            <a:r>
              <a:rPr lang="de-DE" sz="4000" dirty="0" err="1"/>
              <a:t>by</a:t>
            </a:r>
            <a:r>
              <a:rPr lang="de-DE" sz="4000" dirty="0"/>
              <a:t> </a:t>
            </a:r>
            <a:r>
              <a:rPr lang="de-DE" sz="4000" dirty="0" err="1"/>
              <a:t>revenue</a:t>
            </a:r>
            <a:endParaRPr lang="en-US" sz="40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51438C2-F3FA-53A2-EA47-101BD8191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984661"/>
              </p:ext>
            </p:extLst>
          </p:nvPr>
        </p:nvGraphicFramePr>
        <p:xfrm>
          <a:off x="6643179" y="2240280"/>
          <a:ext cx="4390582" cy="4076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291">
                  <a:extLst>
                    <a:ext uri="{9D8B030D-6E8A-4147-A177-3AD203B41FA5}">
                      <a16:colId xmlns:a16="http://schemas.microsoft.com/office/drawing/2014/main" val="3186294845"/>
                    </a:ext>
                  </a:extLst>
                </a:gridCol>
                <a:gridCol w="2195291">
                  <a:extLst>
                    <a:ext uri="{9D8B030D-6E8A-4147-A177-3AD203B41FA5}">
                      <a16:colId xmlns:a16="http://schemas.microsoft.com/office/drawing/2014/main" val="335534636"/>
                    </a:ext>
                  </a:extLst>
                </a:gridCol>
              </a:tblGrid>
              <a:tr h="39408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Movie 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Revenue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825"/>
                  </a:ext>
                </a:extLst>
              </a:tr>
              <a:tr h="368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Oklahoma Jumanji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5.94 $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1297346"/>
                  </a:ext>
                </a:extLst>
              </a:tr>
              <a:tr h="368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Texas Watch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5.94 $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5125483"/>
                  </a:ext>
                </a:extLst>
              </a:tr>
              <a:tr h="368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Duffel Apocalypse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5.94 $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8068601"/>
                  </a:ext>
                </a:extLst>
              </a:tr>
              <a:tr h="368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Freedom Cleopatra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5.95 $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7336482"/>
                  </a:ext>
                </a:extLst>
              </a:tr>
              <a:tr h="368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Young Language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6.93 $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8273652"/>
                  </a:ext>
                </a:extLst>
              </a:tr>
              <a:tr h="368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Rebel Airport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6.93 $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6624454"/>
                  </a:ext>
                </a:extLst>
              </a:tr>
              <a:tr h="368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Cruelty Unforgiven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6.94 $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2654274"/>
                  </a:ext>
                </a:extLst>
              </a:tr>
              <a:tr h="368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Treatment Jekyll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6.94 $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463324"/>
                  </a:ext>
                </a:extLst>
              </a:tr>
              <a:tr h="368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Lights Deer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7.93 $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4690008"/>
                  </a:ext>
                </a:extLst>
              </a:tr>
              <a:tr h="368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Stallion Sundance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7.94 $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946912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CB3BED4-D407-E0C1-7AC0-BE4F40F8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27291"/>
              </p:ext>
            </p:extLst>
          </p:nvPr>
        </p:nvGraphicFramePr>
        <p:xfrm>
          <a:off x="1158239" y="2240280"/>
          <a:ext cx="4390582" cy="4076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291">
                  <a:extLst>
                    <a:ext uri="{9D8B030D-6E8A-4147-A177-3AD203B41FA5}">
                      <a16:colId xmlns:a16="http://schemas.microsoft.com/office/drawing/2014/main" val="872339866"/>
                    </a:ext>
                  </a:extLst>
                </a:gridCol>
                <a:gridCol w="2195291">
                  <a:extLst>
                    <a:ext uri="{9D8B030D-6E8A-4147-A177-3AD203B41FA5}">
                      <a16:colId xmlns:a16="http://schemas.microsoft.com/office/drawing/2014/main" val="2289748066"/>
                    </a:ext>
                  </a:extLst>
                </a:gridCol>
              </a:tblGrid>
              <a:tr h="37056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Movie 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Revenue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95748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Telegraph Voyage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215.75 $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4117355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Zorro Ark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199.72 $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1530791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Wife Turn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198.73 $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5160251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Innocent Usual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191.74 $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3646755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Hustler Party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190.78 $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5181584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Saturday Lambs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190.74 $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082426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Titans Jerk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186.73 $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879997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Harry Idaho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177.73 $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6050144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Torque Bound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169.76 $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1626681"/>
                  </a:ext>
                </a:extLst>
              </a:tr>
              <a:tr h="370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Dogma Family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168.72 $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91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4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5B72-9C6A-BC8B-3D64-F2824D7F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de-DE" sz="3600" dirty="0"/>
              <a:t>Most Profitable GENRES 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B9E2DA-1B8E-386D-40B7-FDCD9E54B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660295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865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AD3F-3BA0-DD43-5954-76AC6E12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de-DE" sz="3600" dirty="0"/>
              <a:t>Key </a:t>
            </a:r>
            <a:r>
              <a:rPr lang="de-DE" sz="3600" dirty="0" err="1"/>
              <a:t>rental</a:t>
            </a:r>
            <a:r>
              <a:rPr lang="de-DE" sz="3600" dirty="0"/>
              <a:t> Data</a:t>
            </a:r>
            <a:endParaRPr lang="en-US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6095038-CC9D-8F7A-9246-0F6AA64C6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504809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909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8912-E009-4FC8-A078-CBC855AE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62" y="6096"/>
            <a:ext cx="11102275" cy="938784"/>
          </a:xfrm>
        </p:spPr>
        <p:txBody>
          <a:bodyPr/>
          <a:lstStyle/>
          <a:p>
            <a:pPr algn="ctr"/>
            <a:r>
              <a:rPr lang="de-DE" dirty="0"/>
              <a:t>GEOGRAPHICAL CUSTOMER AND SALES DISTRIBUTION</a:t>
            </a: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31B2DFE-73E7-C38C-FF8C-871E267A7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" y="773150"/>
            <a:ext cx="11527536" cy="5992937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1CC7A49-5D24-75CF-2CCF-88A055585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27" y="4738036"/>
            <a:ext cx="1257409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6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1C9D-E952-11D9-6EE5-BE859AF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024" y="286403"/>
            <a:ext cx="4000187" cy="816864"/>
          </a:xfrm>
        </p:spPr>
        <p:txBody>
          <a:bodyPr/>
          <a:lstStyle/>
          <a:p>
            <a:r>
              <a:rPr lang="de-DE" dirty="0"/>
              <a:t>Top 10 COUNTRIES 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BA88543-D631-E17F-94D2-364AABA41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0" y="4687526"/>
            <a:ext cx="10935499" cy="1916232"/>
          </a:xfr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29A4364-841F-8015-E91B-C96813C4DF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10155"/>
              </p:ext>
            </p:extLst>
          </p:nvPr>
        </p:nvGraphicFramePr>
        <p:xfrm>
          <a:off x="1090613" y="561975"/>
          <a:ext cx="5718175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722744" imgH="3863477" progId="Excel.Sheet.12">
                  <p:embed/>
                </p:oleObj>
              </mc:Choice>
              <mc:Fallback>
                <p:oleObj name="Worksheet" r:id="rId3" imgW="5722744" imgH="38634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0613" y="561975"/>
                        <a:ext cx="5718175" cy="386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FAE09B-A69E-70BE-C26A-D8037B0A5D6C}"/>
              </a:ext>
            </a:extLst>
          </p:cNvPr>
          <p:cNvSpPr txBox="1"/>
          <p:nvPr/>
        </p:nvSpPr>
        <p:spPr>
          <a:xfrm>
            <a:off x="7352778" y="2630531"/>
            <a:ext cx="400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Customers in Taiwan, Vietnam and </a:t>
            </a:r>
            <a:r>
              <a:rPr lang="de-DE" dirty="0" err="1"/>
              <a:t>the</a:t>
            </a:r>
            <a:r>
              <a:rPr lang="de-DE" dirty="0"/>
              <a:t> Philippines </a:t>
            </a:r>
            <a:r>
              <a:rPr lang="de-DE" dirty="0" err="1"/>
              <a:t>tend</a:t>
            </a:r>
            <a:r>
              <a:rPr lang="de-DE" dirty="0"/>
              <a:t> to </a:t>
            </a:r>
            <a:r>
              <a:rPr lang="de-DE" dirty="0" err="1"/>
              <a:t>spend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 for </a:t>
            </a:r>
            <a:r>
              <a:rPr lang="de-DE" dirty="0" err="1"/>
              <a:t>movies</a:t>
            </a:r>
            <a:r>
              <a:rPr lang="de-DE" dirty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5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2503-37AC-4CF4-953E-21CA9417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SUMMARY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823036-6AD7-96A1-F441-2E6A974C8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410022"/>
              </p:ext>
            </p:extLst>
          </p:nvPr>
        </p:nvGraphicFramePr>
        <p:xfrm>
          <a:off x="1141413" y="2648711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856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407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Mesh</vt:lpstr>
      <vt:lpstr>Microsoft Excel Worksheet</vt:lpstr>
      <vt:lpstr>Rockbuster Stealth LLC 2020 Company Strategy</vt:lpstr>
      <vt:lpstr>PowerPoint Presentation</vt:lpstr>
      <vt:lpstr>KEY SECTIONS</vt:lpstr>
      <vt:lpstr>Top and worst movies by revenue</vt:lpstr>
      <vt:lpstr>Most Profitable GENRES </vt:lpstr>
      <vt:lpstr>Key rental Data</vt:lpstr>
      <vt:lpstr>GEOGRAPHICAL CUSTOMER AND SALES DISTRIBUTION</vt:lpstr>
      <vt:lpstr>Top 10 COUNTRIES </vt:lpstr>
      <vt:lpstr>SUMMARY </vt:lpstr>
      <vt:lpstr>Recommendations </vt:lpstr>
      <vt:lpstr>Thank you for your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 2020 Company Strategy</dc:title>
  <dc:creator>Kilian Loeffner</dc:creator>
  <cp:lastModifiedBy>Kilian Loeffner</cp:lastModifiedBy>
  <cp:revision>4</cp:revision>
  <dcterms:created xsi:type="dcterms:W3CDTF">2023-04-04T14:18:44Z</dcterms:created>
  <dcterms:modified xsi:type="dcterms:W3CDTF">2023-04-04T18:05:57Z</dcterms:modified>
</cp:coreProperties>
</file>