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63" r:id="rId5"/>
    <p:sldId id="270" r:id="rId6"/>
    <p:sldId id="266" r:id="rId7"/>
    <p:sldId id="267" r:id="rId8"/>
    <p:sldId id="268" r:id="rId9"/>
    <p:sldId id="259" r:id="rId10"/>
    <p:sldId id="260" r:id="rId11"/>
    <p:sldId id="271" r:id="rId12"/>
    <p:sldId id="272" r:id="rId13"/>
    <p:sldId id="273" r:id="rId14"/>
    <p:sldId id="274"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8" d="100"/>
          <a:sy n="108" d="100"/>
        </p:scale>
        <p:origin x="67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C46D9C-48BF-45CF-B594-6B0132B930D6}"/>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C84E9FBB-1E5E-4C24-9409-01179BB6DF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1DCF9297-ADC0-43EA-9D51-880F5517C6D0}"/>
              </a:ext>
            </a:extLst>
          </p:cNvPr>
          <p:cNvSpPr>
            <a:spLocks noGrp="1"/>
          </p:cNvSpPr>
          <p:nvPr>
            <p:ph type="dt" sz="half" idx="10"/>
          </p:nvPr>
        </p:nvSpPr>
        <p:spPr/>
        <p:txBody>
          <a:bodyPr/>
          <a:lstStyle/>
          <a:p>
            <a:fld id="{D81B7F07-5578-4D1A-83CA-968882F21F92}" type="datetimeFigureOut">
              <a:rPr lang="de-AT" smtClean="0"/>
              <a:t>15.06.2020</a:t>
            </a:fld>
            <a:endParaRPr lang="de-AT"/>
          </a:p>
        </p:txBody>
      </p:sp>
      <p:sp>
        <p:nvSpPr>
          <p:cNvPr id="5" name="Fußzeilenplatzhalter 4">
            <a:extLst>
              <a:ext uri="{FF2B5EF4-FFF2-40B4-BE49-F238E27FC236}">
                <a16:creationId xmlns:a16="http://schemas.microsoft.com/office/drawing/2014/main" id="{85CAD894-BB15-4654-8E95-0F13B26C27C0}"/>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B6A52DF1-3B94-48A0-9927-35A1601DCCE3}"/>
              </a:ext>
            </a:extLst>
          </p:cNvPr>
          <p:cNvSpPr>
            <a:spLocks noGrp="1"/>
          </p:cNvSpPr>
          <p:nvPr>
            <p:ph type="sldNum" sz="quarter" idx="12"/>
          </p:nvPr>
        </p:nvSpPr>
        <p:spPr/>
        <p:txBody>
          <a:bodyPr/>
          <a:lstStyle/>
          <a:p>
            <a:fld id="{EDD55109-4935-4036-A950-EE76F762CCB6}" type="slidenum">
              <a:rPr lang="de-AT" smtClean="0"/>
              <a:t>‹Nr.›</a:t>
            </a:fld>
            <a:endParaRPr lang="de-AT"/>
          </a:p>
        </p:txBody>
      </p:sp>
    </p:spTree>
    <p:extLst>
      <p:ext uri="{BB962C8B-B14F-4D97-AF65-F5344CB8AC3E}">
        <p14:creationId xmlns:p14="http://schemas.microsoft.com/office/powerpoint/2010/main" val="3096120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42A08C-397A-4A3C-8C86-C07A3C0CCBFE}"/>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194D3CD0-C4C9-4962-BF58-98B63965676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E9AA6CCD-55E0-490B-82EA-5AB57FDB4FB5}"/>
              </a:ext>
            </a:extLst>
          </p:cNvPr>
          <p:cNvSpPr>
            <a:spLocks noGrp="1"/>
          </p:cNvSpPr>
          <p:nvPr>
            <p:ph type="dt" sz="half" idx="10"/>
          </p:nvPr>
        </p:nvSpPr>
        <p:spPr/>
        <p:txBody>
          <a:bodyPr/>
          <a:lstStyle/>
          <a:p>
            <a:fld id="{D81B7F07-5578-4D1A-83CA-968882F21F92}" type="datetimeFigureOut">
              <a:rPr lang="de-AT" smtClean="0"/>
              <a:t>15.06.2020</a:t>
            </a:fld>
            <a:endParaRPr lang="de-AT"/>
          </a:p>
        </p:txBody>
      </p:sp>
      <p:sp>
        <p:nvSpPr>
          <p:cNvPr id="5" name="Fußzeilenplatzhalter 4">
            <a:extLst>
              <a:ext uri="{FF2B5EF4-FFF2-40B4-BE49-F238E27FC236}">
                <a16:creationId xmlns:a16="http://schemas.microsoft.com/office/drawing/2014/main" id="{664BDD80-647B-4EE5-A4E5-E9A0BF4FA571}"/>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1A1C3A46-700D-4CB4-B2BE-180DB5943287}"/>
              </a:ext>
            </a:extLst>
          </p:cNvPr>
          <p:cNvSpPr>
            <a:spLocks noGrp="1"/>
          </p:cNvSpPr>
          <p:nvPr>
            <p:ph type="sldNum" sz="quarter" idx="12"/>
          </p:nvPr>
        </p:nvSpPr>
        <p:spPr/>
        <p:txBody>
          <a:bodyPr/>
          <a:lstStyle/>
          <a:p>
            <a:fld id="{EDD55109-4935-4036-A950-EE76F762CCB6}" type="slidenum">
              <a:rPr lang="de-AT" smtClean="0"/>
              <a:t>‹Nr.›</a:t>
            </a:fld>
            <a:endParaRPr lang="de-AT"/>
          </a:p>
        </p:txBody>
      </p:sp>
    </p:spTree>
    <p:extLst>
      <p:ext uri="{BB962C8B-B14F-4D97-AF65-F5344CB8AC3E}">
        <p14:creationId xmlns:p14="http://schemas.microsoft.com/office/powerpoint/2010/main" val="3184951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8C52040-B97F-4B4F-BBA3-12172FE48A13}"/>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4353BAE8-8A17-4F71-9BE0-64B9D25A5083}"/>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03C9538E-F27D-450C-89B8-A8ABB20A4BFB}"/>
              </a:ext>
            </a:extLst>
          </p:cNvPr>
          <p:cNvSpPr>
            <a:spLocks noGrp="1"/>
          </p:cNvSpPr>
          <p:nvPr>
            <p:ph type="dt" sz="half" idx="10"/>
          </p:nvPr>
        </p:nvSpPr>
        <p:spPr/>
        <p:txBody>
          <a:bodyPr/>
          <a:lstStyle/>
          <a:p>
            <a:fld id="{D81B7F07-5578-4D1A-83CA-968882F21F92}" type="datetimeFigureOut">
              <a:rPr lang="de-AT" smtClean="0"/>
              <a:t>15.06.2020</a:t>
            </a:fld>
            <a:endParaRPr lang="de-AT"/>
          </a:p>
        </p:txBody>
      </p:sp>
      <p:sp>
        <p:nvSpPr>
          <p:cNvPr id="5" name="Fußzeilenplatzhalter 4">
            <a:extLst>
              <a:ext uri="{FF2B5EF4-FFF2-40B4-BE49-F238E27FC236}">
                <a16:creationId xmlns:a16="http://schemas.microsoft.com/office/drawing/2014/main" id="{3871B6B7-FA92-41DB-A7A1-DD0970EF4862}"/>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97442B37-DBF6-42C1-8709-676C975EA8A8}"/>
              </a:ext>
            </a:extLst>
          </p:cNvPr>
          <p:cNvSpPr>
            <a:spLocks noGrp="1"/>
          </p:cNvSpPr>
          <p:nvPr>
            <p:ph type="sldNum" sz="quarter" idx="12"/>
          </p:nvPr>
        </p:nvSpPr>
        <p:spPr/>
        <p:txBody>
          <a:bodyPr/>
          <a:lstStyle/>
          <a:p>
            <a:fld id="{EDD55109-4935-4036-A950-EE76F762CCB6}" type="slidenum">
              <a:rPr lang="de-AT" smtClean="0"/>
              <a:t>‹Nr.›</a:t>
            </a:fld>
            <a:endParaRPr lang="de-AT"/>
          </a:p>
        </p:txBody>
      </p:sp>
    </p:spTree>
    <p:extLst>
      <p:ext uri="{BB962C8B-B14F-4D97-AF65-F5344CB8AC3E}">
        <p14:creationId xmlns:p14="http://schemas.microsoft.com/office/powerpoint/2010/main" val="2139783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BBEFC5-6022-4079-91E7-ED8BEEF0AB87}"/>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711E1DE8-E470-46DA-993C-5E806994E3E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959EF190-9DC5-4641-ACF3-DF96A3060161}"/>
              </a:ext>
            </a:extLst>
          </p:cNvPr>
          <p:cNvSpPr>
            <a:spLocks noGrp="1"/>
          </p:cNvSpPr>
          <p:nvPr>
            <p:ph type="dt" sz="half" idx="10"/>
          </p:nvPr>
        </p:nvSpPr>
        <p:spPr/>
        <p:txBody>
          <a:bodyPr/>
          <a:lstStyle/>
          <a:p>
            <a:fld id="{D81B7F07-5578-4D1A-83CA-968882F21F92}" type="datetimeFigureOut">
              <a:rPr lang="de-AT" smtClean="0"/>
              <a:t>15.06.2020</a:t>
            </a:fld>
            <a:endParaRPr lang="de-AT"/>
          </a:p>
        </p:txBody>
      </p:sp>
      <p:sp>
        <p:nvSpPr>
          <p:cNvPr id="5" name="Fußzeilenplatzhalter 4">
            <a:extLst>
              <a:ext uri="{FF2B5EF4-FFF2-40B4-BE49-F238E27FC236}">
                <a16:creationId xmlns:a16="http://schemas.microsoft.com/office/drawing/2014/main" id="{20E17256-DCA2-461D-BDB4-C083E45376B2}"/>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A58C39BA-F301-4F74-A5BD-D24C27627834}"/>
              </a:ext>
            </a:extLst>
          </p:cNvPr>
          <p:cNvSpPr>
            <a:spLocks noGrp="1"/>
          </p:cNvSpPr>
          <p:nvPr>
            <p:ph type="sldNum" sz="quarter" idx="12"/>
          </p:nvPr>
        </p:nvSpPr>
        <p:spPr/>
        <p:txBody>
          <a:bodyPr/>
          <a:lstStyle/>
          <a:p>
            <a:fld id="{EDD55109-4935-4036-A950-EE76F762CCB6}" type="slidenum">
              <a:rPr lang="de-AT" smtClean="0"/>
              <a:t>‹Nr.›</a:t>
            </a:fld>
            <a:endParaRPr lang="de-AT"/>
          </a:p>
        </p:txBody>
      </p:sp>
    </p:spTree>
    <p:extLst>
      <p:ext uri="{BB962C8B-B14F-4D97-AF65-F5344CB8AC3E}">
        <p14:creationId xmlns:p14="http://schemas.microsoft.com/office/powerpoint/2010/main" val="4104728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4D8006-1E5E-440A-9023-F49B455E5554}"/>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1FCF3092-F5CC-48C8-919C-9B93671599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4A879BC5-06E0-41EE-ACAE-7D90241DB02E}"/>
              </a:ext>
            </a:extLst>
          </p:cNvPr>
          <p:cNvSpPr>
            <a:spLocks noGrp="1"/>
          </p:cNvSpPr>
          <p:nvPr>
            <p:ph type="dt" sz="half" idx="10"/>
          </p:nvPr>
        </p:nvSpPr>
        <p:spPr/>
        <p:txBody>
          <a:bodyPr/>
          <a:lstStyle/>
          <a:p>
            <a:fld id="{D81B7F07-5578-4D1A-83CA-968882F21F92}" type="datetimeFigureOut">
              <a:rPr lang="de-AT" smtClean="0"/>
              <a:t>15.06.2020</a:t>
            </a:fld>
            <a:endParaRPr lang="de-AT"/>
          </a:p>
        </p:txBody>
      </p:sp>
      <p:sp>
        <p:nvSpPr>
          <p:cNvPr id="5" name="Fußzeilenplatzhalter 4">
            <a:extLst>
              <a:ext uri="{FF2B5EF4-FFF2-40B4-BE49-F238E27FC236}">
                <a16:creationId xmlns:a16="http://schemas.microsoft.com/office/drawing/2014/main" id="{C8D18626-117F-4074-B119-D7D0079C239C}"/>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3F274149-1C7A-45F8-B0D0-5A9DDA4A9820}"/>
              </a:ext>
            </a:extLst>
          </p:cNvPr>
          <p:cNvSpPr>
            <a:spLocks noGrp="1"/>
          </p:cNvSpPr>
          <p:nvPr>
            <p:ph type="sldNum" sz="quarter" idx="12"/>
          </p:nvPr>
        </p:nvSpPr>
        <p:spPr/>
        <p:txBody>
          <a:bodyPr/>
          <a:lstStyle/>
          <a:p>
            <a:fld id="{EDD55109-4935-4036-A950-EE76F762CCB6}" type="slidenum">
              <a:rPr lang="de-AT" smtClean="0"/>
              <a:t>‹Nr.›</a:t>
            </a:fld>
            <a:endParaRPr lang="de-AT"/>
          </a:p>
        </p:txBody>
      </p:sp>
    </p:spTree>
    <p:extLst>
      <p:ext uri="{BB962C8B-B14F-4D97-AF65-F5344CB8AC3E}">
        <p14:creationId xmlns:p14="http://schemas.microsoft.com/office/powerpoint/2010/main" val="1931530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CA9CF7-7205-42D9-BFC2-B33F3F66C4B3}"/>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51DFF2B7-E680-47BC-92F9-E2D7D87339B9}"/>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108CFCB6-8F97-420A-AB21-F08435B3C653}"/>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93007A52-6AD1-4133-9BB0-E8BD944F2C77}"/>
              </a:ext>
            </a:extLst>
          </p:cNvPr>
          <p:cNvSpPr>
            <a:spLocks noGrp="1"/>
          </p:cNvSpPr>
          <p:nvPr>
            <p:ph type="dt" sz="half" idx="10"/>
          </p:nvPr>
        </p:nvSpPr>
        <p:spPr/>
        <p:txBody>
          <a:bodyPr/>
          <a:lstStyle/>
          <a:p>
            <a:fld id="{D81B7F07-5578-4D1A-83CA-968882F21F92}" type="datetimeFigureOut">
              <a:rPr lang="de-AT" smtClean="0"/>
              <a:t>15.06.2020</a:t>
            </a:fld>
            <a:endParaRPr lang="de-AT"/>
          </a:p>
        </p:txBody>
      </p:sp>
      <p:sp>
        <p:nvSpPr>
          <p:cNvPr id="6" name="Fußzeilenplatzhalter 5">
            <a:extLst>
              <a:ext uri="{FF2B5EF4-FFF2-40B4-BE49-F238E27FC236}">
                <a16:creationId xmlns:a16="http://schemas.microsoft.com/office/drawing/2014/main" id="{D00716BB-E65A-46FF-84EA-D81B79126B54}"/>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2F3AF9A2-6C49-4E0A-96DA-786E963B3955}"/>
              </a:ext>
            </a:extLst>
          </p:cNvPr>
          <p:cNvSpPr>
            <a:spLocks noGrp="1"/>
          </p:cNvSpPr>
          <p:nvPr>
            <p:ph type="sldNum" sz="quarter" idx="12"/>
          </p:nvPr>
        </p:nvSpPr>
        <p:spPr/>
        <p:txBody>
          <a:bodyPr/>
          <a:lstStyle/>
          <a:p>
            <a:fld id="{EDD55109-4935-4036-A950-EE76F762CCB6}" type="slidenum">
              <a:rPr lang="de-AT" smtClean="0"/>
              <a:t>‹Nr.›</a:t>
            </a:fld>
            <a:endParaRPr lang="de-AT"/>
          </a:p>
        </p:txBody>
      </p:sp>
    </p:spTree>
    <p:extLst>
      <p:ext uri="{BB962C8B-B14F-4D97-AF65-F5344CB8AC3E}">
        <p14:creationId xmlns:p14="http://schemas.microsoft.com/office/powerpoint/2010/main" val="3105632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50C711-265F-47F2-A990-9AD7A3D3A8C1}"/>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39970DF8-BEDB-408B-984D-5673BBF5F0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A56706B9-29FF-4FFE-AF5D-67862034184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9E8DCE88-99EA-43C8-A1BA-7E617CCB45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2E766A1-0F44-4CB6-98FF-EE28E7864194}"/>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7DF41CAD-F258-441E-9147-8249EAC60172}"/>
              </a:ext>
            </a:extLst>
          </p:cNvPr>
          <p:cNvSpPr>
            <a:spLocks noGrp="1"/>
          </p:cNvSpPr>
          <p:nvPr>
            <p:ph type="dt" sz="half" idx="10"/>
          </p:nvPr>
        </p:nvSpPr>
        <p:spPr/>
        <p:txBody>
          <a:bodyPr/>
          <a:lstStyle/>
          <a:p>
            <a:fld id="{D81B7F07-5578-4D1A-83CA-968882F21F92}" type="datetimeFigureOut">
              <a:rPr lang="de-AT" smtClean="0"/>
              <a:t>15.06.2020</a:t>
            </a:fld>
            <a:endParaRPr lang="de-AT"/>
          </a:p>
        </p:txBody>
      </p:sp>
      <p:sp>
        <p:nvSpPr>
          <p:cNvPr id="8" name="Fußzeilenplatzhalter 7">
            <a:extLst>
              <a:ext uri="{FF2B5EF4-FFF2-40B4-BE49-F238E27FC236}">
                <a16:creationId xmlns:a16="http://schemas.microsoft.com/office/drawing/2014/main" id="{9A831063-8347-4A59-B16B-C24E750ABA0A}"/>
              </a:ext>
            </a:extLst>
          </p:cNvPr>
          <p:cNvSpPr>
            <a:spLocks noGrp="1"/>
          </p:cNvSpPr>
          <p:nvPr>
            <p:ph type="ftr" sz="quarter" idx="11"/>
          </p:nvPr>
        </p:nvSpPr>
        <p:spPr/>
        <p:txBody>
          <a:bodyPr/>
          <a:lstStyle/>
          <a:p>
            <a:endParaRPr lang="de-AT"/>
          </a:p>
        </p:txBody>
      </p:sp>
      <p:sp>
        <p:nvSpPr>
          <p:cNvPr id="9" name="Foliennummernplatzhalter 8">
            <a:extLst>
              <a:ext uri="{FF2B5EF4-FFF2-40B4-BE49-F238E27FC236}">
                <a16:creationId xmlns:a16="http://schemas.microsoft.com/office/drawing/2014/main" id="{F9ED7476-ED53-4360-BA02-B481C66FEAD1}"/>
              </a:ext>
            </a:extLst>
          </p:cNvPr>
          <p:cNvSpPr>
            <a:spLocks noGrp="1"/>
          </p:cNvSpPr>
          <p:nvPr>
            <p:ph type="sldNum" sz="quarter" idx="12"/>
          </p:nvPr>
        </p:nvSpPr>
        <p:spPr/>
        <p:txBody>
          <a:bodyPr/>
          <a:lstStyle/>
          <a:p>
            <a:fld id="{EDD55109-4935-4036-A950-EE76F762CCB6}" type="slidenum">
              <a:rPr lang="de-AT" smtClean="0"/>
              <a:t>‹Nr.›</a:t>
            </a:fld>
            <a:endParaRPr lang="de-AT"/>
          </a:p>
        </p:txBody>
      </p:sp>
    </p:spTree>
    <p:extLst>
      <p:ext uri="{BB962C8B-B14F-4D97-AF65-F5344CB8AC3E}">
        <p14:creationId xmlns:p14="http://schemas.microsoft.com/office/powerpoint/2010/main" val="1118357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A35885-5E71-4773-B069-9C010FD9E04B}"/>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DE6C8599-8CC7-40BD-B22B-AAFC0E5FDD88}"/>
              </a:ext>
            </a:extLst>
          </p:cNvPr>
          <p:cNvSpPr>
            <a:spLocks noGrp="1"/>
          </p:cNvSpPr>
          <p:nvPr>
            <p:ph type="dt" sz="half" idx="10"/>
          </p:nvPr>
        </p:nvSpPr>
        <p:spPr/>
        <p:txBody>
          <a:bodyPr/>
          <a:lstStyle/>
          <a:p>
            <a:fld id="{D81B7F07-5578-4D1A-83CA-968882F21F92}" type="datetimeFigureOut">
              <a:rPr lang="de-AT" smtClean="0"/>
              <a:t>15.06.2020</a:t>
            </a:fld>
            <a:endParaRPr lang="de-AT"/>
          </a:p>
        </p:txBody>
      </p:sp>
      <p:sp>
        <p:nvSpPr>
          <p:cNvPr id="4" name="Fußzeilenplatzhalter 3">
            <a:extLst>
              <a:ext uri="{FF2B5EF4-FFF2-40B4-BE49-F238E27FC236}">
                <a16:creationId xmlns:a16="http://schemas.microsoft.com/office/drawing/2014/main" id="{F461D74D-3854-472C-9FF0-A4F78CFD9860}"/>
              </a:ext>
            </a:extLst>
          </p:cNvPr>
          <p:cNvSpPr>
            <a:spLocks noGrp="1"/>
          </p:cNvSpPr>
          <p:nvPr>
            <p:ph type="ftr" sz="quarter" idx="11"/>
          </p:nvPr>
        </p:nvSpPr>
        <p:spPr/>
        <p:txBody>
          <a:bodyPr/>
          <a:lstStyle/>
          <a:p>
            <a:endParaRPr lang="de-AT"/>
          </a:p>
        </p:txBody>
      </p:sp>
      <p:sp>
        <p:nvSpPr>
          <p:cNvPr id="5" name="Foliennummernplatzhalter 4">
            <a:extLst>
              <a:ext uri="{FF2B5EF4-FFF2-40B4-BE49-F238E27FC236}">
                <a16:creationId xmlns:a16="http://schemas.microsoft.com/office/drawing/2014/main" id="{3406CDD9-7AE1-490B-812D-ADBD162062C6}"/>
              </a:ext>
            </a:extLst>
          </p:cNvPr>
          <p:cNvSpPr>
            <a:spLocks noGrp="1"/>
          </p:cNvSpPr>
          <p:nvPr>
            <p:ph type="sldNum" sz="quarter" idx="12"/>
          </p:nvPr>
        </p:nvSpPr>
        <p:spPr/>
        <p:txBody>
          <a:bodyPr/>
          <a:lstStyle/>
          <a:p>
            <a:fld id="{EDD55109-4935-4036-A950-EE76F762CCB6}" type="slidenum">
              <a:rPr lang="de-AT" smtClean="0"/>
              <a:t>‹Nr.›</a:t>
            </a:fld>
            <a:endParaRPr lang="de-AT"/>
          </a:p>
        </p:txBody>
      </p:sp>
    </p:spTree>
    <p:extLst>
      <p:ext uri="{BB962C8B-B14F-4D97-AF65-F5344CB8AC3E}">
        <p14:creationId xmlns:p14="http://schemas.microsoft.com/office/powerpoint/2010/main" val="4036078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4B43C04-8A35-42B5-BB9B-E1EA74CA7883}"/>
              </a:ext>
            </a:extLst>
          </p:cNvPr>
          <p:cNvSpPr>
            <a:spLocks noGrp="1"/>
          </p:cNvSpPr>
          <p:nvPr>
            <p:ph type="dt" sz="half" idx="10"/>
          </p:nvPr>
        </p:nvSpPr>
        <p:spPr/>
        <p:txBody>
          <a:bodyPr/>
          <a:lstStyle/>
          <a:p>
            <a:fld id="{D81B7F07-5578-4D1A-83CA-968882F21F92}" type="datetimeFigureOut">
              <a:rPr lang="de-AT" smtClean="0"/>
              <a:t>15.06.2020</a:t>
            </a:fld>
            <a:endParaRPr lang="de-AT"/>
          </a:p>
        </p:txBody>
      </p:sp>
      <p:sp>
        <p:nvSpPr>
          <p:cNvPr id="3" name="Fußzeilenplatzhalter 2">
            <a:extLst>
              <a:ext uri="{FF2B5EF4-FFF2-40B4-BE49-F238E27FC236}">
                <a16:creationId xmlns:a16="http://schemas.microsoft.com/office/drawing/2014/main" id="{C700B28C-2C47-41CC-8719-AFA5B98402FA}"/>
              </a:ext>
            </a:extLst>
          </p:cNvPr>
          <p:cNvSpPr>
            <a:spLocks noGrp="1"/>
          </p:cNvSpPr>
          <p:nvPr>
            <p:ph type="ftr" sz="quarter" idx="11"/>
          </p:nvPr>
        </p:nvSpPr>
        <p:spPr/>
        <p:txBody>
          <a:bodyPr/>
          <a:lstStyle/>
          <a:p>
            <a:endParaRPr lang="de-AT"/>
          </a:p>
        </p:txBody>
      </p:sp>
      <p:sp>
        <p:nvSpPr>
          <p:cNvPr id="4" name="Foliennummernplatzhalter 3">
            <a:extLst>
              <a:ext uri="{FF2B5EF4-FFF2-40B4-BE49-F238E27FC236}">
                <a16:creationId xmlns:a16="http://schemas.microsoft.com/office/drawing/2014/main" id="{5313B68B-DC8E-4783-B74F-129BB9210DEF}"/>
              </a:ext>
            </a:extLst>
          </p:cNvPr>
          <p:cNvSpPr>
            <a:spLocks noGrp="1"/>
          </p:cNvSpPr>
          <p:nvPr>
            <p:ph type="sldNum" sz="quarter" idx="12"/>
          </p:nvPr>
        </p:nvSpPr>
        <p:spPr/>
        <p:txBody>
          <a:bodyPr/>
          <a:lstStyle/>
          <a:p>
            <a:fld id="{EDD55109-4935-4036-A950-EE76F762CCB6}" type="slidenum">
              <a:rPr lang="de-AT" smtClean="0"/>
              <a:t>‹Nr.›</a:t>
            </a:fld>
            <a:endParaRPr lang="de-AT"/>
          </a:p>
        </p:txBody>
      </p:sp>
    </p:spTree>
    <p:extLst>
      <p:ext uri="{BB962C8B-B14F-4D97-AF65-F5344CB8AC3E}">
        <p14:creationId xmlns:p14="http://schemas.microsoft.com/office/powerpoint/2010/main" val="1099568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C3C213-8A59-4138-8DAD-5976D9F8E5D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04A89CDC-20DA-4D08-8058-2C2524D253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93A6E5E0-9ABB-424F-B756-2B6319E6D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FA6D39D-652E-4C61-9C7D-B8FC824AC100}"/>
              </a:ext>
            </a:extLst>
          </p:cNvPr>
          <p:cNvSpPr>
            <a:spLocks noGrp="1"/>
          </p:cNvSpPr>
          <p:nvPr>
            <p:ph type="dt" sz="half" idx="10"/>
          </p:nvPr>
        </p:nvSpPr>
        <p:spPr/>
        <p:txBody>
          <a:bodyPr/>
          <a:lstStyle/>
          <a:p>
            <a:fld id="{D81B7F07-5578-4D1A-83CA-968882F21F92}" type="datetimeFigureOut">
              <a:rPr lang="de-AT" smtClean="0"/>
              <a:t>15.06.2020</a:t>
            </a:fld>
            <a:endParaRPr lang="de-AT"/>
          </a:p>
        </p:txBody>
      </p:sp>
      <p:sp>
        <p:nvSpPr>
          <p:cNvPr id="6" name="Fußzeilenplatzhalter 5">
            <a:extLst>
              <a:ext uri="{FF2B5EF4-FFF2-40B4-BE49-F238E27FC236}">
                <a16:creationId xmlns:a16="http://schemas.microsoft.com/office/drawing/2014/main" id="{9417FA72-31F2-4C8C-B2D1-79C4690278F3}"/>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0B0CFE06-7184-4834-BD81-7C78536315E0}"/>
              </a:ext>
            </a:extLst>
          </p:cNvPr>
          <p:cNvSpPr>
            <a:spLocks noGrp="1"/>
          </p:cNvSpPr>
          <p:nvPr>
            <p:ph type="sldNum" sz="quarter" idx="12"/>
          </p:nvPr>
        </p:nvSpPr>
        <p:spPr/>
        <p:txBody>
          <a:bodyPr/>
          <a:lstStyle/>
          <a:p>
            <a:fld id="{EDD55109-4935-4036-A950-EE76F762CCB6}" type="slidenum">
              <a:rPr lang="de-AT" smtClean="0"/>
              <a:t>‹Nr.›</a:t>
            </a:fld>
            <a:endParaRPr lang="de-AT"/>
          </a:p>
        </p:txBody>
      </p:sp>
    </p:spTree>
    <p:extLst>
      <p:ext uri="{BB962C8B-B14F-4D97-AF65-F5344CB8AC3E}">
        <p14:creationId xmlns:p14="http://schemas.microsoft.com/office/powerpoint/2010/main" val="70297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045E00-DF54-47E8-9AAE-DDFDB74EB70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94B252F6-75F1-4980-942E-5C6D91082D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a:extLst>
              <a:ext uri="{FF2B5EF4-FFF2-40B4-BE49-F238E27FC236}">
                <a16:creationId xmlns:a16="http://schemas.microsoft.com/office/drawing/2014/main" id="{3830DCF0-77FB-4313-B226-CDD36BCA25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259D510-E33E-45ED-9454-2134C3DE14FB}"/>
              </a:ext>
            </a:extLst>
          </p:cNvPr>
          <p:cNvSpPr>
            <a:spLocks noGrp="1"/>
          </p:cNvSpPr>
          <p:nvPr>
            <p:ph type="dt" sz="half" idx="10"/>
          </p:nvPr>
        </p:nvSpPr>
        <p:spPr/>
        <p:txBody>
          <a:bodyPr/>
          <a:lstStyle/>
          <a:p>
            <a:fld id="{D81B7F07-5578-4D1A-83CA-968882F21F92}" type="datetimeFigureOut">
              <a:rPr lang="de-AT" smtClean="0"/>
              <a:t>15.06.2020</a:t>
            </a:fld>
            <a:endParaRPr lang="de-AT"/>
          </a:p>
        </p:txBody>
      </p:sp>
      <p:sp>
        <p:nvSpPr>
          <p:cNvPr id="6" name="Fußzeilenplatzhalter 5">
            <a:extLst>
              <a:ext uri="{FF2B5EF4-FFF2-40B4-BE49-F238E27FC236}">
                <a16:creationId xmlns:a16="http://schemas.microsoft.com/office/drawing/2014/main" id="{7BF07DB0-D900-4FD7-ABDF-BD5162C10A03}"/>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8F931DF7-155C-4A6C-85EE-DD14D139A8AF}"/>
              </a:ext>
            </a:extLst>
          </p:cNvPr>
          <p:cNvSpPr>
            <a:spLocks noGrp="1"/>
          </p:cNvSpPr>
          <p:nvPr>
            <p:ph type="sldNum" sz="quarter" idx="12"/>
          </p:nvPr>
        </p:nvSpPr>
        <p:spPr/>
        <p:txBody>
          <a:bodyPr/>
          <a:lstStyle/>
          <a:p>
            <a:fld id="{EDD55109-4935-4036-A950-EE76F762CCB6}" type="slidenum">
              <a:rPr lang="de-AT" smtClean="0"/>
              <a:t>‹Nr.›</a:t>
            </a:fld>
            <a:endParaRPr lang="de-AT"/>
          </a:p>
        </p:txBody>
      </p:sp>
    </p:spTree>
    <p:extLst>
      <p:ext uri="{BB962C8B-B14F-4D97-AF65-F5344CB8AC3E}">
        <p14:creationId xmlns:p14="http://schemas.microsoft.com/office/powerpoint/2010/main" val="1860472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7F61F334-1446-4314-A626-7C413BE22B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657AF7CF-53C7-4B3F-85CD-31C94AD2E4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E96ADD87-0A09-45D4-9C99-6F7EFE1721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1B7F07-5578-4D1A-83CA-968882F21F92}" type="datetimeFigureOut">
              <a:rPr lang="de-AT" smtClean="0"/>
              <a:t>15.06.2020</a:t>
            </a:fld>
            <a:endParaRPr lang="de-AT"/>
          </a:p>
        </p:txBody>
      </p:sp>
      <p:sp>
        <p:nvSpPr>
          <p:cNvPr id="5" name="Fußzeilenplatzhalter 4">
            <a:extLst>
              <a:ext uri="{FF2B5EF4-FFF2-40B4-BE49-F238E27FC236}">
                <a16:creationId xmlns:a16="http://schemas.microsoft.com/office/drawing/2014/main" id="{8EFA0509-7597-4652-B3A9-97DDFF68D3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Foliennummernplatzhalter 5">
            <a:extLst>
              <a:ext uri="{FF2B5EF4-FFF2-40B4-BE49-F238E27FC236}">
                <a16:creationId xmlns:a16="http://schemas.microsoft.com/office/drawing/2014/main" id="{4758DD41-D27D-47EC-B586-CD94AD7E32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D55109-4935-4036-A950-EE76F762CCB6}" type="slidenum">
              <a:rPr lang="de-AT" smtClean="0"/>
              <a:t>‹Nr.›</a:t>
            </a:fld>
            <a:endParaRPr lang="de-AT"/>
          </a:p>
        </p:txBody>
      </p:sp>
    </p:spTree>
    <p:extLst>
      <p:ext uri="{BB962C8B-B14F-4D97-AF65-F5344CB8AC3E}">
        <p14:creationId xmlns:p14="http://schemas.microsoft.com/office/powerpoint/2010/main" val="3091807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A243F0-7827-447C-8D73-0F31F1A03C3A}"/>
              </a:ext>
            </a:extLst>
          </p:cNvPr>
          <p:cNvSpPr>
            <a:spLocks noGrp="1"/>
          </p:cNvSpPr>
          <p:nvPr>
            <p:ph type="ctrTitle"/>
          </p:nvPr>
        </p:nvSpPr>
        <p:spPr>
          <a:xfrm>
            <a:off x="1143000" y="447039"/>
            <a:ext cx="10124440" cy="2615883"/>
          </a:xfrm>
        </p:spPr>
        <p:txBody>
          <a:bodyPr>
            <a:normAutofit/>
          </a:bodyPr>
          <a:lstStyle/>
          <a:p>
            <a:r>
              <a:rPr lang="de-AT" sz="4400">
                <a:latin typeface="Arial" panose="020B0604020202020204" pitchFamily="34" charset="0"/>
                <a:cs typeface="Arial" panose="020B0604020202020204" pitchFamily="34" charset="0"/>
              </a:rPr>
              <a:t>VERSIONSVERWALTUNGSSYSTEME 2</a:t>
            </a:r>
            <a:endParaRPr lang="de-AT" sz="4400" dirty="0">
              <a:latin typeface="Arial" panose="020B0604020202020204" pitchFamily="34" charset="0"/>
              <a:cs typeface="Arial" panose="020B0604020202020204" pitchFamily="34" charset="0"/>
            </a:endParaRPr>
          </a:p>
        </p:txBody>
      </p:sp>
      <p:sp>
        <p:nvSpPr>
          <p:cNvPr id="3" name="Untertitel 2">
            <a:extLst>
              <a:ext uri="{FF2B5EF4-FFF2-40B4-BE49-F238E27FC236}">
                <a16:creationId xmlns:a16="http://schemas.microsoft.com/office/drawing/2014/main" id="{77AE477C-C8B0-41C4-95BB-6B92EFEF1076}"/>
              </a:ext>
            </a:extLst>
          </p:cNvPr>
          <p:cNvSpPr>
            <a:spLocks noGrp="1"/>
          </p:cNvSpPr>
          <p:nvPr>
            <p:ph type="subTitle" idx="1"/>
          </p:nvPr>
        </p:nvSpPr>
        <p:spPr>
          <a:xfrm>
            <a:off x="1524000" y="3896678"/>
            <a:ext cx="9144000" cy="1213802"/>
          </a:xfrm>
        </p:spPr>
        <p:txBody>
          <a:bodyPr/>
          <a:lstStyle/>
          <a:p>
            <a:r>
              <a:rPr lang="de-AT">
                <a:latin typeface="Arial" panose="020B0604020202020204" pitchFamily="34" charset="0"/>
                <a:cs typeface="Arial" panose="020B0604020202020204" pitchFamily="34" charset="0"/>
              </a:rPr>
              <a:t>Sükar, Vukajlovic, Wieland, Windhager</a:t>
            </a:r>
            <a:endParaRPr lang="de-A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2665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D679C1-2471-4682-8753-B1A54A4C0683}"/>
              </a:ext>
            </a:extLst>
          </p:cNvPr>
          <p:cNvSpPr>
            <a:spLocks noGrp="1"/>
          </p:cNvSpPr>
          <p:nvPr>
            <p:ph type="title"/>
          </p:nvPr>
        </p:nvSpPr>
        <p:spPr>
          <a:xfrm>
            <a:off x="193040" y="365125"/>
            <a:ext cx="11160760" cy="762635"/>
          </a:xfrm>
        </p:spPr>
        <p:txBody>
          <a:bodyPr>
            <a:normAutofit fontScale="90000"/>
          </a:bodyPr>
          <a:lstStyle/>
          <a:p>
            <a:br>
              <a:rPr lang="de-DE" sz="3600" b="1" dirty="0">
                <a:latin typeface="Arial" panose="020B0604020202020204" pitchFamily="34" charset="0"/>
                <a:cs typeface="Arial" panose="020B0604020202020204" pitchFamily="34" charset="0"/>
              </a:rPr>
            </a:br>
            <a:r>
              <a:rPr lang="de-DE" sz="3600" b="1" dirty="0">
                <a:latin typeface="Arial" panose="020B0604020202020204" pitchFamily="34" charset="0"/>
                <a:cs typeface="Arial" panose="020B0604020202020204" pitchFamily="34" charset="0"/>
              </a:rPr>
              <a:t>Arten der Versionsverwaltung</a:t>
            </a:r>
            <a:r>
              <a:rPr lang="de-DE" sz="3600" dirty="0">
                <a:latin typeface="Arial" panose="020B0604020202020204" pitchFamily="34" charset="0"/>
                <a:cs typeface="Arial" panose="020B0604020202020204" pitchFamily="34" charset="0"/>
              </a:rPr>
              <a:t>:</a:t>
            </a:r>
            <a:br>
              <a:rPr lang="de-DE" dirty="0">
                <a:latin typeface="Arial" panose="020B0604020202020204" pitchFamily="34" charset="0"/>
                <a:cs typeface="Arial" panose="020B0604020202020204" pitchFamily="34" charset="0"/>
              </a:rPr>
            </a:br>
            <a:endParaRPr lang="de-AT" dirty="0"/>
          </a:p>
        </p:txBody>
      </p:sp>
      <p:sp>
        <p:nvSpPr>
          <p:cNvPr id="3" name="Inhaltsplatzhalter 2">
            <a:extLst>
              <a:ext uri="{FF2B5EF4-FFF2-40B4-BE49-F238E27FC236}">
                <a16:creationId xmlns:a16="http://schemas.microsoft.com/office/drawing/2014/main" id="{5B677F63-E051-40ED-939D-7A8698394B12}"/>
              </a:ext>
            </a:extLst>
          </p:cNvPr>
          <p:cNvSpPr>
            <a:spLocks noGrp="1"/>
          </p:cNvSpPr>
          <p:nvPr>
            <p:ph idx="1"/>
          </p:nvPr>
        </p:nvSpPr>
        <p:spPr>
          <a:xfrm>
            <a:off x="193040" y="1127760"/>
            <a:ext cx="11795760" cy="5516880"/>
          </a:xfrm>
        </p:spPr>
        <p:txBody>
          <a:bodyPr/>
          <a:lstStyle/>
          <a:p>
            <a:pPr marL="0" indent="0">
              <a:buNone/>
            </a:pPr>
            <a:r>
              <a:rPr lang="de-AT" dirty="0">
                <a:latin typeface="Arial" panose="020B0604020202020204" pitchFamily="34" charset="0"/>
                <a:cs typeface="Arial" panose="020B0604020202020204" pitchFamily="34" charset="0"/>
              </a:rPr>
              <a:t> </a:t>
            </a:r>
            <a:r>
              <a:rPr lang="de-AT" sz="2400" b="1" dirty="0">
                <a:latin typeface="Arial" panose="020B0604020202020204" pitchFamily="34" charset="0"/>
                <a:cs typeface="Arial" panose="020B0604020202020204" pitchFamily="34" charset="0"/>
              </a:rPr>
              <a:t>Revision Control System </a:t>
            </a:r>
            <a:r>
              <a:rPr lang="de-AT" sz="2400" dirty="0">
                <a:latin typeface="Arial" panose="020B0604020202020204" pitchFamily="34" charset="0"/>
                <a:cs typeface="Arial" panose="020B0604020202020204" pitchFamily="34" charset="0"/>
              </a:rPr>
              <a:t>(RCS): </a:t>
            </a:r>
          </a:p>
          <a:p>
            <a:r>
              <a:rPr lang="de-DE" sz="2400" dirty="0">
                <a:latin typeface="Arial" panose="020B0604020202020204" pitchFamily="34" charset="0"/>
                <a:cs typeface="Arial" panose="020B0604020202020204" pitchFamily="34" charset="0"/>
              </a:rPr>
              <a:t>RCS wurde als Verbesserung von SCCS von Walter Tichy entwickelt.</a:t>
            </a:r>
            <a:endParaRPr lang="de-AT" sz="2400" dirty="0">
              <a:latin typeface="Arial" panose="020B0604020202020204" pitchFamily="34" charset="0"/>
              <a:cs typeface="Arial" panose="020B0604020202020204" pitchFamily="34" charset="0"/>
            </a:endParaRPr>
          </a:p>
          <a:p>
            <a:r>
              <a:rPr lang="de-DE" sz="2400" dirty="0">
                <a:latin typeface="Arial" panose="020B0604020202020204" pitchFamily="34" charset="0"/>
                <a:cs typeface="Arial" panose="020B0604020202020204" pitchFamily="34" charset="0"/>
              </a:rPr>
              <a:t>Verwaltet beliebig viele Versionen eines ASCII-Textes </a:t>
            </a:r>
          </a:p>
          <a:p>
            <a:r>
              <a:rPr lang="de-DE" sz="2400" dirty="0">
                <a:latin typeface="Arial" panose="020B0604020202020204" pitchFamily="34" charset="0"/>
                <a:cs typeface="Arial" panose="020B0604020202020204" pitchFamily="34" charset="0"/>
              </a:rPr>
              <a:t>Ist für Texte aller Art wie Latex, HTML, oder Quelltexte geeignet.</a:t>
            </a:r>
          </a:p>
          <a:p>
            <a:r>
              <a:rPr lang="de-DE" sz="2400" dirty="0">
                <a:latin typeface="Arial" panose="020B0604020202020204" pitchFamily="34" charset="0"/>
                <a:cs typeface="Arial" panose="020B0604020202020204" pitchFamily="34" charset="0"/>
              </a:rPr>
              <a:t>Verwendet  </a:t>
            </a:r>
            <a:r>
              <a:rPr lang="de-DE" sz="2400" b="1" dirty="0">
                <a:latin typeface="Arial" panose="020B0604020202020204" pitchFamily="34" charset="0"/>
                <a:cs typeface="Arial" panose="020B0604020202020204" pitchFamily="34" charset="0"/>
              </a:rPr>
              <a:t>Sperren–Ändern–Freigeben </a:t>
            </a:r>
            <a:r>
              <a:rPr lang="de-DE" sz="2400" dirty="0">
                <a:latin typeface="Arial" panose="020B0604020202020204" pitchFamily="34" charset="0"/>
                <a:cs typeface="Arial" panose="020B0604020202020204" pitchFamily="34" charset="0"/>
              </a:rPr>
              <a:t>Modell</a:t>
            </a:r>
          </a:p>
          <a:p>
            <a:endParaRPr lang="de-AT" dirty="0"/>
          </a:p>
        </p:txBody>
      </p:sp>
    </p:spTree>
    <p:extLst>
      <p:ext uri="{BB962C8B-B14F-4D97-AF65-F5344CB8AC3E}">
        <p14:creationId xmlns:p14="http://schemas.microsoft.com/office/powerpoint/2010/main" val="1197298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AF6FDD-8BCA-41E8-B570-619773BAB295}"/>
              </a:ext>
            </a:extLst>
          </p:cNvPr>
          <p:cNvSpPr>
            <a:spLocks noGrp="1"/>
          </p:cNvSpPr>
          <p:nvPr>
            <p:ph type="title"/>
          </p:nvPr>
        </p:nvSpPr>
        <p:spPr>
          <a:xfrm>
            <a:off x="132079" y="152400"/>
            <a:ext cx="8221221" cy="1036974"/>
          </a:xfrm>
        </p:spPr>
        <p:txBody>
          <a:bodyPr>
            <a:normAutofit fontScale="90000"/>
          </a:bodyPr>
          <a:lstStyle/>
          <a:p>
            <a:r>
              <a:rPr lang="de-DE" sz="4000" b="1" dirty="0">
                <a:latin typeface="Arial" panose="020B0604020202020204" pitchFamily="34" charset="0"/>
                <a:cs typeface="Arial" panose="020B0604020202020204" pitchFamily="34" charset="0"/>
              </a:rPr>
              <a:t>Arten der Versionsverwaltung</a:t>
            </a:r>
            <a:r>
              <a:rPr lang="de-DE" sz="4000" dirty="0">
                <a:latin typeface="Arial" panose="020B0604020202020204" pitchFamily="34" charset="0"/>
                <a:cs typeface="Arial" panose="020B0604020202020204" pitchFamily="34" charset="0"/>
              </a:rPr>
              <a:t>:</a:t>
            </a:r>
            <a:br>
              <a:rPr lang="de-DE" sz="3600" dirty="0">
                <a:latin typeface="Arial" panose="020B0604020202020204" pitchFamily="34" charset="0"/>
                <a:cs typeface="Arial" panose="020B0604020202020204" pitchFamily="34" charset="0"/>
              </a:rPr>
            </a:br>
            <a:endParaRPr lang="de-AT" sz="3600" dirty="0">
              <a:latin typeface="Arial" panose="020B0604020202020204" pitchFamily="34" charset="0"/>
              <a:cs typeface="Arial" panose="020B0604020202020204" pitchFamily="34" charset="0"/>
            </a:endParaRPr>
          </a:p>
        </p:txBody>
      </p:sp>
      <p:sp>
        <p:nvSpPr>
          <p:cNvPr id="3" name="Inhaltsplatzhalter 2">
            <a:extLst>
              <a:ext uri="{FF2B5EF4-FFF2-40B4-BE49-F238E27FC236}">
                <a16:creationId xmlns:a16="http://schemas.microsoft.com/office/drawing/2014/main" id="{4629603B-F143-4F30-B252-9A0E22EDA246}"/>
              </a:ext>
            </a:extLst>
          </p:cNvPr>
          <p:cNvSpPr>
            <a:spLocks noGrp="1"/>
          </p:cNvSpPr>
          <p:nvPr>
            <p:ph idx="1"/>
          </p:nvPr>
        </p:nvSpPr>
        <p:spPr>
          <a:xfrm>
            <a:off x="132079" y="1189374"/>
            <a:ext cx="8221221" cy="5760066"/>
          </a:xfrm>
        </p:spPr>
        <p:txBody>
          <a:bodyPr>
            <a:normAutofit/>
          </a:bodyPr>
          <a:lstStyle/>
          <a:p>
            <a:pPr marL="0" indent="0">
              <a:buNone/>
            </a:pPr>
            <a:r>
              <a:rPr lang="de-DE" sz="2400" b="1" dirty="0">
                <a:latin typeface="Arial" panose="020B0604020202020204" pitchFamily="34" charset="0"/>
                <a:cs typeface="Arial" panose="020B0604020202020204" pitchFamily="34" charset="0"/>
              </a:rPr>
              <a:t>Zentrale </a:t>
            </a:r>
            <a:r>
              <a:rPr lang="de-DE" sz="2400" dirty="0">
                <a:latin typeface="Arial" panose="020B0604020202020204" pitchFamily="34" charset="0"/>
                <a:cs typeface="Arial" panose="020B0604020202020204" pitchFamily="34" charset="0"/>
              </a:rPr>
              <a:t>(</a:t>
            </a:r>
            <a:r>
              <a:rPr lang="de-AT" sz="2400" dirty="0">
                <a:latin typeface="Arial" panose="020B0604020202020204" pitchFamily="34" charset="0"/>
                <a:cs typeface="Arial" panose="020B0604020202020204" pitchFamily="34" charset="0"/>
              </a:rPr>
              <a:t>über zentralen Server)</a:t>
            </a:r>
            <a:r>
              <a:rPr lang="de-DE" sz="2400" dirty="0">
                <a:latin typeface="Arial" panose="020B0604020202020204" pitchFamily="34" charset="0"/>
                <a:cs typeface="Arial" panose="020B0604020202020204" pitchFamily="34" charset="0"/>
              </a:rPr>
              <a:t>: </a:t>
            </a:r>
          </a:p>
          <a:p>
            <a:r>
              <a:rPr lang="de-DE" sz="2400" b="1" dirty="0">
                <a:latin typeface="Arial" panose="020B0604020202020204" pitchFamily="34" charset="0"/>
                <a:cs typeface="Arial" panose="020B0604020202020204" pitchFamily="34" charset="0"/>
              </a:rPr>
              <a:t>CVS </a:t>
            </a:r>
            <a:r>
              <a:rPr lang="de-DE" sz="2400" dirty="0">
                <a:latin typeface="Arial" panose="020B0604020202020204" pitchFamily="34" charset="0"/>
                <a:cs typeface="Arial" panose="020B0604020202020204" pitchFamily="34" charset="0"/>
              </a:rPr>
              <a:t>und</a:t>
            </a:r>
            <a:r>
              <a:rPr lang="de-DE" sz="2400" b="1" dirty="0">
                <a:latin typeface="Arial" panose="020B0604020202020204" pitchFamily="34" charset="0"/>
                <a:cs typeface="Arial" panose="020B0604020202020204" pitchFamily="34" charset="0"/>
              </a:rPr>
              <a:t> SVN</a:t>
            </a:r>
          </a:p>
          <a:p>
            <a:r>
              <a:rPr lang="de-DE" sz="2400" dirty="0">
                <a:latin typeface="Arial" panose="020B0604020202020204" pitchFamily="34" charset="0"/>
                <a:cs typeface="Arial" panose="020B0604020202020204" pitchFamily="34" charset="0"/>
              </a:rPr>
              <a:t> Laufen über einen zentralen Server</a:t>
            </a:r>
          </a:p>
          <a:p>
            <a:endParaRPr lang="de-DE" sz="2400" dirty="0">
              <a:latin typeface="Arial" panose="020B0604020202020204" pitchFamily="34" charset="0"/>
              <a:cs typeface="Arial" panose="020B0604020202020204" pitchFamily="34" charset="0"/>
            </a:endParaRPr>
          </a:p>
          <a:p>
            <a:pPr marL="0" indent="0">
              <a:buNone/>
            </a:pPr>
            <a:r>
              <a:rPr lang="de-AT" sz="2400" b="1" dirty="0" err="1">
                <a:latin typeface="Arial" panose="020B0604020202020204" pitchFamily="34" charset="0"/>
                <a:cs typeface="Arial" panose="020B0604020202020204" pitchFamily="34" charset="0"/>
              </a:rPr>
              <a:t>Concurrent</a:t>
            </a:r>
            <a:r>
              <a:rPr lang="de-AT" sz="2400" b="1" dirty="0">
                <a:latin typeface="Arial" panose="020B0604020202020204" pitchFamily="34" charset="0"/>
                <a:cs typeface="Arial" panose="020B0604020202020204" pitchFamily="34" charset="0"/>
              </a:rPr>
              <a:t> Versions System </a:t>
            </a:r>
            <a:r>
              <a:rPr lang="de-AT" sz="2400" dirty="0">
                <a:latin typeface="Arial" panose="020B0604020202020204" pitchFamily="34" charset="0"/>
                <a:cs typeface="Arial" panose="020B0604020202020204" pitchFamily="34" charset="0"/>
              </a:rPr>
              <a:t>(CVS):</a:t>
            </a:r>
          </a:p>
          <a:p>
            <a:r>
              <a:rPr lang="de-AT" sz="2400" dirty="0">
                <a:latin typeface="Arial" panose="020B0604020202020204" pitchFamily="34" charset="0"/>
                <a:cs typeface="Arial" panose="020B0604020202020204" pitchFamily="34" charset="0"/>
              </a:rPr>
              <a:t>CVS wurde erschien am 19. November 1990 vom Entwickler The CVS Team. Die Letzte Version erschien 28. September 2005.</a:t>
            </a:r>
          </a:p>
          <a:p>
            <a:r>
              <a:rPr lang="de-AT" sz="2400" dirty="0">
                <a:latin typeface="Arial" panose="020B0604020202020204" pitchFamily="34" charset="0"/>
                <a:cs typeface="Arial" panose="020B0604020202020204" pitchFamily="34" charset="0"/>
              </a:rPr>
              <a:t>CVS vereinfacht die Verwaltung von Quellcode dadurch, dass es alle Dateien eines Software-Projektes an einer zentralen Stelle, einem sogenannten Repository, speichert. Dabei können jederzeit einzelne Dateien verändert werden, es bleiben jedoch alle früheren Versionen erhalten, einsehbar und wiederherstellbar.</a:t>
            </a:r>
            <a:endParaRPr lang="de-DE" sz="2400" dirty="0">
              <a:latin typeface="Arial" panose="020B0604020202020204" pitchFamily="34" charset="0"/>
              <a:cs typeface="Arial" panose="020B0604020202020204" pitchFamily="34" charset="0"/>
            </a:endParaRPr>
          </a:p>
          <a:p>
            <a:endParaRPr lang="de-DE" sz="2400" dirty="0">
              <a:latin typeface="Arial" panose="020B0604020202020204" pitchFamily="34" charset="0"/>
              <a:cs typeface="Arial" panose="020B0604020202020204" pitchFamily="34" charset="0"/>
            </a:endParaRPr>
          </a:p>
          <a:p>
            <a:pPr marL="0" indent="0">
              <a:buNone/>
            </a:pPr>
            <a:endParaRPr lang="de-DE" sz="2000" dirty="0">
              <a:latin typeface="Arial" panose="020B0604020202020204" pitchFamily="34" charset="0"/>
              <a:cs typeface="Arial" panose="020B0604020202020204" pitchFamily="34" charset="0"/>
            </a:endParaRPr>
          </a:p>
          <a:p>
            <a:endParaRPr lang="de-DE" sz="2000" dirty="0"/>
          </a:p>
          <a:p>
            <a:endParaRPr lang="de-DE" sz="2000" dirty="0"/>
          </a:p>
          <a:p>
            <a:endParaRPr lang="de-DE" sz="2000" dirty="0"/>
          </a:p>
          <a:p>
            <a:endParaRPr lang="de-DE" sz="2000" dirty="0">
              <a:latin typeface="Arial" panose="020B0604020202020204" pitchFamily="34" charset="0"/>
              <a:cs typeface="Arial" panose="020B0604020202020204" pitchFamily="34" charset="0"/>
            </a:endParaRPr>
          </a:p>
        </p:txBody>
      </p:sp>
      <p:pic>
        <p:nvPicPr>
          <p:cNvPr id="5" name="Grafik 4">
            <a:extLst>
              <a:ext uri="{FF2B5EF4-FFF2-40B4-BE49-F238E27FC236}">
                <a16:creationId xmlns:a16="http://schemas.microsoft.com/office/drawing/2014/main" id="{EBE765E3-03D8-4AF1-A6AF-AC6C10A34B9C}"/>
              </a:ext>
            </a:extLst>
          </p:cNvPr>
          <p:cNvPicPr>
            <a:picLocks noChangeAspect="1"/>
          </p:cNvPicPr>
          <p:nvPr/>
        </p:nvPicPr>
        <p:blipFill>
          <a:blip r:embed="rId2"/>
          <a:stretch>
            <a:fillRect/>
          </a:stretch>
        </p:blipFill>
        <p:spPr>
          <a:xfrm>
            <a:off x="7412157" y="662588"/>
            <a:ext cx="4505334" cy="3127519"/>
          </a:xfrm>
          <a:prstGeom prst="rect">
            <a:avLst/>
          </a:prstGeom>
        </p:spPr>
      </p:pic>
    </p:spTree>
    <p:extLst>
      <p:ext uri="{BB962C8B-B14F-4D97-AF65-F5344CB8AC3E}">
        <p14:creationId xmlns:p14="http://schemas.microsoft.com/office/powerpoint/2010/main" val="4072993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D679C1-2471-4682-8753-B1A54A4C0683}"/>
              </a:ext>
            </a:extLst>
          </p:cNvPr>
          <p:cNvSpPr>
            <a:spLocks noGrp="1"/>
          </p:cNvSpPr>
          <p:nvPr>
            <p:ph type="title"/>
          </p:nvPr>
        </p:nvSpPr>
        <p:spPr>
          <a:xfrm>
            <a:off x="193040" y="365125"/>
            <a:ext cx="11160760" cy="762635"/>
          </a:xfrm>
        </p:spPr>
        <p:txBody>
          <a:bodyPr>
            <a:normAutofit fontScale="90000"/>
          </a:bodyPr>
          <a:lstStyle/>
          <a:p>
            <a:br>
              <a:rPr lang="de-DE" sz="3600" b="1" dirty="0">
                <a:latin typeface="Arial" panose="020B0604020202020204" pitchFamily="34" charset="0"/>
                <a:cs typeface="Arial" panose="020B0604020202020204" pitchFamily="34" charset="0"/>
              </a:rPr>
            </a:br>
            <a:r>
              <a:rPr lang="de-DE" sz="3600" b="1" dirty="0">
                <a:latin typeface="Arial" panose="020B0604020202020204" pitchFamily="34" charset="0"/>
                <a:cs typeface="Arial" panose="020B0604020202020204" pitchFamily="34" charset="0"/>
              </a:rPr>
              <a:t>Arten der Versionsverwaltung</a:t>
            </a:r>
            <a:r>
              <a:rPr lang="de-DE" sz="3600" dirty="0">
                <a:latin typeface="Arial" panose="020B0604020202020204" pitchFamily="34" charset="0"/>
                <a:cs typeface="Arial" panose="020B0604020202020204" pitchFamily="34" charset="0"/>
              </a:rPr>
              <a:t>:</a:t>
            </a:r>
            <a:br>
              <a:rPr lang="de-DE" dirty="0">
                <a:latin typeface="Arial" panose="020B0604020202020204" pitchFamily="34" charset="0"/>
                <a:cs typeface="Arial" panose="020B0604020202020204" pitchFamily="34" charset="0"/>
              </a:rPr>
            </a:br>
            <a:endParaRPr lang="de-AT" dirty="0"/>
          </a:p>
        </p:txBody>
      </p:sp>
      <p:sp>
        <p:nvSpPr>
          <p:cNvPr id="3" name="Inhaltsplatzhalter 2">
            <a:extLst>
              <a:ext uri="{FF2B5EF4-FFF2-40B4-BE49-F238E27FC236}">
                <a16:creationId xmlns:a16="http://schemas.microsoft.com/office/drawing/2014/main" id="{5B677F63-E051-40ED-939D-7A8698394B12}"/>
              </a:ext>
            </a:extLst>
          </p:cNvPr>
          <p:cNvSpPr>
            <a:spLocks noGrp="1"/>
          </p:cNvSpPr>
          <p:nvPr>
            <p:ph idx="1"/>
          </p:nvPr>
        </p:nvSpPr>
        <p:spPr>
          <a:xfrm>
            <a:off x="193040" y="1127760"/>
            <a:ext cx="11795760" cy="5516880"/>
          </a:xfrm>
        </p:spPr>
        <p:txBody>
          <a:bodyPr/>
          <a:lstStyle/>
          <a:p>
            <a:pPr marL="0" indent="0">
              <a:buNone/>
            </a:pPr>
            <a:r>
              <a:rPr lang="de-AT" dirty="0">
                <a:latin typeface="Arial" panose="020B0604020202020204" pitchFamily="34" charset="0"/>
                <a:cs typeface="Arial" panose="020B0604020202020204" pitchFamily="34" charset="0"/>
              </a:rPr>
              <a:t> </a:t>
            </a:r>
            <a:r>
              <a:rPr lang="de-AT" sz="2400" b="1" dirty="0">
                <a:latin typeface="Arial" panose="020B0604020202020204" pitchFamily="34" charset="0"/>
                <a:cs typeface="Arial" panose="020B0604020202020204" pitchFamily="34" charset="0"/>
              </a:rPr>
              <a:t>Apache Subversion </a:t>
            </a:r>
            <a:r>
              <a:rPr lang="de-AT" sz="2400" dirty="0">
                <a:latin typeface="Arial" panose="020B0604020202020204" pitchFamily="34" charset="0"/>
                <a:cs typeface="Arial" panose="020B0604020202020204" pitchFamily="34" charset="0"/>
              </a:rPr>
              <a:t>(SVN):</a:t>
            </a:r>
          </a:p>
          <a:p>
            <a:r>
              <a:rPr lang="de-AT" sz="2400" dirty="0">
                <a:latin typeface="Arial" panose="020B0604020202020204" pitchFamily="34" charset="0"/>
                <a:cs typeface="Arial" panose="020B0604020202020204" pitchFamily="34" charset="0"/>
              </a:rPr>
              <a:t>Subversion wird als freie Software unter einer Lizenz im Stil der Apache-Lizenz veröffentlicht.</a:t>
            </a:r>
          </a:p>
          <a:p>
            <a:r>
              <a:rPr lang="de-AT" sz="2400" dirty="0">
                <a:latin typeface="Arial" panose="020B0604020202020204" pitchFamily="34" charset="0"/>
                <a:cs typeface="Arial" panose="020B0604020202020204" pitchFamily="34" charset="0"/>
              </a:rPr>
              <a:t>Der Name wurde von Jim </a:t>
            </a:r>
            <a:r>
              <a:rPr lang="de-AT" sz="2400" dirty="0" err="1">
                <a:latin typeface="Arial" panose="020B0604020202020204" pitchFamily="34" charset="0"/>
                <a:cs typeface="Arial" panose="020B0604020202020204" pitchFamily="34" charset="0"/>
              </a:rPr>
              <a:t>Blandy</a:t>
            </a:r>
            <a:r>
              <a:rPr lang="de-AT" sz="2400" dirty="0">
                <a:latin typeface="Arial" panose="020B0604020202020204" pitchFamily="34" charset="0"/>
                <a:cs typeface="Arial" panose="020B0604020202020204" pitchFamily="34" charset="0"/>
              </a:rPr>
              <a:t> geprägt, der auch das initiale Design des Subversion-Speichers definierte.</a:t>
            </a:r>
          </a:p>
          <a:p>
            <a:r>
              <a:rPr lang="de-AT" sz="2400" dirty="0">
                <a:latin typeface="Arial" panose="020B0604020202020204" pitchFamily="34" charset="0"/>
                <a:cs typeface="Arial" panose="020B0604020202020204" pitchFamily="34" charset="0"/>
              </a:rPr>
              <a:t>Die Software ist eine Weiterentwicklung von CVS, wobei besonders die Handhabung von Versionshistorien geändert wurde.</a:t>
            </a:r>
          </a:p>
          <a:p>
            <a:r>
              <a:rPr lang="de-AT" sz="2400" dirty="0">
                <a:latin typeface="Arial" panose="020B0604020202020204" pitchFamily="34" charset="0"/>
                <a:cs typeface="Arial" panose="020B0604020202020204" pitchFamily="34" charset="0"/>
              </a:rPr>
              <a:t>Es gibt die Möglichkeit, Dateien oder Verzeichnisse zu verschieben oder umzubenennen, ohne die Versionsgeschichte zu verlieren. In der Bedienung der Kommandozeilenversion ist es dagegen sehr ähnlich zu CVS gehalten. </a:t>
            </a:r>
          </a:p>
        </p:txBody>
      </p:sp>
    </p:spTree>
    <p:extLst>
      <p:ext uri="{BB962C8B-B14F-4D97-AF65-F5344CB8AC3E}">
        <p14:creationId xmlns:p14="http://schemas.microsoft.com/office/powerpoint/2010/main" val="1585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AF6FDD-8BCA-41E8-B570-619773BAB295}"/>
              </a:ext>
            </a:extLst>
          </p:cNvPr>
          <p:cNvSpPr>
            <a:spLocks noGrp="1"/>
          </p:cNvSpPr>
          <p:nvPr>
            <p:ph type="title"/>
          </p:nvPr>
        </p:nvSpPr>
        <p:spPr>
          <a:xfrm>
            <a:off x="132079" y="152400"/>
            <a:ext cx="8221221" cy="1036974"/>
          </a:xfrm>
        </p:spPr>
        <p:txBody>
          <a:bodyPr>
            <a:normAutofit fontScale="90000"/>
          </a:bodyPr>
          <a:lstStyle/>
          <a:p>
            <a:r>
              <a:rPr lang="de-DE" sz="4000" b="1" dirty="0">
                <a:latin typeface="Arial" panose="020B0604020202020204" pitchFamily="34" charset="0"/>
                <a:cs typeface="Arial" panose="020B0604020202020204" pitchFamily="34" charset="0"/>
              </a:rPr>
              <a:t>Arten der Versionsverwaltung</a:t>
            </a:r>
            <a:r>
              <a:rPr lang="de-DE" sz="4000" dirty="0">
                <a:latin typeface="Arial" panose="020B0604020202020204" pitchFamily="34" charset="0"/>
                <a:cs typeface="Arial" panose="020B0604020202020204" pitchFamily="34" charset="0"/>
              </a:rPr>
              <a:t>:</a:t>
            </a:r>
            <a:br>
              <a:rPr lang="de-DE" sz="3600" dirty="0">
                <a:latin typeface="Arial" panose="020B0604020202020204" pitchFamily="34" charset="0"/>
                <a:cs typeface="Arial" panose="020B0604020202020204" pitchFamily="34" charset="0"/>
              </a:rPr>
            </a:br>
            <a:endParaRPr lang="de-AT" sz="3600" dirty="0">
              <a:latin typeface="Arial" panose="020B0604020202020204" pitchFamily="34" charset="0"/>
              <a:cs typeface="Arial" panose="020B0604020202020204" pitchFamily="34" charset="0"/>
            </a:endParaRPr>
          </a:p>
        </p:txBody>
      </p:sp>
      <p:sp>
        <p:nvSpPr>
          <p:cNvPr id="3" name="Inhaltsplatzhalter 2">
            <a:extLst>
              <a:ext uri="{FF2B5EF4-FFF2-40B4-BE49-F238E27FC236}">
                <a16:creationId xmlns:a16="http://schemas.microsoft.com/office/drawing/2014/main" id="{4629603B-F143-4F30-B252-9A0E22EDA246}"/>
              </a:ext>
            </a:extLst>
          </p:cNvPr>
          <p:cNvSpPr>
            <a:spLocks noGrp="1"/>
          </p:cNvSpPr>
          <p:nvPr>
            <p:ph idx="1"/>
          </p:nvPr>
        </p:nvSpPr>
        <p:spPr>
          <a:xfrm>
            <a:off x="132079" y="1189374"/>
            <a:ext cx="8221221" cy="5760066"/>
          </a:xfrm>
        </p:spPr>
        <p:txBody>
          <a:bodyPr>
            <a:normAutofit/>
          </a:bodyPr>
          <a:lstStyle/>
          <a:p>
            <a:pPr marL="0" indent="0">
              <a:buNone/>
            </a:pPr>
            <a:r>
              <a:rPr lang="de-DE" sz="2400" b="1" dirty="0">
                <a:latin typeface="Arial" panose="020B0604020202020204" pitchFamily="34" charset="0"/>
                <a:cs typeface="Arial" panose="020B0604020202020204" pitchFamily="34" charset="0"/>
              </a:rPr>
              <a:t>Verteilt </a:t>
            </a:r>
            <a:r>
              <a:rPr lang="de-DE" sz="2400" dirty="0">
                <a:latin typeface="Arial" panose="020B0604020202020204" pitchFamily="34" charset="0"/>
                <a:cs typeface="Arial" panose="020B0604020202020204" pitchFamily="34" charset="0"/>
              </a:rPr>
              <a:t>(</a:t>
            </a:r>
            <a:r>
              <a:rPr lang="de-AT" sz="2400" dirty="0">
                <a:latin typeface="Arial" panose="020B0604020202020204" pitchFamily="34" charset="0"/>
                <a:cs typeface="Arial" panose="020B0604020202020204" pitchFamily="34" charset="0"/>
              </a:rPr>
              <a:t>über Computer und Server)</a:t>
            </a:r>
            <a:r>
              <a:rPr lang="de-DE" sz="2400" dirty="0">
                <a:latin typeface="Arial" panose="020B0604020202020204" pitchFamily="34" charset="0"/>
                <a:cs typeface="Arial" panose="020B0604020202020204" pitchFamily="34" charset="0"/>
              </a:rPr>
              <a:t>: </a:t>
            </a:r>
          </a:p>
          <a:p>
            <a:r>
              <a:rPr lang="de-DE" sz="2400" dirty="0">
                <a:latin typeface="Arial" panose="020B0604020202020204" pitchFamily="34" charset="0"/>
                <a:cs typeface="Arial" panose="020B0604020202020204" pitchFamily="34" charset="0"/>
              </a:rPr>
              <a:t>DVCS</a:t>
            </a:r>
          </a:p>
          <a:p>
            <a:r>
              <a:rPr lang="de-DE" sz="2400" dirty="0">
                <a:latin typeface="Arial" panose="020B0604020202020204" pitchFamily="34" charset="0"/>
                <a:cs typeface="Arial" panose="020B0604020202020204" pitchFamily="34" charset="0"/>
              </a:rPr>
              <a:t>Jedes System kann eigenständig ohne dauerhafte Verbindung arbeiten.</a:t>
            </a:r>
          </a:p>
          <a:p>
            <a:endParaRPr lang="de-DE" sz="2400" dirty="0">
              <a:latin typeface="Arial" panose="020B0604020202020204" pitchFamily="34" charset="0"/>
              <a:cs typeface="Arial" panose="020B0604020202020204" pitchFamily="34" charset="0"/>
            </a:endParaRPr>
          </a:p>
          <a:p>
            <a:pPr marL="0" indent="0">
              <a:buNone/>
            </a:pPr>
            <a:r>
              <a:rPr lang="de-DE" sz="2400" b="1" dirty="0">
                <a:latin typeface="Arial" panose="020B0604020202020204" pitchFamily="34" charset="0"/>
                <a:cs typeface="Arial" panose="020B0604020202020204" pitchFamily="34" charset="0"/>
              </a:rPr>
              <a:t>Distributed Version Control System </a:t>
            </a:r>
            <a:r>
              <a:rPr lang="de-DE" sz="2400" dirty="0">
                <a:latin typeface="Arial" panose="020B0604020202020204" pitchFamily="34" charset="0"/>
                <a:cs typeface="Arial" panose="020B0604020202020204" pitchFamily="34" charset="0"/>
              </a:rPr>
              <a:t>(DVCS):</a:t>
            </a:r>
          </a:p>
          <a:p>
            <a:r>
              <a:rPr lang="de-AT" sz="2400" dirty="0">
                <a:latin typeface="Arial" panose="020B0604020202020204" pitchFamily="34" charset="0"/>
                <a:cs typeface="Arial" panose="020B0604020202020204" pitchFamily="34" charset="0"/>
              </a:rPr>
              <a:t>Kein zentrales Repository</a:t>
            </a:r>
          </a:p>
          <a:p>
            <a:r>
              <a:rPr lang="de-AT" sz="2400" dirty="0">
                <a:latin typeface="Arial" panose="020B0604020202020204" pitchFamily="34" charset="0"/>
                <a:cs typeface="Arial" panose="020B0604020202020204" pitchFamily="34" charset="0"/>
              </a:rPr>
              <a:t>Anwender erhält nicht nur den letzten Zustand des Projektes von einem Server, der Anwender erhalt stattdessen eine vollständige Kopie des </a:t>
            </a:r>
            <a:r>
              <a:rPr lang="de-AT" sz="2400" dirty="0" err="1">
                <a:latin typeface="Arial" panose="020B0604020202020204" pitchFamily="34" charset="0"/>
                <a:cs typeface="Arial" panose="020B0604020202020204" pitchFamily="34" charset="0"/>
              </a:rPr>
              <a:t>Repositorys</a:t>
            </a:r>
            <a:r>
              <a:rPr lang="de-AT" sz="2400" dirty="0">
                <a:latin typeface="Arial" panose="020B0604020202020204" pitchFamily="34" charset="0"/>
                <a:cs typeface="Arial" panose="020B0604020202020204" pitchFamily="34" charset="0"/>
              </a:rPr>
              <a:t>.</a:t>
            </a:r>
          </a:p>
          <a:p>
            <a:r>
              <a:rPr lang="de-AT" sz="2400" dirty="0">
                <a:latin typeface="Arial" panose="020B0604020202020204" pitchFamily="34" charset="0"/>
                <a:cs typeface="Arial" panose="020B0604020202020204" pitchFamily="34" charset="0"/>
              </a:rPr>
              <a:t>Änderungen können lokal verfolgt werden, ohne eine Verbindung zu einem Server aufbauen zu müssen. </a:t>
            </a:r>
            <a:endParaRPr lang="de-DE" sz="2400" dirty="0">
              <a:latin typeface="Arial" panose="020B0604020202020204" pitchFamily="34" charset="0"/>
              <a:cs typeface="Arial" panose="020B0604020202020204" pitchFamily="34" charset="0"/>
            </a:endParaRPr>
          </a:p>
          <a:p>
            <a:pPr marL="0" indent="0">
              <a:buNone/>
            </a:pPr>
            <a:endParaRPr lang="de-DE" sz="2000" dirty="0">
              <a:latin typeface="Arial" panose="020B0604020202020204" pitchFamily="34" charset="0"/>
              <a:cs typeface="Arial" panose="020B0604020202020204" pitchFamily="34" charset="0"/>
            </a:endParaRPr>
          </a:p>
          <a:p>
            <a:endParaRPr lang="de-DE" sz="2000" dirty="0"/>
          </a:p>
          <a:p>
            <a:endParaRPr lang="de-DE" sz="2000" dirty="0"/>
          </a:p>
          <a:p>
            <a:endParaRPr lang="de-DE" sz="2000" dirty="0"/>
          </a:p>
          <a:p>
            <a:endParaRPr lang="de-DE" sz="2000" dirty="0">
              <a:latin typeface="Arial" panose="020B0604020202020204" pitchFamily="34" charset="0"/>
              <a:cs typeface="Arial" panose="020B0604020202020204" pitchFamily="34" charset="0"/>
            </a:endParaRPr>
          </a:p>
        </p:txBody>
      </p:sp>
      <p:pic>
        <p:nvPicPr>
          <p:cNvPr id="6" name="Grafik 5" descr="Distributed version control diagram">
            <a:extLst>
              <a:ext uri="{FF2B5EF4-FFF2-40B4-BE49-F238E27FC236}">
                <a16:creationId xmlns:a16="http://schemas.microsoft.com/office/drawing/2014/main" id="{8AE2E4B3-99A2-4579-841E-EE77A439958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05313" y="0"/>
            <a:ext cx="3803832" cy="4546456"/>
          </a:xfrm>
          <a:prstGeom prst="rect">
            <a:avLst/>
          </a:prstGeom>
          <a:noFill/>
          <a:ln>
            <a:noFill/>
          </a:ln>
        </p:spPr>
      </p:pic>
    </p:spTree>
    <p:extLst>
      <p:ext uri="{BB962C8B-B14F-4D97-AF65-F5344CB8AC3E}">
        <p14:creationId xmlns:p14="http://schemas.microsoft.com/office/powerpoint/2010/main" val="3116125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D679C1-2471-4682-8753-B1A54A4C0683}"/>
              </a:ext>
            </a:extLst>
          </p:cNvPr>
          <p:cNvSpPr>
            <a:spLocks noGrp="1"/>
          </p:cNvSpPr>
          <p:nvPr>
            <p:ph type="title"/>
          </p:nvPr>
        </p:nvSpPr>
        <p:spPr>
          <a:xfrm>
            <a:off x="193040" y="365125"/>
            <a:ext cx="11160760" cy="762635"/>
          </a:xfrm>
        </p:spPr>
        <p:txBody>
          <a:bodyPr>
            <a:normAutofit fontScale="90000"/>
          </a:bodyPr>
          <a:lstStyle/>
          <a:p>
            <a:br>
              <a:rPr lang="de-DE" sz="3600" b="1" dirty="0">
                <a:latin typeface="Arial" panose="020B0604020202020204" pitchFamily="34" charset="0"/>
                <a:cs typeface="Arial" panose="020B0604020202020204" pitchFamily="34" charset="0"/>
              </a:rPr>
            </a:br>
            <a:r>
              <a:rPr lang="de-DE" sz="3600" b="1" dirty="0">
                <a:latin typeface="Arial" panose="020B0604020202020204" pitchFamily="34" charset="0"/>
                <a:cs typeface="Arial" panose="020B0604020202020204" pitchFamily="34" charset="0"/>
              </a:rPr>
              <a:t>Arten der Versionsverwaltung</a:t>
            </a:r>
            <a:r>
              <a:rPr lang="de-DE" sz="3600" dirty="0">
                <a:latin typeface="Arial" panose="020B0604020202020204" pitchFamily="34" charset="0"/>
                <a:cs typeface="Arial" panose="020B0604020202020204" pitchFamily="34" charset="0"/>
              </a:rPr>
              <a:t>:</a:t>
            </a:r>
            <a:br>
              <a:rPr lang="de-DE" dirty="0">
                <a:latin typeface="Arial" panose="020B0604020202020204" pitchFamily="34" charset="0"/>
                <a:cs typeface="Arial" panose="020B0604020202020204" pitchFamily="34" charset="0"/>
              </a:rPr>
            </a:br>
            <a:endParaRPr lang="de-AT" dirty="0"/>
          </a:p>
        </p:txBody>
      </p:sp>
      <p:sp>
        <p:nvSpPr>
          <p:cNvPr id="3" name="Inhaltsplatzhalter 2">
            <a:extLst>
              <a:ext uri="{FF2B5EF4-FFF2-40B4-BE49-F238E27FC236}">
                <a16:creationId xmlns:a16="http://schemas.microsoft.com/office/drawing/2014/main" id="{5B677F63-E051-40ED-939D-7A8698394B12}"/>
              </a:ext>
            </a:extLst>
          </p:cNvPr>
          <p:cNvSpPr>
            <a:spLocks noGrp="1"/>
          </p:cNvSpPr>
          <p:nvPr>
            <p:ph idx="1"/>
          </p:nvPr>
        </p:nvSpPr>
        <p:spPr>
          <a:xfrm>
            <a:off x="193040" y="1127760"/>
            <a:ext cx="11795760" cy="5516880"/>
          </a:xfrm>
        </p:spPr>
        <p:txBody>
          <a:bodyPr/>
          <a:lstStyle/>
          <a:p>
            <a:pPr marL="0" indent="0">
              <a:buNone/>
            </a:pPr>
            <a:r>
              <a:rPr lang="de-AT" dirty="0">
                <a:latin typeface="Arial" panose="020B0604020202020204" pitchFamily="34" charset="0"/>
                <a:cs typeface="Arial" panose="020B0604020202020204" pitchFamily="34" charset="0"/>
              </a:rPr>
              <a:t> </a:t>
            </a:r>
            <a:r>
              <a:rPr lang="de-DE" sz="2400" b="1" dirty="0">
                <a:latin typeface="Arial" panose="020B0604020202020204" pitchFamily="34" charset="0"/>
                <a:cs typeface="Arial" panose="020B0604020202020204" pitchFamily="34" charset="0"/>
              </a:rPr>
              <a:t>Distributed Version Control System </a:t>
            </a:r>
            <a:r>
              <a:rPr lang="de-DE" sz="2400" dirty="0">
                <a:latin typeface="Arial" panose="020B0604020202020204" pitchFamily="34" charset="0"/>
                <a:cs typeface="Arial" panose="020B0604020202020204" pitchFamily="34" charset="0"/>
              </a:rPr>
              <a:t>(DVCS):</a:t>
            </a:r>
          </a:p>
          <a:p>
            <a:r>
              <a:rPr lang="de-AT" sz="2400" dirty="0">
                <a:latin typeface="Arial" panose="020B0604020202020204" pitchFamily="34" charset="0"/>
                <a:cs typeface="Arial" panose="020B0604020202020204" pitchFamily="34" charset="0"/>
              </a:rPr>
              <a:t>Änderungen können lokal verfolgt werden, ohne eine Verbindung zu einem Server aufbauen zu müssen. </a:t>
            </a:r>
          </a:p>
          <a:p>
            <a:r>
              <a:rPr lang="de-AT" sz="2400" dirty="0">
                <a:latin typeface="Arial" panose="020B0604020202020204" pitchFamily="34" charset="0"/>
                <a:cs typeface="Arial" panose="020B0604020202020204" pitchFamily="34" charset="0"/>
              </a:rPr>
              <a:t>Im Gegensatz zur zentralen Versionsverwaltung kommt es nicht zu einem Konflikt, wenn mehrere Benutzer dieselbe Version einer Datei ändern. (laufen parallel)</a:t>
            </a:r>
          </a:p>
          <a:p>
            <a:r>
              <a:rPr lang="de-AT" sz="2400" dirty="0">
                <a:latin typeface="Arial" panose="020B0604020202020204" pitchFamily="34" charset="0"/>
                <a:cs typeface="Arial" panose="020B0604020202020204" pitchFamily="34" charset="0"/>
              </a:rPr>
              <a:t>Es herrscht ein gerichteter azyklischer Graph (Polyhierarchie) anstatt einer Kette von Versionen (SVN).</a:t>
            </a:r>
          </a:p>
          <a:p>
            <a:r>
              <a:rPr lang="de-AT" sz="2400" dirty="0">
                <a:latin typeface="Arial" panose="020B0604020202020204" pitchFamily="34" charset="0"/>
                <a:cs typeface="Arial" panose="020B0604020202020204" pitchFamily="34" charset="0"/>
              </a:rPr>
              <a:t>Sollte ein Server beschädigt sein, kann jedes beliebige Repository von jedem beliebigen Anwenderrechner zurückkopiert werden und der Server so wiederhergestellt werden. Die Kopien werden Klone genannt und sind ein vollständiges Backup der gesamten Projektdaten.</a:t>
            </a:r>
          </a:p>
        </p:txBody>
      </p:sp>
    </p:spTree>
    <p:extLst>
      <p:ext uri="{BB962C8B-B14F-4D97-AF65-F5344CB8AC3E}">
        <p14:creationId xmlns:p14="http://schemas.microsoft.com/office/powerpoint/2010/main" val="2666628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B93037-20B4-442E-8AF2-761719F05EEB}"/>
              </a:ext>
            </a:extLst>
          </p:cNvPr>
          <p:cNvSpPr>
            <a:spLocks noGrp="1"/>
          </p:cNvSpPr>
          <p:nvPr>
            <p:ph type="title"/>
          </p:nvPr>
        </p:nvSpPr>
        <p:spPr>
          <a:xfrm>
            <a:off x="650240" y="365125"/>
            <a:ext cx="10703560" cy="793115"/>
          </a:xfrm>
        </p:spPr>
        <p:txBody>
          <a:bodyPr>
            <a:normAutofit fontScale="90000"/>
          </a:bodyPr>
          <a:lstStyle/>
          <a:p>
            <a:br>
              <a:rPr lang="de-AT" dirty="0"/>
            </a:br>
            <a:r>
              <a:rPr lang="de-AT" sz="4000" dirty="0">
                <a:latin typeface="Arial" panose="020B0604020202020204" pitchFamily="34" charset="0"/>
                <a:cs typeface="Arial" panose="020B0604020202020204" pitchFamily="34" charset="0"/>
              </a:rPr>
              <a:t>Inhaltsverzeichnis:</a:t>
            </a:r>
            <a:br>
              <a:rPr lang="de-AT" dirty="0"/>
            </a:br>
            <a:endParaRPr lang="de-AT" dirty="0"/>
          </a:p>
        </p:txBody>
      </p:sp>
      <p:sp>
        <p:nvSpPr>
          <p:cNvPr id="3" name="Inhaltsplatzhalter 2">
            <a:extLst>
              <a:ext uri="{FF2B5EF4-FFF2-40B4-BE49-F238E27FC236}">
                <a16:creationId xmlns:a16="http://schemas.microsoft.com/office/drawing/2014/main" id="{464C5859-AFA5-4C2E-8324-5725988E0ED8}"/>
              </a:ext>
            </a:extLst>
          </p:cNvPr>
          <p:cNvSpPr>
            <a:spLocks noGrp="1"/>
          </p:cNvSpPr>
          <p:nvPr>
            <p:ph idx="1"/>
          </p:nvPr>
        </p:nvSpPr>
        <p:spPr>
          <a:xfrm>
            <a:off x="650240" y="1239520"/>
            <a:ext cx="10703560" cy="4937443"/>
          </a:xfrm>
        </p:spPr>
        <p:txBody>
          <a:bodyPr/>
          <a:lstStyle/>
          <a:p>
            <a:r>
              <a:rPr lang="de-AT" sz="2400" dirty="0">
                <a:latin typeface="Arial" panose="020B0604020202020204" pitchFamily="34" charset="0"/>
                <a:cs typeface="Arial" panose="020B0604020202020204" pitchFamily="34" charset="0"/>
              </a:rPr>
              <a:t>Aufgaben</a:t>
            </a:r>
          </a:p>
          <a:p>
            <a:r>
              <a:rPr lang="de-AT" sz="2400" dirty="0">
                <a:latin typeface="Arial" panose="020B0604020202020204" pitchFamily="34" charset="0"/>
                <a:cs typeface="Arial" panose="020B0604020202020204" pitchFamily="34" charset="0"/>
              </a:rPr>
              <a:t>Anwendung</a:t>
            </a:r>
          </a:p>
          <a:p>
            <a:r>
              <a:rPr lang="de-AT" sz="2400" dirty="0">
                <a:latin typeface="Arial" panose="020B0604020202020204" pitchFamily="34" charset="0"/>
                <a:cs typeface="Arial" panose="020B0604020202020204" pitchFamily="34" charset="0"/>
              </a:rPr>
              <a:t>Arten der Versionsverwaltung </a:t>
            </a:r>
          </a:p>
          <a:p>
            <a:r>
              <a:rPr lang="de-AT" sz="2400" dirty="0">
                <a:latin typeface="Arial" panose="020B0604020202020204" pitchFamily="34" charset="0"/>
                <a:cs typeface="Arial" panose="020B0604020202020204" pitchFamily="34" charset="0"/>
              </a:rPr>
              <a:t>Konzepte (</a:t>
            </a:r>
            <a:r>
              <a:rPr lang="de-AT" b="1" dirty="0"/>
              <a:t>Lock Modify Write </a:t>
            </a:r>
            <a:r>
              <a:rPr lang="de-AT" dirty="0"/>
              <a:t>und  </a:t>
            </a:r>
            <a:r>
              <a:rPr lang="de-AT" b="1" dirty="0"/>
              <a:t>Copy Modify </a:t>
            </a:r>
            <a:r>
              <a:rPr lang="de-AT" b="1" dirty="0" err="1"/>
              <a:t>Merge</a:t>
            </a:r>
            <a:r>
              <a:rPr lang="de-AT" dirty="0"/>
              <a:t>)</a:t>
            </a:r>
          </a:p>
          <a:p>
            <a:endParaRPr lang="de-AT" b="1" dirty="0"/>
          </a:p>
          <a:p>
            <a:endParaRPr lang="de-AT" dirty="0"/>
          </a:p>
          <a:p>
            <a:endParaRPr lang="de-AT" sz="2400" dirty="0">
              <a:latin typeface="Arial" panose="020B0604020202020204" pitchFamily="34" charset="0"/>
              <a:cs typeface="Arial" panose="020B0604020202020204" pitchFamily="34" charset="0"/>
            </a:endParaRPr>
          </a:p>
          <a:p>
            <a:endParaRPr lang="de-AT" sz="2400" dirty="0">
              <a:latin typeface="Arial" panose="020B0604020202020204" pitchFamily="34" charset="0"/>
              <a:cs typeface="Arial" panose="020B0604020202020204" pitchFamily="34" charset="0"/>
            </a:endParaRPr>
          </a:p>
          <a:p>
            <a:endParaRPr lang="de-AT" dirty="0"/>
          </a:p>
          <a:p>
            <a:endParaRPr lang="de-AT" dirty="0"/>
          </a:p>
          <a:p>
            <a:endParaRPr lang="de-AT" dirty="0"/>
          </a:p>
        </p:txBody>
      </p:sp>
    </p:spTree>
    <p:extLst>
      <p:ext uri="{BB962C8B-B14F-4D97-AF65-F5344CB8AC3E}">
        <p14:creationId xmlns:p14="http://schemas.microsoft.com/office/powerpoint/2010/main" val="445641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ABBEF641-C413-4253-A854-54F9B35A41BB}"/>
              </a:ext>
            </a:extLst>
          </p:cNvPr>
          <p:cNvSpPr>
            <a:spLocks noGrp="1"/>
          </p:cNvSpPr>
          <p:nvPr>
            <p:ph type="title"/>
          </p:nvPr>
        </p:nvSpPr>
        <p:spPr>
          <a:xfrm>
            <a:off x="1988820" y="203201"/>
            <a:ext cx="8608060" cy="822960"/>
          </a:xfrm>
        </p:spPr>
        <p:txBody>
          <a:bodyPr>
            <a:noAutofit/>
          </a:bodyPr>
          <a:lstStyle/>
          <a:p>
            <a:r>
              <a:rPr lang="de-AT" sz="3600" b="1" dirty="0">
                <a:latin typeface="Arial" panose="020B0604020202020204" pitchFamily="34" charset="0"/>
                <a:cs typeface="Arial" panose="020B0604020202020204" pitchFamily="34" charset="0"/>
              </a:rPr>
              <a:t>VERSIONSVERWALTUNGSSYSTEME</a:t>
            </a:r>
            <a:endParaRPr lang="de-AT" sz="3600" b="1" dirty="0"/>
          </a:p>
        </p:txBody>
      </p:sp>
      <p:sp>
        <p:nvSpPr>
          <p:cNvPr id="7" name="Inhaltsplatzhalter 6">
            <a:extLst>
              <a:ext uri="{FF2B5EF4-FFF2-40B4-BE49-F238E27FC236}">
                <a16:creationId xmlns:a16="http://schemas.microsoft.com/office/drawing/2014/main" id="{B36A4071-359B-40C0-AD7F-1C3CCDDA9399}"/>
              </a:ext>
            </a:extLst>
          </p:cNvPr>
          <p:cNvSpPr>
            <a:spLocks noGrp="1"/>
          </p:cNvSpPr>
          <p:nvPr>
            <p:ph idx="1"/>
          </p:nvPr>
        </p:nvSpPr>
        <p:spPr>
          <a:xfrm>
            <a:off x="546100" y="1402080"/>
            <a:ext cx="11099800" cy="5577840"/>
          </a:xfrm>
        </p:spPr>
        <p:txBody>
          <a:bodyPr/>
          <a:lstStyle/>
          <a:p>
            <a:pPr algn="just"/>
            <a:r>
              <a:rPr lang="de-AT" sz="2400" b="1" dirty="0">
                <a:latin typeface="Arial" panose="020B0604020202020204" pitchFamily="34" charset="0"/>
                <a:cs typeface="Arial" panose="020B0604020202020204" pitchFamily="34" charset="0"/>
              </a:rPr>
              <a:t>VCS</a:t>
            </a:r>
            <a:r>
              <a:rPr lang="de-AT" sz="2400" dirty="0">
                <a:latin typeface="Arial" panose="020B0604020202020204" pitchFamily="34" charset="0"/>
                <a:cs typeface="Arial" panose="020B0604020202020204" pitchFamily="34" charset="0"/>
              </a:rPr>
              <a:t> (</a:t>
            </a:r>
            <a:r>
              <a:rPr lang="de-AT" sz="2400" b="1" dirty="0">
                <a:latin typeface="Arial" panose="020B0604020202020204" pitchFamily="34" charset="0"/>
                <a:cs typeface="Arial" panose="020B0604020202020204" pitchFamily="34" charset="0"/>
              </a:rPr>
              <a:t>Version Control System</a:t>
            </a:r>
            <a:r>
              <a:rPr lang="de-AT" sz="2400" dirty="0">
                <a:latin typeface="Arial" panose="020B0604020202020204" pitchFamily="34" charset="0"/>
                <a:cs typeface="Arial" panose="020B0604020202020204" pitchFamily="34" charset="0"/>
              </a:rPr>
              <a:t>)</a:t>
            </a:r>
            <a:endParaRPr lang="de-DE" sz="2400" dirty="0">
              <a:latin typeface="Arial" panose="020B0604020202020204" pitchFamily="34" charset="0"/>
              <a:cs typeface="Arial" panose="020B0604020202020204" pitchFamily="34" charset="0"/>
            </a:endParaRPr>
          </a:p>
          <a:p>
            <a:pPr algn="just"/>
            <a:r>
              <a:rPr lang="de-DE" sz="2400" dirty="0">
                <a:latin typeface="Arial" panose="020B0604020202020204" pitchFamily="34" charset="0"/>
                <a:cs typeface="Arial" panose="020B0604020202020204" pitchFamily="34" charset="0"/>
              </a:rPr>
              <a:t> System, das zur Erfassung von </a:t>
            </a:r>
            <a:r>
              <a:rPr lang="de-DE" sz="2400" b="1" dirty="0">
                <a:latin typeface="Arial" panose="020B0604020202020204" pitchFamily="34" charset="0"/>
                <a:cs typeface="Arial" panose="020B0604020202020204" pitchFamily="34" charset="0"/>
              </a:rPr>
              <a:t>Änderungen an Dokumenten oder Dateien</a:t>
            </a:r>
            <a:r>
              <a:rPr lang="de-DE" sz="2400" dirty="0">
                <a:latin typeface="Arial" panose="020B0604020202020204" pitchFamily="34" charset="0"/>
                <a:cs typeface="Arial" panose="020B0604020202020204" pitchFamily="34" charset="0"/>
              </a:rPr>
              <a:t> verwendet wird.</a:t>
            </a:r>
          </a:p>
          <a:p>
            <a:pPr algn="just"/>
            <a:r>
              <a:rPr lang="de-AT" sz="2400" dirty="0">
                <a:latin typeface="Arial" panose="020B0604020202020204" pitchFamily="34" charset="0"/>
                <a:cs typeface="Arial" panose="020B0604020202020204" pitchFamily="34" charset="0"/>
              </a:rPr>
              <a:t>Versionsverwaltungssysteme</a:t>
            </a:r>
            <a:r>
              <a:rPr lang="de-DE" sz="2400" dirty="0">
                <a:latin typeface="Arial" panose="020B0604020202020204" pitchFamily="34" charset="0"/>
                <a:cs typeface="Arial" panose="020B0604020202020204" pitchFamily="34" charset="0"/>
              </a:rPr>
              <a:t> speichern alle durch Bearbeitung entstandenen Versionen inklusive </a:t>
            </a:r>
            <a:r>
              <a:rPr lang="de-DE" sz="2400" b="1" dirty="0">
                <a:latin typeface="Arial" panose="020B0604020202020204" pitchFamily="34" charset="0"/>
                <a:cs typeface="Arial" panose="020B0604020202020204" pitchFamily="34" charset="0"/>
              </a:rPr>
              <a:t>Zeitstempel</a:t>
            </a:r>
            <a:r>
              <a:rPr lang="de-DE" sz="2400" dirty="0">
                <a:latin typeface="Arial" panose="020B0604020202020204" pitchFamily="34" charset="0"/>
                <a:cs typeface="Arial" panose="020B0604020202020204" pitchFamily="34" charset="0"/>
              </a:rPr>
              <a:t> und </a:t>
            </a:r>
            <a:r>
              <a:rPr lang="de-DE" sz="2400" b="1" dirty="0">
                <a:latin typeface="Arial" panose="020B0604020202020204" pitchFamily="34" charset="0"/>
                <a:cs typeface="Arial" panose="020B0604020202020204" pitchFamily="34" charset="0"/>
              </a:rPr>
              <a:t>Benutzerkennung</a:t>
            </a:r>
            <a:r>
              <a:rPr lang="de-DE" sz="2400" dirty="0">
                <a:latin typeface="Arial" panose="020B0604020202020204" pitchFamily="34" charset="0"/>
                <a:cs typeface="Arial" panose="020B0604020202020204" pitchFamily="34" charset="0"/>
              </a:rPr>
              <a:t> in einem Archiv und können später wiederhergestellt werden.</a:t>
            </a:r>
          </a:p>
          <a:p>
            <a:pPr algn="just"/>
            <a:r>
              <a:rPr lang="de-DE" sz="2400" dirty="0">
                <a:latin typeface="Arial" panose="020B0604020202020204" pitchFamily="34" charset="0"/>
                <a:cs typeface="Arial" panose="020B0604020202020204" pitchFamily="34" charset="0"/>
              </a:rPr>
              <a:t> Der gemeinsame Zugriff mehrerer Nutzer auf die Dateien und die gleichzeitige Entwicklung mehrerer Branchen. </a:t>
            </a:r>
          </a:p>
          <a:p>
            <a:pPr algn="just"/>
            <a:r>
              <a:rPr lang="de-DE" sz="2400" dirty="0">
                <a:latin typeface="Arial" panose="020B0604020202020204" pitchFamily="34" charset="0"/>
                <a:cs typeface="Arial" panose="020B0604020202020204" pitchFamily="34" charset="0"/>
              </a:rPr>
              <a:t>Programmen für die Versionsverwaltung sind </a:t>
            </a:r>
            <a:r>
              <a:rPr lang="de-DE" sz="2400" b="1" dirty="0">
                <a:latin typeface="Arial" panose="020B0604020202020204" pitchFamily="34" charset="0"/>
                <a:cs typeface="Arial" panose="020B0604020202020204" pitchFamily="34" charset="0"/>
              </a:rPr>
              <a:t>Apache Subversion </a:t>
            </a:r>
            <a:r>
              <a:rPr lang="de-DE" sz="2400" dirty="0">
                <a:latin typeface="Arial" panose="020B0604020202020204" pitchFamily="34" charset="0"/>
                <a:cs typeface="Arial" panose="020B0604020202020204" pitchFamily="34" charset="0"/>
              </a:rPr>
              <a:t>(SVN) und </a:t>
            </a:r>
            <a:r>
              <a:rPr lang="de-DE" sz="2400" b="1" dirty="0" err="1">
                <a:latin typeface="Arial" panose="020B0604020202020204" pitchFamily="34" charset="0"/>
                <a:cs typeface="Arial" panose="020B0604020202020204" pitchFamily="34" charset="0"/>
              </a:rPr>
              <a:t>Git</a:t>
            </a:r>
            <a:r>
              <a:rPr lang="de-DE" sz="2400" b="1" dirty="0">
                <a:latin typeface="Arial" panose="020B0604020202020204" pitchFamily="34" charset="0"/>
                <a:cs typeface="Arial" panose="020B0604020202020204" pitchFamily="34" charset="0"/>
              </a:rPr>
              <a:t>.</a:t>
            </a:r>
            <a:r>
              <a:rPr lang="de-DE" sz="2400" dirty="0">
                <a:latin typeface="Arial" panose="020B0604020202020204" pitchFamily="34" charset="0"/>
                <a:cs typeface="Arial" panose="020B0604020202020204" pitchFamily="34" charset="0"/>
              </a:rPr>
              <a:t> Diese kann man auf dem eigenen Server installieren oder bei einem Hoster anmieten</a:t>
            </a:r>
          </a:p>
          <a:p>
            <a:pPr algn="just"/>
            <a:endParaRPr lang="de-DE" sz="2400" dirty="0">
              <a:latin typeface="Arial" panose="020B0604020202020204" pitchFamily="34" charset="0"/>
              <a:cs typeface="Arial" panose="020B0604020202020204" pitchFamily="34" charset="0"/>
            </a:endParaRPr>
          </a:p>
          <a:p>
            <a:pPr algn="just"/>
            <a:endParaRPr lang="de-DE" sz="2400" b="1" dirty="0">
              <a:latin typeface="Arial" panose="020B0604020202020204" pitchFamily="34" charset="0"/>
              <a:cs typeface="Arial" panose="020B0604020202020204" pitchFamily="34" charset="0"/>
            </a:endParaRPr>
          </a:p>
          <a:p>
            <a:pPr algn="just"/>
            <a:endParaRPr lang="de-DE" sz="2400" dirty="0">
              <a:latin typeface="Arial" panose="020B0604020202020204" pitchFamily="34" charset="0"/>
              <a:cs typeface="Arial" panose="020B0604020202020204" pitchFamily="34" charset="0"/>
            </a:endParaRPr>
          </a:p>
          <a:p>
            <a:pPr algn="just"/>
            <a:endParaRPr lang="de-DE" sz="2400" dirty="0">
              <a:latin typeface="Arial" panose="020B0604020202020204" pitchFamily="34" charset="0"/>
              <a:cs typeface="Arial" panose="020B0604020202020204" pitchFamily="34" charset="0"/>
            </a:endParaRPr>
          </a:p>
          <a:p>
            <a:pPr algn="just"/>
            <a:endParaRPr lang="de-AT" dirty="0"/>
          </a:p>
        </p:txBody>
      </p:sp>
    </p:spTree>
    <p:extLst>
      <p:ext uri="{BB962C8B-B14F-4D97-AF65-F5344CB8AC3E}">
        <p14:creationId xmlns:p14="http://schemas.microsoft.com/office/powerpoint/2010/main" val="1900844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DEFF0E-E40C-4EF6-8CB6-1B1D0646B5A3}"/>
              </a:ext>
            </a:extLst>
          </p:cNvPr>
          <p:cNvSpPr>
            <a:spLocks noGrp="1"/>
          </p:cNvSpPr>
          <p:nvPr>
            <p:ph type="title"/>
          </p:nvPr>
        </p:nvSpPr>
        <p:spPr>
          <a:xfrm>
            <a:off x="162560" y="71120"/>
            <a:ext cx="11191240" cy="945515"/>
          </a:xfrm>
        </p:spPr>
        <p:txBody>
          <a:bodyPr>
            <a:normAutofit/>
          </a:bodyPr>
          <a:lstStyle/>
          <a:p>
            <a:r>
              <a:rPr lang="de-AT" sz="3600" b="1" dirty="0">
                <a:latin typeface="Arial" panose="020B0604020202020204" pitchFamily="34" charset="0"/>
                <a:cs typeface="Arial" panose="020B0604020202020204" pitchFamily="34" charset="0"/>
              </a:rPr>
              <a:t>Aufgaben:</a:t>
            </a:r>
          </a:p>
        </p:txBody>
      </p:sp>
      <p:sp>
        <p:nvSpPr>
          <p:cNvPr id="3" name="Inhaltsplatzhalter 2">
            <a:extLst>
              <a:ext uri="{FF2B5EF4-FFF2-40B4-BE49-F238E27FC236}">
                <a16:creationId xmlns:a16="http://schemas.microsoft.com/office/drawing/2014/main" id="{0FA511C3-1B3D-4278-BC98-7B8C1F2225CC}"/>
              </a:ext>
            </a:extLst>
          </p:cNvPr>
          <p:cNvSpPr>
            <a:spLocks noGrp="1"/>
          </p:cNvSpPr>
          <p:nvPr>
            <p:ph idx="1"/>
          </p:nvPr>
        </p:nvSpPr>
        <p:spPr>
          <a:xfrm>
            <a:off x="137160" y="1168400"/>
            <a:ext cx="11917680" cy="5455920"/>
          </a:xfrm>
        </p:spPr>
        <p:txBody>
          <a:bodyPr/>
          <a:lstStyle/>
          <a:p>
            <a:pPr marL="514350" indent="-514350">
              <a:buFont typeface="+mj-lt"/>
              <a:buAutoNum type="arabicPeriod"/>
            </a:pPr>
            <a:r>
              <a:rPr lang="de-AT" sz="2400" b="1" dirty="0">
                <a:latin typeface="Arial" panose="020B0604020202020204" pitchFamily="34" charset="0"/>
                <a:cs typeface="Arial" panose="020B0604020202020204" pitchFamily="34" charset="0"/>
              </a:rPr>
              <a:t>Protokollierung </a:t>
            </a:r>
            <a:r>
              <a:rPr lang="de-AT" sz="2400" dirty="0">
                <a:latin typeface="Arial" panose="020B0604020202020204" pitchFamily="34" charset="0"/>
                <a:cs typeface="Arial" panose="020B0604020202020204" pitchFamily="34" charset="0"/>
              </a:rPr>
              <a:t>der Änderungen</a:t>
            </a:r>
            <a:endParaRPr lang="de-AT" sz="2400" b="1" dirty="0">
              <a:latin typeface="Arial" panose="020B0604020202020204" pitchFamily="34" charset="0"/>
              <a:cs typeface="Arial" panose="020B0604020202020204" pitchFamily="34" charset="0"/>
            </a:endParaRPr>
          </a:p>
          <a:p>
            <a:pPr marL="514350" indent="-514350">
              <a:buFont typeface="+mj-lt"/>
              <a:buAutoNum type="arabicPeriod"/>
            </a:pPr>
            <a:r>
              <a:rPr lang="de-AT" sz="2400" b="1" dirty="0">
                <a:latin typeface="Arial" panose="020B0604020202020204" pitchFamily="34" charset="0"/>
                <a:cs typeface="Arial" panose="020B0604020202020204" pitchFamily="34" charset="0"/>
              </a:rPr>
              <a:t>Wiederherstellung </a:t>
            </a:r>
            <a:r>
              <a:rPr lang="de-AT" sz="2400" dirty="0">
                <a:latin typeface="Arial" panose="020B0604020202020204" pitchFamily="34" charset="0"/>
                <a:cs typeface="Arial" panose="020B0604020202020204" pitchFamily="34" charset="0"/>
              </a:rPr>
              <a:t>v</a:t>
            </a:r>
            <a:r>
              <a:rPr lang="de-DE" sz="2400" dirty="0">
                <a:latin typeface="Arial" panose="020B0604020202020204" pitchFamily="34" charset="0"/>
                <a:cs typeface="Arial" panose="020B0604020202020204" pitchFamily="34" charset="0"/>
              </a:rPr>
              <a:t>on alten Ständen einzelner Dateien</a:t>
            </a:r>
            <a:endParaRPr lang="de-AT" sz="2400" b="1" dirty="0">
              <a:latin typeface="Arial" panose="020B0604020202020204" pitchFamily="34" charset="0"/>
              <a:cs typeface="Arial" panose="020B0604020202020204" pitchFamily="34" charset="0"/>
            </a:endParaRPr>
          </a:p>
          <a:p>
            <a:pPr marL="514350" indent="-514350">
              <a:buFont typeface="+mj-lt"/>
              <a:buAutoNum type="arabicPeriod"/>
            </a:pPr>
            <a:r>
              <a:rPr lang="de-AT" sz="2400" b="1" dirty="0">
                <a:latin typeface="Arial" panose="020B0604020202020204" pitchFamily="34" charset="0"/>
                <a:cs typeface="Arial" panose="020B0604020202020204" pitchFamily="34" charset="0"/>
              </a:rPr>
              <a:t>Archivierung </a:t>
            </a:r>
            <a:r>
              <a:rPr lang="de-DE" sz="2400" dirty="0">
                <a:latin typeface="Arial" panose="020B0604020202020204" pitchFamily="34" charset="0"/>
                <a:cs typeface="Arial" panose="020B0604020202020204" pitchFamily="34" charset="0"/>
              </a:rPr>
              <a:t>der einzelnen Stände eines Projektes</a:t>
            </a:r>
            <a:endParaRPr lang="de-AT" sz="2400" b="1" dirty="0">
              <a:latin typeface="Arial" panose="020B0604020202020204" pitchFamily="34" charset="0"/>
              <a:cs typeface="Arial" panose="020B0604020202020204" pitchFamily="34" charset="0"/>
            </a:endParaRPr>
          </a:p>
          <a:p>
            <a:pPr marL="514350" indent="-514350">
              <a:buFont typeface="+mj-lt"/>
              <a:buAutoNum type="arabicPeriod"/>
            </a:pPr>
            <a:r>
              <a:rPr lang="de-AT" sz="2400" b="1" dirty="0">
                <a:latin typeface="Arial" panose="020B0604020202020204" pitchFamily="34" charset="0"/>
                <a:cs typeface="Arial" panose="020B0604020202020204" pitchFamily="34" charset="0"/>
              </a:rPr>
              <a:t>Koordination </a:t>
            </a:r>
            <a:r>
              <a:rPr lang="de-AT" sz="2400" dirty="0">
                <a:latin typeface="Arial" panose="020B0604020202020204" pitchFamily="34" charset="0"/>
                <a:cs typeface="Arial" panose="020B0604020202020204" pitchFamily="34" charset="0"/>
              </a:rPr>
              <a:t>von Aufgaben beteiligter Person</a:t>
            </a:r>
            <a:endParaRPr lang="de-AT" sz="2400" b="1" dirty="0">
              <a:latin typeface="Arial" panose="020B0604020202020204" pitchFamily="34" charset="0"/>
              <a:cs typeface="Arial" panose="020B0604020202020204" pitchFamily="34" charset="0"/>
            </a:endParaRPr>
          </a:p>
          <a:p>
            <a:pPr marL="0" indent="0">
              <a:buNone/>
            </a:pPr>
            <a:endParaRPr lang="de-AT" dirty="0"/>
          </a:p>
        </p:txBody>
      </p:sp>
    </p:spTree>
    <p:extLst>
      <p:ext uri="{BB962C8B-B14F-4D97-AF65-F5344CB8AC3E}">
        <p14:creationId xmlns:p14="http://schemas.microsoft.com/office/powerpoint/2010/main" val="1921023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DEFF0E-E40C-4EF6-8CB6-1B1D0646B5A3}"/>
              </a:ext>
            </a:extLst>
          </p:cNvPr>
          <p:cNvSpPr>
            <a:spLocks noGrp="1"/>
          </p:cNvSpPr>
          <p:nvPr>
            <p:ph type="title"/>
          </p:nvPr>
        </p:nvSpPr>
        <p:spPr>
          <a:xfrm>
            <a:off x="162560" y="71120"/>
            <a:ext cx="11191240" cy="945515"/>
          </a:xfrm>
        </p:spPr>
        <p:txBody>
          <a:bodyPr>
            <a:normAutofit/>
          </a:bodyPr>
          <a:lstStyle/>
          <a:p>
            <a:r>
              <a:rPr lang="de-AT" sz="3600" b="1" dirty="0">
                <a:latin typeface="Arial" panose="020B0604020202020204" pitchFamily="34" charset="0"/>
                <a:cs typeface="Arial" panose="020B0604020202020204" pitchFamily="34" charset="0"/>
              </a:rPr>
              <a:t>Anwendungen von Versionsverwaltung</a:t>
            </a:r>
          </a:p>
        </p:txBody>
      </p:sp>
      <p:sp>
        <p:nvSpPr>
          <p:cNvPr id="3" name="Inhaltsplatzhalter 2">
            <a:extLst>
              <a:ext uri="{FF2B5EF4-FFF2-40B4-BE49-F238E27FC236}">
                <a16:creationId xmlns:a16="http://schemas.microsoft.com/office/drawing/2014/main" id="{0FA511C3-1B3D-4278-BC98-7B8C1F2225CC}"/>
              </a:ext>
            </a:extLst>
          </p:cNvPr>
          <p:cNvSpPr>
            <a:spLocks noGrp="1"/>
          </p:cNvSpPr>
          <p:nvPr>
            <p:ph idx="1"/>
          </p:nvPr>
        </p:nvSpPr>
        <p:spPr>
          <a:xfrm>
            <a:off x="137160" y="1168400"/>
            <a:ext cx="11917680" cy="5455920"/>
          </a:xfrm>
        </p:spPr>
        <p:txBody>
          <a:bodyPr/>
          <a:lstStyle/>
          <a:p>
            <a:pPr marL="514350" indent="-514350">
              <a:buFont typeface="+mj-lt"/>
              <a:buAutoNum type="arabicPeriod"/>
            </a:pPr>
            <a:r>
              <a:rPr lang="de-AT" sz="2400" dirty="0">
                <a:latin typeface="Arial" panose="020B0604020202020204" pitchFamily="34" charset="0"/>
                <a:cs typeface="Arial" panose="020B0604020202020204" pitchFamily="34" charset="0"/>
              </a:rPr>
              <a:t>Quellcode-Verwaltung</a:t>
            </a:r>
          </a:p>
          <a:p>
            <a:pPr marL="514350" indent="-514350">
              <a:buFont typeface="+mj-lt"/>
              <a:buAutoNum type="arabicPeriod"/>
            </a:pPr>
            <a:r>
              <a:rPr lang="de-AT" sz="2400" dirty="0">
                <a:latin typeface="Arial" panose="020B0604020202020204" pitchFamily="34" charset="0"/>
                <a:cs typeface="Arial" panose="020B0604020202020204" pitchFamily="34" charset="0"/>
              </a:rPr>
              <a:t>Software-</a:t>
            </a:r>
            <a:r>
              <a:rPr lang="de-AT" sz="2400" dirty="0" err="1">
                <a:latin typeface="Arial" panose="020B0604020202020204" pitchFamily="34" charset="0"/>
                <a:cs typeface="Arial" panose="020B0604020202020204" pitchFamily="34" charset="0"/>
              </a:rPr>
              <a:t>Configuration</a:t>
            </a:r>
            <a:r>
              <a:rPr lang="de-AT" sz="2400" dirty="0">
                <a:latin typeface="Arial" panose="020B0604020202020204" pitchFamily="34" charset="0"/>
                <a:cs typeface="Arial" panose="020B0604020202020204" pitchFamily="34" charset="0"/>
              </a:rPr>
              <a:t>-Management</a:t>
            </a:r>
          </a:p>
          <a:p>
            <a:pPr marL="514350" indent="-514350">
              <a:buFont typeface="+mj-lt"/>
              <a:buAutoNum type="arabicPeriod"/>
            </a:pPr>
            <a:r>
              <a:rPr lang="de-AT" sz="2400" dirty="0">
                <a:latin typeface="Arial" panose="020B0604020202020204" pitchFamily="34" charset="0"/>
                <a:cs typeface="Arial" panose="020B0604020202020204" pitchFamily="34" charset="0"/>
              </a:rPr>
              <a:t>Backup-Lösung für verschiedene Bereiche</a:t>
            </a:r>
          </a:p>
          <a:p>
            <a:pPr marL="514350" indent="-514350">
              <a:buFont typeface="+mj-lt"/>
              <a:buAutoNum type="arabicPeriod"/>
            </a:pPr>
            <a:r>
              <a:rPr lang="de-AT" sz="2400" dirty="0">
                <a:latin typeface="Arial" panose="020B0604020202020204" pitchFamily="34" charset="0"/>
                <a:cs typeface="Arial" panose="020B0604020202020204" pitchFamily="34" charset="0"/>
              </a:rPr>
              <a:t>Dateiablage</a:t>
            </a:r>
          </a:p>
          <a:p>
            <a:pPr marL="0" indent="0">
              <a:buNone/>
            </a:pPr>
            <a:endParaRPr lang="de-AT" dirty="0"/>
          </a:p>
        </p:txBody>
      </p:sp>
    </p:spTree>
    <p:extLst>
      <p:ext uri="{BB962C8B-B14F-4D97-AF65-F5344CB8AC3E}">
        <p14:creationId xmlns:p14="http://schemas.microsoft.com/office/powerpoint/2010/main" val="2039221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77890A-0138-47C8-ADDC-60A9EB332E6C}"/>
              </a:ext>
            </a:extLst>
          </p:cNvPr>
          <p:cNvSpPr>
            <a:spLocks noGrp="1"/>
          </p:cNvSpPr>
          <p:nvPr>
            <p:ph type="title"/>
          </p:nvPr>
        </p:nvSpPr>
        <p:spPr>
          <a:xfrm>
            <a:off x="520700" y="203199"/>
            <a:ext cx="11150600" cy="955675"/>
          </a:xfrm>
        </p:spPr>
        <p:txBody>
          <a:bodyPr>
            <a:normAutofit/>
          </a:bodyPr>
          <a:lstStyle/>
          <a:p>
            <a:r>
              <a:rPr lang="de-DE" sz="3600" b="1" dirty="0">
                <a:latin typeface="Arial" panose="020B0604020202020204" pitchFamily="34" charset="0"/>
                <a:cs typeface="Arial" panose="020B0604020202020204" pitchFamily="34" charset="0"/>
              </a:rPr>
              <a:t>Quellcode Verwaltung i. A.</a:t>
            </a:r>
            <a:endParaRPr lang="de-AT" sz="3600" dirty="0"/>
          </a:p>
        </p:txBody>
      </p:sp>
      <p:sp>
        <p:nvSpPr>
          <p:cNvPr id="3" name="Inhaltsplatzhalter 2">
            <a:extLst>
              <a:ext uri="{FF2B5EF4-FFF2-40B4-BE49-F238E27FC236}">
                <a16:creationId xmlns:a16="http://schemas.microsoft.com/office/drawing/2014/main" id="{E48B78A9-3B3D-4AFB-886D-F88D4CB4F23E}"/>
              </a:ext>
            </a:extLst>
          </p:cNvPr>
          <p:cNvSpPr>
            <a:spLocks noGrp="1"/>
          </p:cNvSpPr>
          <p:nvPr>
            <p:ph idx="1"/>
          </p:nvPr>
        </p:nvSpPr>
        <p:spPr>
          <a:xfrm>
            <a:off x="463550" y="1351280"/>
            <a:ext cx="11264900" cy="5303521"/>
          </a:xfrm>
        </p:spPr>
        <p:txBody>
          <a:bodyPr>
            <a:normAutofit/>
          </a:bodyPr>
          <a:lstStyle/>
          <a:p>
            <a:r>
              <a:rPr lang="de-AT" sz="2400" dirty="0">
                <a:latin typeface="Arial" panose="020B0604020202020204" pitchFamily="34" charset="0"/>
                <a:cs typeface="Arial" panose="020B0604020202020204" pitchFamily="34" charset="0"/>
              </a:rPr>
              <a:t>Verwendung vorrangig für Webprojekte</a:t>
            </a:r>
          </a:p>
          <a:p>
            <a:r>
              <a:rPr lang="de-AT" sz="2400" dirty="0">
                <a:latin typeface="Arial" panose="020B0604020202020204" pitchFamily="34" charset="0"/>
                <a:cs typeface="Arial" panose="020B0604020202020204" pitchFamily="34" charset="0"/>
              </a:rPr>
              <a:t>Jeder an einem Quellcode arbeitende Person kann jederzeit auf ältere bzw. noch funktionierende oder bessere Versionen zurückgreifen</a:t>
            </a:r>
          </a:p>
          <a:p>
            <a:r>
              <a:rPr lang="de-AT" sz="2400" dirty="0">
                <a:latin typeface="Arial" panose="020B0604020202020204" pitchFamily="34" charset="0"/>
                <a:cs typeface="Arial" panose="020B0604020202020204" pitchFamily="34" charset="0"/>
              </a:rPr>
              <a:t>Fehler anderer Personen werden nicht mitübernommen</a:t>
            </a:r>
          </a:p>
          <a:p>
            <a:r>
              <a:rPr lang="de-AT" sz="2400" dirty="0">
                <a:latin typeface="Arial" panose="020B0604020202020204" pitchFamily="34" charset="0"/>
                <a:cs typeface="Arial" panose="020B0604020202020204" pitchFamily="34" charset="0"/>
              </a:rPr>
              <a:t>Sämtliche Änderungen im Text können immer nachvollzogen werden</a:t>
            </a:r>
          </a:p>
        </p:txBody>
      </p:sp>
    </p:spTree>
    <p:extLst>
      <p:ext uri="{BB962C8B-B14F-4D97-AF65-F5344CB8AC3E}">
        <p14:creationId xmlns:p14="http://schemas.microsoft.com/office/powerpoint/2010/main" val="3114760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77890A-0138-47C8-ADDC-60A9EB332E6C}"/>
              </a:ext>
            </a:extLst>
          </p:cNvPr>
          <p:cNvSpPr>
            <a:spLocks noGrp="1"/>
          </p:cNvSpPr>
          <p:nvPr>
            <p:ph type="title"/>
          </p:nvPr>
        </p:nvSpPr>
        <p:spPr>
          <a:xfrm>
            <a:off x="520700" y="203199"/>
            <a:ext cx="11150600" cy="955675"/>
          </a:xfrm>
        </p:spPr>
        <p:txBody>
          <a:bodyPr>
            <a:normAutofit/>
          </a:bodyPr>
          <a:lstStyle/>
          <a:p>
            <a:r>
              <a:rPr lang="de-DE" sz="3600" b="1" dirty="0">
                <a:latin typeface="Arial" panose="020B0604020202020204" pitchFamily="34" charset="0"/>
                <a:cs typeface="Arial" panose="020B0604020202020204" pitchFamily="34" charset="0"/>
              </a:rPr>
              <a:t>Software-</a:t>
            </a:r>
            <a:r>
              <a:rPr lang="de-DE" sz="3600" b="1" dirty="0" err="1">
                <a:latin typeface="Arial" panose="020B0604020202020204" pitchFamily="34" charset="0"/>
                <a:cs typeface="Arial" panose="020B0604020202020204" pitchFamily="34" charset="0"/>
              </a:rPr>
              <a:t>Configuration</a:t>
            </a:r>
            <a:r>
              <a:rPr lang="de-DE" sz="3600" b="1" dirty="0">
                <a:latin typeface="Arial" panose="020B0604020202020204" pitchFamily="34" charset="0"/>
                <a:cs typeface="Arial" panose="020B0604020202020204" pitchFamily="34" charset="0"/>
              </a:rPr>
              <a:t> Management</a:t>
            </a:r>
            <a:endParaRPr lang="de-AT" sz="3600" dirty="0"/>
          </a:p>
        </p:txBody>
      </p:sp>
      <p:sp>
        <p:nvSpPr>
          <p:cNvPr id="3" name="Inhaltsplatzhalter 2">
            <a:extLst>
              <a:ext uri="{FF2B5EF4-FFF2-40B4-BE49-F238E27FC236}">
                <a16:creationId xmlns:a16="http://schemas.microsoft.com/office/drawing/2014/main" id="{E48B78A9-3B3D-4AFB-886D-F88D4CB4F23E}"/>
              </a:ext>
            </a:extLst>
          </p:cNvPr>
          <p:cNvSpPr>
            <a:spLocks noGrp="1"/>
          </p:cNvSpPr>
          <p:nvPr>
            <p:ph idx="1"/>
          </p:nvPr>
        </p:nvSpPr>
        <p:spPr>
          <a:xfrm>
            <a:off x="463550" y="1351280"/>
            <a:ext cx="11264900" cy="5303521"/>
          </a:xfrm>
        </p:spPr>
        <p:txBody>
          <a:bodyPr>
            <a:normAutofit/>
          </a:bodyPr>
          <a:lstStyle/>
          <a:p>
            <a:pPr marL="514350" indent="-514350">
              <a:buFont typeface="+mj-lt"/>
              <a:buAutoNum type="arabicPeriod"/>
            </a:pPr>
            <a:r>
              <a:rPr lang="de-AT" dirty="0"/>
              <a:t>Spezialisierung des Konfigurationsmanagements auf Aktivitäten im Bereich der Software-Entwicklung</a:t>
            </a:r>
          </a:p>
          <a:p>
            <a:pPr lvl="1"/>
            <a:r>
              <a:rPr lang="de-AT" dirty="0"/>
              <a:t>Definition und Verfolgung von Prozessen</a:t>
            </a:r>
          </a:p>
          <a:p>
            <a:pPr lvl="1"/>
            <a:r>
              <a:rPr lang="de-AT" dirty="0"/>
              <a:t>Dokumentation aller Vorgänge</a:t>
            </a:r>
          </a:p>
          <a:p>
            <a:pPr lvl="1"/>
            <a:r>
              <a:rPr lang="de-AT" b="1" dirty="0"/>
              <a:t>Versionierung und Konfliktbehandlung</a:t>
            </a:r>
            <a:endParaRPr lang="de-AT" dirty="0"/>
          </a:p>
          <a:p>
            <a:pPr lvl="2"/>
            <a:r>
              <a:rPr lang="de-AT" dirty="0"/>
              <a:t>nur in diesem Punkt wird ein Versionskontrollsystem (z.B. GIT) verwendet</a:t>
            </a:r>
          </a:p>
          <a:p>
            <a:pPr lvl="1"/>
            <a:r>
              <a:rPr lang="de-AT" dirty="0"/>
              <a:t>Verwaltung von Voraussetzungen</a:t>
            </a:r>
          </a:p>
          <a:p>
            <a:pPr lvl="1"/>
            <a:r>
              <a:rPr lang="de-AT" dirty="0"/>
              <a:t>Effizienzsteigerungen bei der automatisierten Applikationserstellung</a:t>
            </a:r>
          </a:p>
          <a:p>
            <a:pPr lvl="1"/>
            <a:r>
              <a:rPr lang="de-AT" dirty="0"/>
              <a:t>Integration aller vorhandenen Werkzeuge</a:t>
            </a:r>
          </a:p>
          <a:p>
            <a:pPr lvl="1"/>
            <a:r>
              <a:rPr lang="de-AT" dirty="0"/>
              <a:t>Zugriffskontrolle</a:t>
            </a:r>
          </a:p>
          <a:p>
            <a:pPr marL="971550" lvl="1" indent="-514350">
              <a:buFont typeface="+mj-lt"/>
              <a:buAutoNum type="arabicPeriod"/>
            </a:pPr>
            <a:endParaRPr lang="de-AT"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6712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77890A-0138-47C8-ADDC-60A9EB332E6C}"/>
              </a:ext>
            </a:extLst>
          </p:cNvPr>
          <p:cNvSpPr>
            <a:spLocks noGrp="1"/>
          </p:cNvSpPr>
          <p:nvPr>
            <p:ph type="title"/>
          </p:nvPr>
        </p:nvSpPr>
        <p:spPr>
          <a:xfrm>
            <a:off x="520700" y="203199"/>
            <a:ext cx="11150600" cy="955675"/>
          </a:xfrm>
        </p:spPr>
        <p:txBody>
          <a:bodyPr>
            <a:normAutofit/>
          </a:bodyPr>
          <a:lstStyle/>
          <a:p>
            <a:r>
              <a:rPr lang="de-DE" sz="3600" b="1" dirty="0">
                <a:latin typeface="Arial" panose="020B0604020202020204" pitchFamily="34" charset="0"/>
                <a:cs typeface="Arial" panose="020B0604020202020204" pitchFamily="34" charset="0"/>
              </a:rPr>
              <a:t>Backup-Lösung bzw. Dateiablagesystem</a:t>
            </a:r>
            <a:endParaRPr lang="de-AT" sz="3600" dirty="0"/>
          </a:p>
        </p:txBody>
      </p:sp>
      <p:sp>
        <p:nvSpPr>
          <p:cNvPr id="3" name="Inhaltsplatzhalter 2">
            <a:extLst>
              <a:ext uri="{FF2B5EF4-FFF2-40B4-BE49-F238E27FC236}">
                <a16:creationId xmlns:a16="http://schemas.microsoft.com/office/drawing/2014/main" id="{E48B78A9-3B3D-4AFB-886D-F88D4CB4F23E}"/>
              </a:ext>
            </a:extLst>
          </p:cNvPr>
          <p:cNvSpPr>
            <a:spLocks noGrp="1"/>
          </p:cNvSpPr>
          <p:nvPr>
            <p:ph idx="1"/>
          </p:nvPr>
        </p:nvSpPr>
        <p:spPr>
          <a:xfrm>
            <a:off x="463550" y="1351280"/>
            <a:ext cx="11264900" cy="5303521"/>
          </a:xfrm>
        </p:spPr>
        <p:txBody>
          <a:bodyPr>
            <a:normAutofit lnSpcReduction="10000"/>
          </a:bodyPr>
          <a:lstStyle/>
          <a:p>
            <a:pPr marL="0" indent="0">
              <a:buNone/>
            </a:pPr>
            <a:r>
              <a:rPr lang="de-AT" sz="2400" b="1" dirty="0">
                <a:latin typeface="Arial" panose="020B0604020202020204" pitchFamily="34" charset="0"/>
                <a:cs typeface="Arial" panose="020B0604020202020204" pitchFamily="34" charset="0"/>
              </a:rPr>
              <a:t>Musikindustrie</a:t>
            </a:r>
          </a:p>
          <a:p>
            <a:r>
              <a:rPr lang="de-AT" sz="2400" dirty="0"/>
              <a:t>zeitlicher Verlauf des Abmischens eines Songs wird dokumentiert, um auf „bessere“ Versionen zurückgreifen zu können</a:t>
            </a:r>
          </a:p>
          <a:p>
            <a:pPr marL="0" indent="0">
              <a:buNone/>
            </a:pPr>
            <a:endParaRPr lang="de-AT" sz="2000" dirty="0">
              <a:latin typeface="Arial" panose="020B0604020202020204" pitchFamily="34" charset="0"/>
              <a:cs typeface="Arial" panose="020B0604020202020204" pitchFamily="34" charset="0"/>
            </a:endParaRPr>
          </a:p>
          <a:p>
            <a:pPr marL="0" indent="0">
              <a:buNone/>
            </a:pPr>
            <a:r>
              <a:rPr lang="de-AT" sz="2400" b="1" dirty="0">
                <a:latin typeface="Arial" panose="020B0604020202020204" pitchFamily="34" charset="0"/>
                <a:cs typeface="Arial" panose="020B0604020202020204" pitchFamily="34" charset="0"/>
              </a:rPr>
              <a:t>Technisches Zeichnen</a:t>
            </a:r>
          </a:p>
          <a:p>
            <a:r>
              <a:rPr lang="de-AT" dirty="0"/>
              <a:t>Versionen werden durch Änderungsindex verwaltet</a:t>
            </a:r>
          </a:p>
          <a:p>
            <a:r>
              <a:rPr lang="de-AT" sz="2400" dirty="0">
                <a:latin typeface="Arial" panose="020B0604020202020204" pitchFamily="34" charset="0"/>
                <a:cs typeface="Arial" panose="020B0604020202020204" pitchFamily="34" charset="0"/>
              </a:rPr>
              <a:t>Vorbeugung von Fehlern</a:t>
            </a:r>
          </a:p>
          <a:p>
            <a:r>
              <a:rPr lang="de-AT" sz="2400" dirty="0">
                <a:latin typeface="Arial" panose="020B0604020202020204" pitchFamily="34" charset="0"/>
                <a:cs typeface="Arial" panose="020B0604020202020204" pitchFamily="34" charset="0"/>
              </a:rPr>
              <a:t>Nachvollziehbarkeit von Änderungen</a:t>
            </a:r>
          </a:p>
          <a:p>
            <a:endParaRPr lang="de-AT" sz="2400" dirty="0">
              <a:latin typeface="Arial" panose="020B0604020202020204" pitchFamily="34" charset="0"/>
              <a:cs typeface="Arial" panose="020B0604020202020204" pitchFamily="34" charset="0"/>
            </a:endParaRPr>
          </a:p>
          <a:p>
            <a:pPr marL="0" indent="0">
              <a:buNone/>
            </a:pPr>
            <a:r>
              <a:rPr lang="de-AT" sz="2400" b="1" dirty="0">
                <a:latin typeface="Arial" panose="020B0604020202020204" pitchFamily="34" charset="0"/>
                <a:cs typeface="Arial" panose="020B0604020202020204" pitchFamily="34" charset="0"/>
              </a:rPr>
              <a:t>Office Anwendung</a:t>
            </a:r>
          </a:p>
          <a:p>
            <a:pPr marL="0" indent="0">
              <a:buNone/>
            </a:pPr>
            <a:r>
              <a:rPr lang="de-AT" sz="2400" dirty="0">
                <a:latin typeface="Arial" panose="020B0604020202020204" pitchFamily="34" charset="0"/>
                <a:cs typeface="Arial" panose="020B0604020202020204" pitchFamily="34" charset="0"/>
              </a:rPr>
              <a:t>Versionen eines Dokuments oftmals als mehrere Dokumente gespeichert</a:t>
            </a:r>
          </a:p>
          <a:p>
            <a:r>
              <a:rPr lang="de-AT" sz="2400" dirty="0">
                <a:latin typeface="Arial" panose="020B0604020202020204" pitchFamily="34" charset="0"/>
                <a:cs typeface="Arial" panose="020B0604020202020204" pitchFamily="34" charset="0"/>
              </a:rPr>
              <a:t>z.B. Diplomarbeiten, Seminararbeiten</a:t>
            </a:r>
          </a:p>
        </p:txBody>
      </p:sp>
    </p:spTree>
    <p:extLst>
      <p:ext uri="{BB962C8B-B14F-4D97-AF65-F5344CB8AC3E}">
        <p14:creationId xmlns:p14="http://schemas.microsoft.com/office/powerpoint/2010/main" val="3576168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AF6FDD-8BCA-41E8-B570-619773BAB295}"/>
              </a:ext>
            </a:extLst>
          </p:cNvPr>
          <p:cNvSpPr>
            <a:spLocks noGrp="1"/>
          </p:cNvSpPr>
          <p:nvPr>
            <p:ph type="title"/>
          </p:nvPr>
        </p:nvSpPr>
        <p:spPr>
          <a:xfrm>
            <a:off x="132079" y="152400"/>
            <a:ext cx="8221221" cy="1036974"/>
          </a:xfrm>
        </p:spPr>
        <p:txBody>
          <a:bodyPr>
            <a:normAutofit fontScale="90000"/>
          </a:bodyPr>
          <a:lstStyle/>
          <a:p>
            <a:r>
              <a:rPr lang="de-DE" sz="4000" b="1" dirty="0">
                <a:latin typeface="Arial" panose="020B0604020202020204" pitchFamily="34" charset="0"/>
                <a:cs typeface="Arial" panose="020B0604020202020204" pitchFamily="34" charset="0"/>
              </a:rPr>
              <a:t>Arten der Versionsverwaltung</a:t>
            </a:r>
            <a:r>
              <a:rPr lang="de-DE" sz="4000" dirty="0">
                <a:latin typeface="Arial" panose="020B0604020202020204" pitchFamily="34" charset="0"/>
                <a:cs typeface="Arial" panose="020B0604020202020204" pitchFamily="34" charset="0"/>
              </a:rPr>
              <a:t>:</a:t>
            </a:r>
            <a:br>
              <a:rPr lang="de-DE" sz="3600" dirty="0">
                <a:latin typeface="Arial" panose="020B0604020202020204" pitchFamily="34" charset="0"/>
                <a:cs typeface="Arial" panose="020B0604020202020204" pitchFamily="34" charset="0"/>
              </a:rPr>
            </a:br>
            <a:endParaRPr lang="de-AT" sz="3600" dirty="0">
              <a:latin typeface="Arial" panose="020B0604020202020204" pitchFamily="34" charset="0"/>
              <a:cs typeface="Arial" panose="020B0604020202020204" pitchFamily="34" charset="0"/>
            </a:endParaRPr>
          </a:p>
        </p:txBody>
      </p:sp>
      <p:sp>
        <p:nvSpPr>
          <p:cNvPr id="3" name="Inhaltsplatzhalter 2">
            <a:extLst>
              <a:ext uri="{FF2B5EF4-FFF2-40B4-BE49-F238E27FC236}">
                <a16:creationId xmlns:a16="http://schemas.microsoft.com/office/drawing/2014/main" id="{4629603B-F143-4F30-B252-9A0E22EDA246}"/>
              </a:ext>
            </a:extLst>
          </p:cNvPr>
          <p:cNvSpPr>
            <a:spLocks noGrp="1"/>
          </p:cNvSpPr>
          <p:nvPr>
            <p:ph idx="1"/>
          </p:nvPr>
        </p:nvSpPr>
        <p:spPr>
          <a:xfrm>
            <a:off x="132079" y="1189374"/>
            <a:ext cx="8221221" cy="5760066"/>
          </a:xfrm>
        </p:spPr>
        <p:txBody>
          <a:bodyPr>
            <a:normAutofit/>
          </a:bodyPr>
          <a:lstStyle/>
          <a:p>
            <a:pPr marL="0" indent="0">
              <a:buNone/>
            </a:pPr>
            <a:r>
              <a:rPr lang="de-DE" sz="2400" b="1" dirty="0">
                <a:latin typeface="Arial" panose="020B0604020202020204" pitchFamily="34" charset="0"/>
                <a:cs typeface="Arial" panose="020B0604020202020204" pitchFamily="34" charset="0"/>
              </a:rPr>
              <a:t>Lokale </a:t>
            </a:r>
            <a:r>
              <a:rPr lang="de-DE" sz="2400" dirty="0">
                <a:latin typeface="Arial" panose="020B0604020202020204" pitchFamily="34" charset="0"/>
                <a:cs typeface="Arial" panose="020B0604020202020204" pitchFamily="34" charset="0"/>
              </a:rPr>
              <a:t>(</a:t>
            </a:r>
            <a:r>
              <a:rPr lang="de-AT" sz="2400" dirty="0">
                <a:latin typeface="Arial" panose="020B0604020202020204" pitchFamily="34" charset="0"/>
                <a:cs typeface="Arial" panose="020B0604020202020204" pitchFamily="34" charset="0"/>
              </a:rPr>
              <a:t>nur auf einem Computer)</a:t>
            </a:r>
            <a:r>
              <a:rPr lang="de-DE" sz="2400" dirty="0">
                <a:latin typeface="Arial" panose="020B0604020202020204" pitchFamily="34" charset="0"/>
                <a:cs typeface="Arial" panose="020B0604020202020204" pitchFamily="34" charset="0"/>
              </a:rPr>
              <a:t>: </a:t>
            </a:r>
          </a:p>
          <a:p>
            <a:r>
              <a:rPr lang="de-DE" sz="2400" b="1" dirty="0">
                <a:latin typeface="Arial" panose="020B0604020202020204" pitchFamily="34" charset="0"/>
                <a:cs typeface="Arial" panose="020B0604020202020204" pitchFamily="34" charset="0"/>
              </a:rPr>
              <a:t>SCCS </a:t>
            </a:r>
            <a:r>
              <a:rPr lang="de-DE" sz="2400" dirty="0">
                <a:latin typeface="Arial" panose="020B0604020202020204" pitchFamily="34" charset="0"/>
                <a:cs typeface="Arial" panose="020B0604020202020204" pitchFamily="34" charset="0"/>
              </a:rPr>
              <a:t>und </a:t>
            </a:r>
            <a:r>
              <a:rPr lang="de-DE" sz="2400" b="1" dirty="0">
                <a:latin typeface="Arial" panose="020B0604020202020204" pitchFamily="34" charset="0"/>
                <a:cs typeface="Arial" panose="020B0604020202020204" pitchFamily="34" charset="0"/>
              </a:rPr>
              <a:t>RCS</a:t>
            </a:r>
          </a:p>
          <a:p>
            <a:r>
              <a:rPr lang="de-DE" sz="2400" dirty="0">
                <a:latin typeface="Arial" panose="020B0604020202020204" pitchFamily="34" charset="0"/>
                <a:cs typeface="Arial" panose="020B0604020202020204" pitchFamily="34" charset="0"/>
              </a:rPr>
              <a:t> Laufen komplett auf dem Entwicklerrechner</a:t>
            </a:r>
          </a:p>
          <a:p>
            <a:endParaRPr lang="de-DE" sz="2400" dirty="0">
              <a:latin typeface="Arial" panose="020B0604020202020204" pitchFamily="34" charset="0"/>
              <a:cs typeface="Arial" panose="020B0604020202020204" pitchFamily="34" charset="0"/>
            </a:endParaRPr>
          </a:p>
          <a:p>
            <a:pPr marL="0" indent="0">
              <a:buNone/>
            </a:pPr>
            <a:r>
              <a:rPr lang="de-AT" sz="2400" b="1" dirty="0">
                <a:latin typeface="Arial" panose="020B0604020202020204" pitchFamily="34" charset="0"/>
                <a:cs typeface="Arial" panose="020B0604020202020204" pitchFamily="34" charset="0"/>
              </a:rPr>
              <a:t>Source Code Control System </a:t>
            </a:r>
            <a:r>
              <a:rPr lang="de-AT" sz="2400" dirty="0">
                <a:latin typeface="Arial" panose="020B0604020202020204" pitchFamily="34" charset="0"/>
                <a:cs typeface="Arial" panose="020B0604020202020204" pitchFamily="34" charset="0"/>
              </a:rPr>
              <a:t>(SCCS):</a:t>
            </a:r>
          </a:p>
          <a:p>
            <a:r>
              <a:rPr lang="de-DE" sz="2400" dirty="0">
                <a:latin typeface="Arial" panose="020B0604020202020204" pitchFamily="34" charset="0"/>
                <a:cs typeface="Arial" panose="020B0604020202020204" pitchFamily="34" charset="0"/>
              </a:rPr>
              <a:t>SCCS wurde 1972 von Marc J. Rochkind an den Bell Telephone Laboratories entwickelt.</a:t>
            </a:r>
          </a:p>
          <a:p>
            <a:r>
              <a:rPr lang="de-AT" sz="2400" dirty="0">
                <a:latin typeface="Arial" panose="020B0604020202020204" pitchFamily="34" charset="0"/>
                <a:cs typeface="Arial" panose="020B0604020202020204" pitchFamily="34" charset="0"/>
              </a:rPr>
              <a:t> Stellt minimale Funktionen zur Verwaltung und ist daher nicht für die Verwaltung größerer Software Projekte geeignet.</a:t>
            </a:r>
          </a:p>
          <a:p>
            <a:endParaRPr lang="de-AT" sz="2400" dirty="0">
              <a:latin typeface="Arial" panose="020B0604020202020204" pitchFamily="34" charset="0"/>
              <a:cs typeface="Arial" panose="020B0604020202020204" pitchFamily="34" charset="0"/>
            </a:endParaRPr>
          </a:p>
          <a:p>
            <a:endParaRPr lang="de-DE" sz="2400" dirty="0">
              <a:latin typeface="Arial" panose="020B0604020202020204" pitchFamily="34" charset="0"/>
              <a:cs typeface="Arial" panose="020B0604020202020204" pitchFamily="34" charset="0"/>
            </a:endParaRPr>
          </a:p>
          <a:p>
            <a:endParaRPr lang="de-DE" sz="2400" dirty="0">
              <a:latin typeface="Arial" panose="020B0604020202020204" pitchFamily="34" charset="0"/>
              <a:cs typeface="Arial" panose="020B0604020202020204" pitchFamily="34" charset="0"/>
            </a:endParaRPr>
          </a:p>
          <a:p>
            <a:pPr marL="0" indent="0">
              <a:buNone/>
            </a:pPr>
            <a:endParaRPr lang="de-DE" sz="2000" dirty="0">
              <a:latin typeface="Arial" panose="020B0604020202020204" pitchFamily="34" charset="0"/>
              <a:cs typeface="Arial" panose="020B0604020202020204" pitchFamily="34" charset="0"/>
            </a:endParaRPr>
          </a:p>
          <a:p>
            <a:endParaRPr lang="de-DE" sz="2000" dirty="0"/>
          </a:p>
          <a:p>
            <a:endParaRPr lang="de-DE" sz="2000" dirty="0"/>
          </a:p>
          <a:p>
            <a:endParaRPr lang="de-DE" sz="2000" dirty="0"/>
          </a:p>
          <a:p>
            <a:endParaRPr lang="de-DE" sz="2000" dirty="0">
              <a:latin typeface="Arial" panose="020B0604020202020204" pitchFamily="34" charset="0"/>
              <a:cs typeface="Arial" panose="020B0604020202020204" pitchFamily="34" charset="0"/>
            </a:endParaRPr>
          </a:p>
        </p:txBody>
      </p:sp>
      <p:pic>
        <p:nvPicPr>
          <p:cNvPr id="4" name="Grafik 3">
            <a:extLst>
              <a:ext uri="{FF2B5EF4-FFF2-40B4-BE49-F238E27FC236}">
                <a16:creationId xmlns:a16="http://schemas.microsoft.com/office/drawing/2014/main" id="{A76D7F9E-4F96-4029-9054-4B56B41CC481}"/>
              </a:ext>
            </a:extLst>
          </p:cNvPr>
          <p:cNvPicPr>
            <a:picLocks noChangeAspect="1"/>
          </p:cNvPicPr>
          <p:nvPr/>
        </p:nvPicPr>
        <p:blipFill rotWithShape="1">
          <a:blip r:embed="rId2"/>
          <a:srcRect l="3061" r="-3" b="-3"/>
          <a:stretch/>
        </p:blipFill>
        <p:spPr>
          <a:xfrm>
            <a:off x="8353301" y="1767842"/>
            <a:ext cx="3706619" cy="3785419"/>
          </a:xfrm>
          <a:prstGeom prst="rect">
            <a:avLst/>
          </a:prstGeom>
          <a:effectLst/>
        </p:spPr>
      </p:pic>
    </p:spTree>
    <p:extLst>
      <p:ext uri="{BB962C8B-B14F-4D97-AF65-F5344CB8AC3E}">
        <p14:creationId xmlns:p14="http://schemas.microsoft.com/office/powerpoint/2010/main" val="13281201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772</Words>
  <Application>Microsoft Office PowerPoint</Application>
  <PresentationFormat>Breitbild</PresentationFormat>
  <Paragraphs>114</Paragraphs>
  <Slides>14</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14</vt:i4>
      </vt:variant>
    </vt:vector>
  </HeadingPairs>
  <TitlesOfParts>
    <vt:vector size="18" baseType="lpstr">
      <vt:lpstr>Arial</vt:lpstr>
      <vt:lpstr>Calibri</vt:lpstr>
      <vt:lpstr>Calibri Light</vt:lpstr>
      <vt:lpstr>Office</vt:lpstr>
      <vt:lpstr>VERSIONSVERWALTUNGSSYSTEME 2</vt:lpstr>
      <vt:lpstr> Inhaltsverzeichnis: </vt:lpstr>
      <vt:lpstr>VERSIONSVERWALTUNGSSYSTEME</vt:lpstr>
      <vt:lpstr>Aufgaben:</vt:lpstr>
      <vt:lpstr>Anwendungen von Versionsverwaltung</vt:lpstr>
      <vt:lpstr>Quellcode Verwaltung i. A.</vt:lpstr>
      <vt:lpstr>Software-Configuration Management</vt:lpstr>
      <vt:lpstr>Backup-Lösung bzw. Dateiablagesystem</vt:lpstr>
      <vt:lpstr>Arten der Versionsverwaltung: </vt:lpstr>
      <vt:lpstr> Arten der Versionsverwaltung: </vt:lpstr>
      <vt:lpstr>Arten der Versionsverwaltung: </vt:lpstr>
      <vt:lpstr> Arten der Versionsverwaltung: </vt:lpstr>
      <vt:lpstr>Arten der Versionsverwaltung: </vt:lpstr>
      <vt:lpstr> Arten der Versionsverwaltung: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VERSIONSVERWALTUNGSSYSTEME</dc:title>
  <dc:creator>Aleksandra Vukajlovic</dc:creator>
  <cp:lastModifiedBy>Kilian Windhager</cp:lastModifiedBy>
  <cp:revision>32</cp:revision>
  <dcterms:created xsi:type="dcterms:W3CDTF">2020-05-13T11:53:53Z</dcterms:created>
  <dcterms:modified xsi:type="dcterms:W3CDTF">2020-06-15T09:25:28Z</dcterms:modified>
</cp:coreProperties>
</file>