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60" r:id="rId5"/>
    <p:sldId id="269" r:id="rId6"/>
    <p:sldId id="284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5" r:id="rId18"/>
    <p:sldId id="276" r:id="rId19"/>
    <p:sldId id="277" r:id="rId20"/>
    <p:sldId id="279" r:id="rId21"/>
    <p:sldId id="280" r:id="rId22"/>
    <p:sldId id="281" r:id="rId23"/>
    <p:sldId id="278" r:id="rId24"/>
    <p:sldId id="271" r:id="rId25"/>
    <p:sldId id="273" r:id="rId26"/>
    <p:sldId id="274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DC"/>
    <a:srgbClr val="014572"/>
    <a:srgbClr val="546D79"/>
    <a:srgbClr val="00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98A8-F180-40CF-BF30-2EC54DA043DF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3E7-B493-4F94-BE2F-A984F39BF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43"/>
                    </a14:imgEffect>
                    <a14:imgEffect>
                      <a14:saturation sat="2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41" y="-88900"/>
            <a:ext cx="12471881" cy="7035800"/>
          </a:xfrm>
          <a:prstGeom prst="rect">
            <a:avLst/>
          </a:prstGeom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9938" y="1268450"/>
            <a:ext cx="5944288" cy="1914705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PRESENTATION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9938" y="3183156"/>
            <a:ext cx="5944288" cy="577970"/>
          </a:xfrm>
        </p:spPr>
        <p:txBody>
          <a:bodyPr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9EA382-026E-9ED0-527B-2AD2D73FBD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1" y="132857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566857" y="2773526"/>
            <a:ext cx="1287625" cy="131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673863" y="1410594"/>
            <a:ext cx="0" cy="438646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547778" y="394932"/>
            <a:ext cx="8938903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2">
                    <a:lumMod val="75000"/>
                  </a:schemeClr>
                </a:solidFill>
              </a:rPr>
              <a:t>SOMMAIRE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957264" y="1411287"/>
            <a:ext cx="8867150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46D79"/>
                </a:solidFill>
              </a:defRPr>
            </a:lvl1pPr>
          </a:lstStyle>
          <a:p>
            <a:pPr lvl="0"/>
            <a:r>
              <a:rPr lang="fr-FR" dirty="0"/>
              <a:t>Partie 1 …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24413" y="1411287"/>
            <a:ext cx="1010364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/>
              <a:t>p.1</a:t>
            </a:r>
          </a:p>
        </p:txBody>
      </p:sp>
      <p:sp>
        <p:nvSpPr>
          <p:cNvPr id="3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562208" y="3246437"/>
            <a:ext cx="68429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E6E75-4128-AC22-6D09-81EAA7641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956" y="7476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2130425" y="2251551"/>
            <a:ext cx="7910513" cy="2389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Titre partie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C639B9-BE3B-4C46-A7E3-C69CBB6B6EBC}"/>
              </a:ext>
            </a:extLst>
          </p:cNvPr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ADBE349C-19DA-41F5-90B3-A8A2179C1B1F}"/>
              </a:ext>
            </a:extLst>
          </p:cNvPr>
          <p:cNvSpPr txBox="1">
            <a:spLocks/>
          </p:cNvSpPr>
          <p:nvPr userDrawn="1"/>
        </p:nvSpPr>
        <p:spPr>
          <a:xfrm>
            <a:off x="11670390" y="357437"/>
            <a:ext cx="815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74E395-F9D5-4F68-19ED-1AA8502E0A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22" y="5870920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8456AF-30BA-F097-1F33-05A649C70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8428611" y="145241"/>
            <a:ext cx="0" cy="892673"/>
          </a:xfrm>
          <a:prstGeom prst="line">
            <a:avLst/>
          </a:prstGeom>
          <a:ln>
            <a:solidFill>
              <a:srgbClr val="39A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79475" y="1244600"/>
            <a:ext cx="10710187" cy="540861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546D79"/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2pPr>
            <a:lvl3pPr marL="1143000" indent="-228600">
              <a:buClr>
                <a:srgbClr val="39A9DC"/>
              </a:buClr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solidFill>
                  <a:srgbClr val="546D79"/>
                </a:solidFill>
              </a:defRPr>
            </a:lvl4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Puces niveau 1</a:t>
            </a:r>
          </a:p>
          <a:p>
            <a:pPr lvl="2"/>
            <a:r>
              <a:rPr lang="fr-FR" dirty="0"/>
              <a:t>Puce niveau 2</a:t>
            </a:r>
          </a:p>
          <a:p>
            <a:pPr lvl="3"/>
            <a:r>
              <a:rPr lang="fr-FR" dirty="0"/>
              <a:t>Puce niveau 3</a:t>
            </a:r>
          </a:p>
        </p:txBody>
      </p:sp>
      <p:sp>
        <p:nvSpPr>
          <p:cNvPr id="14" name="Espace réservé du numéro de diapositive 7"/>
          <p:cNvSpPr>
            <a:spLocks noGrp="1"/>
          </p:cNvSpPr>
          <p:nvPr userDrawn="1">
            <p:ph type="sldNum" sz="quarter" idx="12"/>
          </p:nvPr>
        </p:nvSpPr>
        <p:spPr>
          <a:xfrm>
            <a:off x="11670390" y="357437"/>
            <a:ext cx="81501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5" y="204788"/>
            <a:ext cx="7048500" cy="942975"/>
          </a:xfrm>
        </p:spPr>
        <p:txBody>
          <a:bodyPr>
            <a:noAutofit/>
          </a:bodyPr>
          <a:lstStyle>
            <a:lvl1pPr marL="0" indent="0">
              <a:buNone/>
              <a:defRPr sz="4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Titre de la slide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4D47EA-340C-900C-B50B-9C525DA0C7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21" y="125999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FECF-4F0F-413E-BF29-FC8C36CE0F7A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F67C-E7E9-4100-B9E2-82B0CFD3E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Débuggez et testez un SaaS RH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C8B2AB2-389E-6854-BAAB-3BB522CEF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fld id="{D9EC663E-BB73-7147-B614-82E91AD38C45}" type="datetime2">
              <a:rPr lang="fr-FR" sz="4000" b="1" smtClean="0">
                <a:solidFill>
                  <a:schemeClr val="tx1"/>
                </a:solidFill>
              </a:rPr>
              <a:t>mercredi 7 décembre 2022</a:t>
            </a:fld>
            <a:endParaRPr lang="fr-F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1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7" y="2961861"/>
            <a:ext cx="7553738" cy="3224212"/>
          </a:xfrm>
        </p:spPr>
        <p:txBody>
          <a:bodyPr>
            <a:normAutofit/>
          </a:bodyPr>
          <a:lstStyle/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ct val="100000"/>
              </a:lnSpc>
            </a:pPr>
            <a:endParaRPr lang="fr-FR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anomalie de login ADMIN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6178D3-38AC-8CEB-4A14-F300DDA9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22" y="1860479"/>
            <a:ext cx="4570896" cy="417685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A7944711-98BE-EF19-C5A3-3F0FCBF6ABE3}"/>
              </a:ext>
            </a:extLst>
          </p:cNvPr>
          <p:cNvSpPr txBox="1">
            <a:spLocks/>
          </p:cNvSpPr>
          <p:nvPr/>
        </p:nvSpPr>
        <p:spPr>
          <a:xfrm>
            <a:off x="139148" y="1244599"/>
            <a:ext cx="12235069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Lorsque qu’un administrateur souhaite se connecter sur sa vue,  une fois le mail et le </a:t>
            </a:r>
            <a:r>
              <a:rPr lang="fr-FR" dirty="0" err="1"/>
              <a:t>mdp</a:t>
            </a:r>
            <a:r>
              <a:rPr lang="fr-FR" dirty="0"/>
              <a:t> saisie rien ne se passe. </a:t>
            </a:r>
          </a:p>
          <a:p>
            <a:pPr>
              <a:lnSpc>
                <a:spcPct val="100000"/>
              </a:lnSpc>
            </a:pPr>
            <a:r>
              <a:rPr lang="fr-FR" dirty="0"/>
              <a:t>Pour corriger il faut remplacer :</a:t>
            </a:r>
          </a:p>
        </p:txBody>
      </p:sp>
    </p:spTree>
    <p:extLst>
      <p:ext uri="{BB962C8B-B14F-4D97-AF65-F5344CB8AC3E}">
        <p14:creationId xmlns:p14="http://schemas.microsoft.com/office/powerpoint/2010/main" val="408301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Lorsqu’un salarié dépose un justificatif, il n’est pas restreint qu’en au type de celui-ci. Hors si il n’est pas une image, cela occasionne des anomalies pour l’affichage de l’image et du nom du fichier.</a:t>
            </a:r>
          </a:p>
          <a:p>
            <a:pPr>
              <a:lnSpc>
                <a:spcPct val="100000"/>
              </a:lnSpc>
            </a:pPr>
            <a:br>
              <a:rPr lang="fr-FR" sz="2400" dirty="0"/>
            </a:br>
            <a:r>
              <a:rPr lang="fr-FR" sz="2400" dirty="0"/>
              <a:t>Pour cela : </a:t>
            </a:r>
          </a:p>
          <a:p>
            <a:pPr>
              <a:lnSpc>
                <a:spcPct val="100000"/>
              </a:lnSpc>
            </a:pPr>
            <a:r>
              <a:rPr lang="fr-FR" dirty="0"/>
              <a:t>Dans la construction du formulaire</a:t>
            </a:r>
            <a:endParaRPr lang="fr-FR" sz="2400" dirty="0"/>
          </a:p>
          <a:p>
            <a:pPr>
              <a:lnSpc>
                <a:spcPct val="100000"/>
              </a:lnSpc>
            </a:pP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&lt;input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required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type="file" class="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-control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-border" data-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="file" </a:t>
            </a:r>
            <a:r>
              <a:rPr lang="fr-FR" sz="18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18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="image/*"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/&gt;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1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8" y="1244600"/>
            <a:ext cx="11887199" cy="493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Dans le cas ou l’utilisateur bypass l’attribut </a:t>
            </a:r>
            <a:r>
              <a:rPr lang="fr-FR" sz="24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24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</a:t>
            </a:r>
            <a:r>
              <a:rPr lang="fr-FR" dirty="0"/>
              <a:t> , mise en place du code JS :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8D45674-E976-6715-1905-DF6A66B084FC}"/>
              </a:ext>
            </a:extLst>
          </p:cNvPr>
          <p:cNvSpPr txBox="1">
            <a:spLocks/>
          </p:cNvSpPr>
          <p:nvPr/>
        </p:nvSpPr>
        <p:spPr>
          <a:xfrm>
            <a:off x="139148" y="2260264"/>
            <a:ext cx="5854148" cy="3353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Récupération de l’extension du fichier (</a:t>
            </a:r>
            <a:r>
              <a:rPr lang="fr-FR" dirty="0" err="1"/>
              <a:t>fileExt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Création tab </a:t>
            </a:r>
            <a:r>
              <a:rPr lang="fr-FR" dirty="0" err="1"/>
              <a:t>leau</a:t>
            </a:r>
            <a:r>
              <a:rPr lang="fr-FR" dirty="0"/>
              <a:t> extension autorisé (</a:t>
            </a:r>
            <a:r>
              <a:rPr lang="fr-FR" dirty="0" err="1"/>
              <a:t>extAutorise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Vérification présence extension dans tableau méthode </a:t>
            </a:r>
            <a:r>
              <a:rPr lang="fr-FR" dirty="0" err="1"/>
              <a:t>includes</a:t>
            </a:r>
            <a:r>
              <a:rPr lang="fr-FR" dirty="0"/>
              <a:t>() (</a:t>
            </a:r>
            <a:r>
              <a:rPr lang="fr-FR" dirty="0" err="1"/>
              <a:t>checkFormat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Si </a:t>
            </a:r>
            <a:r>
              <a:rPr lang="fr-FR" dirty="0" err="1"/>
              <a:t>checkFormat</a:t>
            </a:r>
            <a:r>
              <a:rPr lang="fr-FR" dirty="0"/>
              <a:t> false 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disable</a:t>
            </a:r>
            <a:r>
              <a:rPr lang="fr-FR" dirty="0"/>
              <a:t>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btn</a:t>
            </a:r>
            <a:endParaRPr lang="fr-FR" dirty="0"/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</a:t>
            </a:r>
            <a:r>
              <a:rPr lang="fr-FR" dirty="0" err="1"/>
              <a:t>function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CC8107-6E4D-A9FF-DB6C-37249268DC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575"/>
          <a:stretch/>
        </p:blipFill>
        <p:spPr>
          <a:xfrm>
            <a:off x="6407426" y="1829172"/>
            <a:ext cx="5784574" cy="4671391"/>
          </a:xfrm>
          <a:prstGeom prst="rect">
            <a:avLst/>
          </a:prstGeom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5B1DE8EA-A26B-5A8F-6ECC-EAF1214C6C85}"/>
              </a:ext>
            </a:extLst>
          </p:cNvPr>
          <p:cNvSpPr txBox="1">
            <a:spLocks/>
          </p:cNvSpPr>
          <p:nvPr/>
        </p:nvSpPr>
        <p:spPr>
          <a:xfrm>
            <a:off x="0" y="5903843"/>
            <a:ext cx="5854148" cy="686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Correction d’un bug qui créer une </a:t>
            </a:r>
            <a:r>
              <a:rPr lang="fr-FR" dirty="0" err="1"/>
              <a:t>Ndf</a:t>
            </a:r>
            <a:r>
              <a:rPr lang="fr-FR" dirty="0"/>
              <a:t> lors chargement un document</a:t>
            </a:r>
          </a:p>
        </p:txBody>
      </p:sp>
    </p:spTree>
    <p:extLst>
      <p:ext uri="{BB962C8B-B14F-4D97-AF65-F5344CB8AC3E}">
        <p14:creationId xmlns:p14="http://schemas.microsoft.com/office/powerpoint/2010/main" val="113972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Comportement attendus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modale doit afficher l'image.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dans le </a:t>
            </a:r>
            <a:r>
              <a:rPr lang="fr-FR" dirty="0" err="1"/>
              <a:t>dashboard</a:t>
            </a:r>
            <a:r>
              <a:rPr lang="fr-FR" dirty="0"/>
              <a:t>, le formulaire correspondant au ticket doit afficher le nom du fichier.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3E91FD-5AE4-6CB0-91F9-4ADB4495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9" y="3429000"/>
            <a:ext cx="4518931" cy="3041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8156AA-B481-52B4-DFAA-B25CABF7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83" y="4323522"/>
            <a:ext cx="4382578" cy="1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vue admin listes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A9321F1B-3698-619C-DECD-76D2F9BCFDEB}"/>
              </a:ext>
            </a:extLst>
          </p:cNvPr>
          <p:cNvSpPr txBox="1">
            <a:spLocks/>
          </p:cNvSpPr>
          <p:nvPr/>
        </p:nvSpPr>
        <p:spPr>
          <a:xfrm>
            <a:off x="291549" y="1397000"/>
            <a:ext cx="11450514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Sur le Dashboard Admin, lorsqu’un user dépile les listes, la navigation entre les différentes </a:t>
            </a:r>
            <a:r>
              <a:rPr lang="fr-FR" dirty="0" err="1"/>
              <a:t>NdF</a:t>
            </a:r>
            <a:r>
              <a:rPr lang="fr-FR" dirty="0"/>
              <a:t> n’est pas prise en compte d’une pile à une autre.</a:t>
            </a:r>
          </a:p>
          <a:p>
            <a:r>
              <a:rPr lang="fr-FR" dirty="0"/>
              <a:t>Pour résoudre cela</a:t>
            </a:r>
          </a:p>
          <a:p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43E1A9-049D-9A83-764E-8415FBCF14EC}"/>
              </a:ext>
            </a:extLst>
          </p:cNvPr>
          <p:cNvSpPr txBox="1"/>
          <p:nvPr/>
        </p:nvSpPr>
        <p:spPr>
          <a:xfrm>
            <a:off x="146602" y="2804636"/>
            <a:ext cx="1204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1" u="sng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u="sng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`open-bill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"click"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handleEditTicket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8778C9-4064-1B2C-A2C5-D5C27BE11967}"/>
              </a:ext>
            </a:extLst>
          </p:cNvPr>
          <p:cNvSpPr txBox="1"/>
          <p:nvPr/>
        </p:nvSpPr>
        <p:spPr>
          <a:xfrm>
            <a:off x="146601" y="4332713"/>
            <a:ext cx="11595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filteredBills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getStatus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1" u="sng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1" u="sng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)).</a:t>
            </a:r>
            <a:r>
              <a:rPr lang="fr-FR" b="1" u="sng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1" u="sng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1" u="sng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1" u="sng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`open-bill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"click"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fr-FR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handleEditTicket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bills</a:t>
            </a:r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2299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1049789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Ajout de tests unitaires et d’intégration</a:t>
            </a:r>
          </a:p>
        </p:txBody>
      </p:sp>
    </p:spTree>
    <p:extLst>
      <p:ext uri="{BB962C8B-B14F-4D97-AF65-F5344CB8AC3E}">
        <p14:creationId xmlns:p14="http://schemas.microsoft.com/office/powerpoint/2010/main" val="32869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</a:t>
            </a:r>
            <a:r>
              <a:rPr lang="fr-FR" dirty="0" err="1"/>
              <a:t>views</a:t>
            </a:r>
            <a:r>
              <a:rPr lang="fr-FR" dirty="0"/>
              <a:t>/Bills : Le taux de couverture est de 100%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Rajout la mention « 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container/Bills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GET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</a:t>
            </a:r>
            <a:r>
              <a:rPr lang="fr-FR" dirty="0" err="1"/>
              <a:t>NewBill</a:t>
            </a:r>
            <a:r>
              <a:rPr lang="fr-FR" dirty="0"/>
              <a:t>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POST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Création de test pour la survenue d’une erreur 404 ou 500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Ajout de testes unitaires et d’</a:t>
            </a:r>
            <a:r>
              <a:rPr lang="fr-FR" dirty="0" err="1"/>
              <a:t>integration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1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Le premier test de </a:t>
            </a:r>
            <a:r>
              <a:rPr lang="fr-FR" dirty="0" err="1"/>
              <a:t>Bills.js</a:t>
            </a:r>
            <a:r>
              <a:rPr lang="fr-FR" dirty="0"/>
              <a:t> vérifie si l’icone du menu actif est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highlighted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avec le </a:t>
            </a:r>
            <a:r>
              <a:rPr lang="fr-FR" dirty="0"/>
              <a:t>le style 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active-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icon</a:t>
            </a: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r>
              <a:rPr lang="fr-FR" dirty="0"/>
              <a:t>Pour cela : </a:t>
            </a:r>
          </a:p>
          <a:p>
            <a:pPr marL="457200" lvl="2" indent="0">
              <a:buNone/>
            </a:pP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expect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windowIcon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classList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contains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"active-</a:t>
            </a:r>
            <a:r>
              <a:rPr lang="fr-FR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icon</a:t>
            </a:r>
            <a:r>
              <a:rPr lang="fr-FR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)).</a:t>
            </a:r>
            <a:r>
              <a:rPr lang="fr-FR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toBe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fr-FR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Rajout de la mention « 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GET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Bills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ouverture de la modal (lors du clique sur l’œil)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ouvrir la page de déclaration d’une nouvelle note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</a:t>
            </a:r>
            <a:r>
              <a:rPr lang="fr-FR" dirty="0" err="1"/>
              <a:t>Get</a:t>
            </a:r>
            <a:r>
              <a:rPr lang="fr-FR" dirty="0"/>
              <a:t> les bills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95D675-1652-0F5B-00FD-2CFFC97E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30" y="4322004"/>
            <a:ext cx="11744740" cy="7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POST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post une bill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8E656-B519-C36B-B10B-123D3308D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4517496"/>
            <a:ext cx="7772400" cy="8491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14F674-EA28-A7D7-388E-AD960C104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353" y="4469943"/>
            <a:ext cx="6071544" cy="20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AF5ABB-0424-4D95-5A8D-F0B9E4E78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rapport de test </a:t>
            </a:r>
            <a:r>
              <a:rPr lang="fr-FR" dirty="0" err="1"/>
              <a:t>Jest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4 bugs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Ajout de tests unitaires et d’intégration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du parcours Employé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342FD-F974-3036-7F5B-EBA7A9E1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6" y="-11502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053295-DD6E-1FB4-6D82-C6DA729A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58" y="1869524"/>
            <a:ext cx="8904971" cy="44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1537114-70E4-6245-3E5A-65E0D702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30" y="1972537"/>
            <a:ext cx="7230139" cy="44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5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post une bill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F4D398-8971-5568-DC35-854E0AB1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" y="1692462"/>
            <a:ext cx="4460315" cy="50794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29FF93-8DDB-7334-E7A8-09F8B5C30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864" y="2315100"/>
            <a:ext cx="5950547" cy="28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/>
              <a:t>Réutilisation du code mise en place pour le test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Test Erreur 404 et 500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69315C-74DB-00AF-4284-D08D930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32" y="1313828"/>
            <a:ext cx="5598459" cy="2574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6C2719-4092-0647-6D2F-45817BCAC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139263"/>
            <a:ext cx="4894820" cy="2406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4073D9-3C2E-4905-0067-089F558F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70" y="4139262"/>
            <a:ext cx="5129900" cy="24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572710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Création du parcours employé</a:t>
            </a:r>
          </a:p>
        </p:txBody>
      </p:sp>
    </p:spTree>
    <p:extLst>
      <p:ext uri="{BB962C8B-B14F-4D97-AF65-F5344CB8AC3E}">
        <p14:creationId xmlns:p14="http://schemas.microsoft.com/office/powerpoint/2010/main" val="77004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806C8B-0DAB-599B-2AE9-D08BD435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1607666"/>
            <a:ext cx="10080000" cy="51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28390-CD91-19C7-13E8-B51A04D5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25" y="1231148"/>
            <a:ext cx="10080000" cy="48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04A0C3-814A-9A16-45C5-79ABAD11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97" y="3598646"/>
            <a:ext cx="10080000" cy="15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rgbClr val="271A38"/>
                </a:solidFill>
                <a:effectLst/>
                <a:latin typeface="Inter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7751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79475" y="1244600"/>
            <a:ext cx="11312525" cy="54086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 err="1"/>
              <a:t>Billed</a:t>
            </a:r>
            <a:r>
              <a:rPr lang="fr-FR" dirty="0"/>
              <a:t> est un outil de Gestion de note de frais,</a:t>
            </a:r>
          </a:p>
          <a:p>
            <a:pPr marL="0" lvl="1" indent="0">
              <a:buNone/>
            </a:pPr>
            <a:r>
              <a:rPr lang="fr-FR" dirty="0"/>
              <a:t>	Il permet à un utilisateur de déclarer ses notes (informations + justificatifs)</a:t>
            </a:r>
          </a:p>
          <a:p>
            <a:pPr marL="0" lvl="1" indent="0">
              <a:buNone/>
            </a:pPr>
            <a:r>
              <a:rPr lang="fr-FR" dirty="0"/>
              <a:t>	Il permet à un manager de suivre, visualiser, valider, refuser les notes de frais</a:t>
            </a:r>
          </a:p>
          <a:p>
            <a:pPr marL="0" lvl="1" indent="0">
              <a:buNone/>
            </a:pPr>
            <a:r>
              <a:rPr lang="fr-FR" dirty="0"/>
              <a:t>On y accès via un log et mot de passe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/>
              <a:t>Objectifs 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Debugger le parcours Administrateur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Tester et Debugger le parcours </a:t>
            </a:r>
            <a:r>
              <a:rPr lang="fr-FR" dirty="0" err="1"/>
              <a:t>Employee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Fiabiliser et améliorer le parcours </a:t>
            </a:r>
            <a:r>
              <a:rPr lang="fr-FR" dirty="0" err="1"/>
              <a:t>Employee</a:t>
            </a:r>
            <a:endParaRPr lang="fr-FR" dirty="0"/>
          </a:p>
          <a:p>
            <a:pPr marL="457200" lvl="1" indent="-457200">
              <a:buFont typeface="+mj-lt"/>
              <a:buAutoNum type="arabicPeriod"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chemeClr val="tx1"/>
                </a:solidFill>
                <a:effectLst/>
                <a:latin typeface="Inter"/>
              </a:rPr>
              <a:t>Rapport de test </a:t>
            </a:r>
            <a:r>
              <a:rPr lang="fr-FR" sz="6000" b="1" i="0" dirty="0" err="1">
                <a:solidFill>
                  <a:schemeClr val="tx1"/>
                </a:solidFill>
                <a:effectLst/>
                <a:latin typeface="Inter"/>
              </a:rPr>
              <a:t>Jest</a:t>
            </a:r>
            <a:endParaRPr lang="fr-FR" sz="6000" b="1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252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E8D2028-33FD-6AF4-4CED-C701FD7C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7" y="1644239"/>
            <a:ext cx="5922634" cy="135517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Rapport de test </a:t>
            </a:r>
            <a:r>
              <a:rPr lang="fr-FR" dirty="0" err="1"/>
              <a:t>Jest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7D8BB16-AE23-6E89-25DE-93C7A1D1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58" y="3214487"/>
            <a:ext cx="5264371" cy="37576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CDFA03-A938-04A6-6D30-26381DD61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2" y="1647723"/>
            <a:ext cx="4421275" cy="1355180"/>
          </a:xfrm>
          <a:prstGeom prst="rect">
            <a:avLst/>
          </a:prstGeom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6A204A62-F344-A460-B56C-C7F661DEED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34" y="1062993"/>
            <a:ext cx="3907678" cy="703054"/>
          </a:xfrm>
        </p:spPr>
        <p:txBody>
          <a:bodyPr>
            <a:normAutofit/>
          </a:bodyPr>
          <a:lstStyle/>
          <a:p>
            <a:r>
              <a:rPr lang="fr-FR" dirty="0"/>
              <a:t>Rapport de test </a:t>
            </a: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Bills.js</a:t>
            </a:r>
            <a:endParaRPr lang="fr-FR" dirty="0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07AFB2C7-2C09-CB52-28BF-E954DFD7E9FE}"/>
              </a:ext>
            </a:extLst>
          </p:cNvPr>
          <p:cNvSpPr txBox="1">
            <a:spLocks/>
          </p:cNvSpPr>
          <p:nvPr/>
        </p:nvSpPr>
        <p:spPr>
          <a:xfrm>
            <a:off x="6090677" y="1061624"/>
            <a:ext cx="3907678" cy="70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7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Rapport de test Jest Bills.js</a:t>
            </a:r>
            <a:endParaRPr lang="fr-FR" dirty="0"/>
          </a:p>
        </p:txBody>
      </p:sp>
      <p:sp>
        <p:nvSpPr>
          <p:cNvPr id="14" name="Espace réservé du texte 1">
            <a:extLst>
              <a:ext uri="{FF2B5EF4-FFF2-40B4-BE49-F238E27FC236}">
                <a16:creationId xmlns:a16="http://schemas.microsoft.com/office/drawing/2014/main" id="{C12C973E-625E-2B92-AB56-EA86D1AC5BCA}"/>
              </a:ext>
            </a:extLst>
          </p:cNvPr>
          <p:cNvSpPr txBox="1">
            <a:spLocks/>
          </p:cNvSpPr>
          <p:nvPr/>
        </p:nvSpPr>
        <p:spPr>
          <a:xfrm>
            <a:off x="251337" y="5126057"/>
            <a:ext cx="5264371" cy="70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7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7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Rapport de couverture </a:t>
            </a:r>
            <a:r>
              <a:rPr lang="fr-FR" dirty="0" err="1"/>
              <a:t>Jest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0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chemeClr val="tx1"/>
                </a:solidFill>
                <a:effectLst/>
                <a:latin typeface="Inter"/>
              </a:rPr>
              <a:t>Présentation des 4 bugs</a:t>
            </a:r>
          </a:p>
        </p:txBody>
      </p:sp>
    </p:spTree>
    <p:extLst>
      <p:ext uri="{BB962C8B-B14F-4D97-AF65-F5344CB8AC3E}">
        <p14:creationId xmlns:p14="http://schemas.microsoft.com/office/powerpoint/2010/main" val="1857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Ordonnancer par date l’affichage des notes de frais dans la vue employée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l’anomalie de login d’un administrateur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possibilité d’ajouter un justificatif qui n’est pas une image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vue administrateur lors du dépilage des listes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des 4 bug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Lorsque l’employé arrive sur sa vue, il visualise les </a:t>
            </a:r>
            <a:r>
              <a:rPr lang="fr-FR" dirty="0" err="1"/>
              <a:t>NdF</a:t>
            </a:r>
            <a:r>
              <a:rPr lang="fr-FR" dirty="0"/>
              <a:t>  </a:t>
            </a:r>
            <a:r>
              <a:rPr lang="fr-FR" dirty="0" err="1"/>
              <a:t>clasé</a:t>
            </a:r>
            <a:r>
              <a:rPr lang="fr-FR" dirty="0"/>
              <a:t> par date de déclaration. Il faut faire évoluer cela en les classant par la date de la </a:t>
            </a:r>
            <a:r>
              <a:rPr lang="fr-FR" dirty="0" err="1"/>
              <a:t>Ndf</a:t>
            </a:r>
            <a:r>
              <a:rPr lang="fr-FR" dirty="0"/>
              <a:t> elle-même.</a:t>
            </a:r>
            <a:endParaRPr lang="fr-FR" sz="3000" dirty="0"/>
          </a:p>
          <a:p>
            <a:pPr>
              <a:lnSpc>
                <a:spcPct val="100000"/>
              </a:lnSpc>
            </a:pPr>
            <a:r>
              <a:rPr lang="fr-FR" dirty="0"/>
              <a:t>Pour corriger :</a:t>
            </a:r>
          </a:p>
          <a:p>
            <a:pPr>
              <a:lnSpc>
                <a:spcPct val="100000"/>
              </a:lnSpc>
            </a:pPr>
            <a:r>
              <a:rPr lang="fr-FR" dirty="0"/>
              <a:t>Ajout d’une fonction sort() au moment de l’affichage des bills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snapshot.sort</a:t>
            </a:r>
            <a:r>
              <a:rPr lang="fr-FR" sz="2400" dirty="0"/>
              <a:t>((</a:t>
            </a:r>
            <a:r>
              <a:rPr lang="fr-FR" sz="2400" dirty="0" err="1"/>
              <a:t>a,b</a:t>
            </a:r>
            <a:r>
              <a:rPr lang="fr-FR" sz="2400" dirty="0"/>
              <a:t>) =&gt; (</a:t>
            </a:r>
            <a:r>
              <a:rPr lang="fr-FR" sz="2400" dirty="0" err="1"/>
              <a:t>a.date</a:t>
            </a:r>
            <a:r>
              <a:rPr lang="fr-FR" sz="2400" dirty="0"/>
              <a:t> &lt; </a:t>
            </a:r>
            <a:r>
              <a:rPr lang="fr-FR" sz="2400" dirty="0" err="1"/>
              <a:t>b.date</a:t>
            </a:r>
            <a:r>
              <a:rPr lang="fr-FR" sz="2400" dirty="0"/>
              <a:t>) ? 1 : ((</a:t>
            </a:r>
            <a:r>
              <a:rPr lang="fr-FR" sz="2400" dirty="0" err="1"/>
              <a:t>b.date</a:t>
            </a:r>
            <a:r>
              <a:rPr lang="fr-FR" sz="2400" dirty="0"/>
              <a:t> &lt; </a:t>
            </a:r>
            <a:r>
              <a:rPr lang="fr-FR" sz="2400" dirty="0" err="1"/>
              <a:t>a.date</a:t>
            </a:r>
            <a:r>
              <a:rPr lang="fr-FR" sz="2400" dirty="0"/>
              <a:t>) ? -1 : 0))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*Pour que le test passe j’ai du le modifier : </a:t>
            </a:r>
          </a:p>
          <a:p>
            <a:pPr>
              <a:lnSpc>
                <a:spcPct val="100000"/>
              </a:lnSpc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-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dirty="0">
                <a:solidFill>
                  <a:schemeClr val="tx1"/>
                </a:solidFill>
                <a:latin typeface="Menlo" panose="020B0609030804020204" pitchFamily="49" charset="0"/>
                <a:sym typeface="Wingdings" pitchFamily="2" charset="2"/>
              </a:rPr>
              <a:t></a:t>
            </a:r>
            <a:r>
              <a:rPr lang="fr-FR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Ordonnancer par DATE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15333-775C-3519-70CB-65A4A2AB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915024" cy="2140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255B5E-2562-CDB3-60E0-9BAFADA94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466" y="3892134"/>
            <a:ext cx="5051976" cy="12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 Codec" id="{57049033-D492-924B-8A2E-E0EAECC2E48D}" vid="{F2C1F313-5803-534C-92A0-6BC9B9B499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5951</TotalTime>
  <Words>1106</Words>
  <Application>Microsoft Macintosh PowerPoint</Application>
  <PresentationFormat>Grand écran</PresentationFormat>
  <Paragraphs>156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6</cp:revision>
  <dcterms:created xsi:type="dcterms:W3CDTF">2022-11-24T09:02:51Z</dcterms:created>
  <dcterms:modified xsi:type="dcterms:W3CDTF">2022-12-07T08:26:56Z</dcterms:modified>
</cp:coreProperties>
</file>