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1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F8FE-A8A8-408F-9815-68BBC40E8DF8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D6C05-34E1-4C1C-878B-6156374118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74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Scelta del linguaggio</a:t>
            </a:r>
          </a:p>
          <a:p>
            <a:pPr marL="171450" indent="-171450">
              <a:buFontTx/>
              <a:buChar char="-"/>
            </a:pPr>
            <a:r>
              <a:rPr lang="it-IT" dirty="0"/>
              <a:t>Struttura dell’algoritmo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minmax</a:t>
            </a:r>
            <a:r>
              <a:rPr lang="it-IT" dirty="0">
                <a:sym typeface="Wingdings" panose="05000000000000000000" pitchFamily="2" charset="2"/>
              </a:rPr>
              <a:t> con </a:t>
            </a:r>
            <a:r>
              <a:rPr lang="it-IT" dirty="0" err="1">
                <a:sym typeface="Wingdings" panose="05000000000000000000" pitchFamily="2" charset="2"/>
              </a:rPr>
              <a:t>alphabeta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pruning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aima</a:t>
            </a:r>
            <a:endParaRPr lang="it-IT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it-IT" dirty="0"/>
              <a:t>Euristica</a:t>
            </a:r>
          </a:p>
          <a:p>
            <a:pPr marL="171450" indent="-171450">
              <a:buFontTx/>
              <a:buChar char="-"/>
            </a:pPr>
            <a:r>
              <a:rPr lang="it-IT" dirty="0"/>
              <a:t>Risultati = profondità ottenuta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C05-34E1-4C1C-878B-61563741186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50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C5F83-9EA8-88C5-3D4D-B999F16B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EDC864-C809-96B4-CF35-F0B25624A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9773EE-9847-AC06-1341-7FA0658C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D0525-8496-5328-5593-80D671DE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D5068E-3FF5-2E07-5254-1E7C4CD4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7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0E989-99A6-2F02-64B2-43BF3EAD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64D2AD-A730-D7BE-5DFA-B0C593B2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E06B63-D6B1-2328-11E5-AC52D5A3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215418-EECA-542F-C84F-ABDAF0F6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2BE651-4157-E65D-F972-2BB19C04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72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775AB2B-2BC4-7F4E-AD71-C568D930F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52142A-2CE6-F1E7-0839-BCB323DE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660E79-2F15-44FD-5409-682C1295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00BE1-880E-DB3F-C0C9-147A2044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77B319-A9A0-C0D7-21BC-C2DE63E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0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710CF-7C9B-A0A9-050D-2BA4ECB5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85EC0-8861-91A7-E57C-470D6DEE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B543E-DCB5-768F-0D85-5E55B1C5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E0872-A4FD-4695-C67C-CEAD0ED4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A5346B-234A-470B-DA70-83F1BABA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56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5AC1A-F6A6-7EA9-8DA9-65ABFAA2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C389CC-9FE3-B029-2B93-6216E72C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84640-4335-DF16-A871-8CCC2066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18679A-D985-4105-C8E7-AB63EBD2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6F753-26A0-F50A-3499-0648E4BB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1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441214-796F-0F2A-C31A-F755F8D5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756690-4369-D00E-AAC2-FDBDF8580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8DBB46C-DEBB-66C8-59E4-8F545B990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EA3614-86C3-CE4A-996C-0B7A3254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C14F18-E6F2-BA7A-AECC-8CD9B8C1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F891D1-7E4F-20EB-42B9-57435CF4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65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CDF82-E248-114A-DE07-F7CED0E5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DDA113-EED4-98DE-7AF7-161F91FF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C7E865-27D4-FC72-A84F-6C20EE11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461F57-E295-75AF-E322-834CD99A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B1E46-F8CA-590A-6722-A7E5B3932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602165-0953-8D93-AF42-FCF769DD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7A0F11-D5BC-15BA-DF95-CF2FC96E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6E7FB88-369A-1CD6-7965-E3D882B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0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B16B89-B7E3-59C0-7585-9FB563B3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BC637D-5E73-53DF-229B-76BC03E0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58F862-11C2-72B7-A60B-7E5FADC2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1B059D-A125-6077-E66F-D6CC1958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0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0B40FA-857A-E6BD-BEE3-160E8DE7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98D524-0D6C-75A2-5627-39B01A3A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35DBC2-D121-B3DF-DA32-11145FAF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4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0203-6D64-4F78-DDBF-D2CD8470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91FDA1-5E9D-3F3A-7050-7652339B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F22F4D-3E18-C123-8A71-4A864D80A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5DBAE1-F3A3-944D-FE48-F62FDB9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13086B-F4C5-4A4E-8BAA-AF3FEA6B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5188B2-3F68-718C-D779-A221BEA7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38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FBA28-5D7A-5DC5-86EA-2ED53F92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1F07D49-8E46-9CB2-5124-D4111CA0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A6C730-DEE5-F2DA-8064-B16C0345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FC4CF9-3887-5307-BC72-E512F5C7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E43132-110C-25E1-50A4-0A54B3C8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2DC944-DDB6-4BF1-6843-846F2DC1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2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104E23A-26C1-4880-A0C6-DE540C19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86A52B-4119-FC3D-7CC4-79D45247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FDBDF6-825B-C55D-010A-3F02940E6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7400-E077-4860-8F9B-FC789E20162F}" type="datetimeFigureOut">
              <a:rPr lang="it-IT" smtClean="0"/>
              <a:t>09/12/2022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0F8F14-8473-5851-D6A5-A4752209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1A357-552F-C58C-EBAB-D8071C824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2057-4334-413D-B323-7AE793C2F6E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2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nformazionefacile.it/europei-la-svizzera-elimina-la-franci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2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557B7-BF45-7CB6-4186-BC9CAC8D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MbAppE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ED6062-5708-4FF0-1C1C-747BB65B1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Kilian</a:t>
            </a:r>
            <a:r>
              <a:rPr lang="it-IT" dirty="0">
                <a:solidFill>
                  <a:schemeClr val="bg1"/>
                </a:solidFill>
              </a:rPr>
              <a:t> Tiziano le </a:t>
            </a:r>
            <a:r>
              <a:rPr lang="it-IT" dirty="0" err="1">
                <a:solidFill>
                  <a:schemeClr val="bg1"/>
                </a:solidFill>
              </a:rPr>
              <a:t>Creuer</a:t>
            </a:r>
            <a:r>
              <a:rPr lang="it-IT" dirty="0">
                <a:solidFill>
                  <a:schemeClr val="bg1"/>
                </a:solidFill>
              </a:rPr>
              <a:t>, Matteo Fusconi, Lorenzo Cassano, Jacopo D’Abramo</a:t>
            </a:r>
          </a:p>
        </p:txBody>
      </p:sp>
    </p:spTree>
    <p:extLst>
      <p:ext uri="{BB962C8B-B14F-4D97-AF65-F5344CB8AC3E}">
        <p14:creationId xmlns:p14="http://schemas.microsoft.com/office/powerpoint/2010/main" val="15118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D37076-B998-B8E6-73E1-F1D4B411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Programming Language: Python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69185F-A453-2C52-F19C-0A17FFE83E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PROS</a:t>
            </a:r>
          </a:p>
          <a:p>
            <a:r>
              <a:rPr lang="it-IT" dirty="0"/>
              <a:t>Good for Machine Learning</a:t>
            </a:r>
          </a:p>
          <a:p>
            <a:r>
              <a:rPr lang="it-IT" dirty="0"/>
              <a:t>Easy to </a:t>
            </a:r>
            <a:r>
              <a:rPr lang="it-IT" dirty="0" err="1"/>
              <a:t>write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329C08-82EC-95B2-E3CB-841573AF80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CONS</a:t>
            </a:r>
          </a:p>
          <a:p>
            <a:r>
              <a:rPr lang="it-IT" dirty="0" err="1"/>
              <a:t>Inefficency</a:t>
            </a:r>
            <a:r>
              <a:rPr lang="it-IT" dirty="0"/>
              <a:t> (</a:t>
            </a:r>
            <a:r>
              <a:rPr lang="it-IT" dirty="0" err="1"/>
              <a:t>slowness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636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EFF81-DBB6-5D6C-A542-E6FA8946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E5A546-1A28-7056-AACC-58E7CC5C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</a:t>
            </a:r>
            <a:r>
              <a:rPr lang="it-IT" dirty="0"/>
              <a:t> on top of AIMA Library</a:t>
            </a:r>
          </a:p>
          <a:p>
            <a:r>
              <a:rPr lang="it-IT" dirty="0"/>
              <a:t>MINMAX with ALPHA BETA </a:t>
            </a:r>
            <a:r>
              <a:rPr lang="it-IT" dirty="0" err="1"/>
              <a:t>pruning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limited with </a:t>
            </a:r>
            <a:r>
              <a:rPr lang="it-IT" dirty="0" err="1"/>
              <a:t>heuristics</a:t>
            </a:r>
            <a:endParaRPr lang="it-IT" dirty="0"/>
          </a:p>
          <a:p>
            <a:pPr lvl="1"/>
            <a:r>
              <a:rPr lang="it-IT" dirty="0"/>
              <a:t>Good </a:t>
            </a:r>
            <a:r>
              <a:rPr lang="it-IT" dirty="0" err="1"/>
              <a:t>algorithm</a:t>
            </a:r>
            <a:r>
              <a:rPr lang="it-IT" dirty="0"/>
              <a:t> for 1vs1 games</a:t>
            </a:r>
          </a:p>
          <a:p>
            <a:r>
              <a:rPr lang="it-IT" dirty="0"/>
              <a:t>Maximum </a:t>
            </a:r>
            <a:r>
              <a:rPr lang="it-IT" dirty="0" err="1"/>
              <a:t>depth</a:t>
            </a:r>
            <a:r>
              <a:rPr lang="it-IT" dirty="0"/>
              <a:t> </a:t>
            </a:r>
            <a:r>
              <a:rPr lang="it-IT" dirty="0" err="1"/>
              <a:t>reached</a:t>
            </a:r>
            <a:r>
              <a:rPr lang="it-IT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275640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DA07D-DFCE-8FC3-D894-38F43062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Heuristics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9A64BA-93F2-F415-E0F5-5A5101A0E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8535"/>
              </a:xfrm>
            </p:spPr>
            <p:txBody>
              <a:bodyPr/>
              <a:lstStyle/>
              <a:p>
                <a:r>
                  <a:rPr lang="it-IT" dirty="0"/>
                  <a:t>Algebraic sum of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heuristics</a:t>
                </a:r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𝑏𝑜𝑎𝑟𝑑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𝑏𝑜𝑎𝑟𝑑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king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𝑏𝑜𝑎𝑟𝑑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dirty="0" err="1"/>
                  <a:t>signed</a:t>
                </a:r>
                <a:r>
                  <a:rPr lang="it-IT" dirty="0"/>
                  <a:t> sum of</a:t>
                </a:r>
                <a:r>
                  <a:rPr lang="en-US" dirty="0"/>
                  <a:t> all the checkers in the board, which takes into account also the box occupied by them</a:t>
                </a:r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𝑘𝑖𝑛𝑔</m:t>
                        </m:r>
                      </m:sub>
                    </m:sSub>
                  </m:oMath>
                </a14:m>
                <a:r>
                  <a:rPr lang="it-IT" dirty="0"/>
                  <a:t> takes </a:t>
                </a:r>
                <a:r>
                  <a:rPr lang="it-IT" dirty="0" err="1"/>
                  <a:t>into</a:t>
                </a:r>
                <a:r>
                  <a:rPr lang="it-IT" dirty="0"/>
                  <a:t> account the position of the king in the board and </a:t>
                </a:r>
                <a:r>
                  <a:rPr lang="it-IT" dirty="0" err="1"/>
                  <a:t>its</a:t>
                </a:r>
                <a:r>
                  <a:rPr lang="it-IT" dirty="0"/>
                  <a:t> </a:t>
                </a:r>
                <a:r>
                  <a:rPr lang="it-IT" dirty="0" err="1"/>
                  <a:t>safety</a:t>
                </a:r>
                <a:r>
                  <a:rPr lang="it-IT" dirty="0"/>
                  <a:t>. </a:t>
                </a:r>
              </a:p>
              <a:p>
                <a:pPr marL="457200" lvl="1" indent="0">
                  <a:buNone/>
                </a:pPr>
                <a:endParaRPr lang="it-IT" b="0" dirty="0"/>
              </a:p>
              <a:p>
                <a:pPr lvl="1"/>
                <a:endParaRPr lang="it-IT" dirty="0"/>
              </a:p>
              <a:p>
                <a:pPr marL="457200" lvl="1" indent="0">
                  <a:buNone/>
                </a:pPr>
                <a:endParaRPr lang="it-IT" b="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09A64BA-93F2-F415-E0F5-5A5101A0E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8535"/>
              </a:xfrm>
              <a:blipFill>
                <a:blip r:embed="rId2"/>
                <a:stretch>
                  <a:fillRect l="-1043" t="-2036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7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0AC48-23FC-BFCB-7464-9FF8031F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F78E1-3348-ABF9-6FA4-929B0496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</a:t>
            </a:r>
            <a:r>
              <a:rPr lang="it-IT" dirty="0" err="1"/>
              <a:t>depth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Inefficency</a:t>
            </a:r>
            <a:r>
              <a:rPr lang="it-IT" dirty="0"/>
              <a:t> of code.</a:t>
            </a:r>
          </a:p>
          <a:p>
            <a:r>
              <a:rPr lang="it-IT" dirty="0"/>
              <a:t>Time </a:t>
            </a:r>
            <a:r>
              <a:rPr lang="it-IT" dirty="0" err="1"/>
              <a:t>constraint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Using a </a:t>
            </a:r>
            <a:r>
              <a:rPr lang="it-IT" dirty="0" err="1"/>
              <a:t>depth</a:t>
            </a:r>
            <a:r>
              <a:rPr lang="it-IT" dirty="0"/>
              <a:t> first-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makes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to </a:t>
            </a:r>
            <a:r>
              <a:rPr lang="it-IT" dirty="0" err="1"/>
              <a:t>fulfill</a:t>
            </a:r>
            <a:r>
              <a:rPr lang="it-IT" dirty="0"/>
              <a:t> time </a:t>
            </a:r>
            <a:r>
              <a:rPr lang="it-IT" dirty="0" err="1"/>
              <a:t>constraints</a:t>
            </a:r>
            <a:r>
              <a:rPr lang="it-IT" dirty="0"/>
              <a:t> on the </a:t>
            </a:r>
            <a:r>
              <a:rPr lang="it-IT" dirty="0" err="1"/>
              <a:t>move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6614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MbAppE</vt:lpstr>
      <vt:lpstr>Programming Language: Python 3</vt:lpstr>
      <vt:lpstr>Algorithm Structure</vt:lpstr>
      <vt:lpstr>Heuristics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MbAppE</dc:title>
  <dc:creator>Matteo Fusconi - matteo.fusconi4@studio.unibo.it</dc:creator>
  <cp:lastModifiedBy>Kilian Tiziano Le Creurer - kilian.lecreurer@studio.unibo.it</cp:lastModifiedBy>
  <cp:revision>2</cp:revision>
  <dcterms:created xsi:type="dcterms:W3CDTF">2022-12-09T14:10:36Z</dcterms:created>
  <dcterms:modified xsi:type="dcterms:W3CDTF">2022-12-09T15:24:28Z</dcterms:modified>
</cp:coreProperties>
</file>