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62" r:id="rId7"/>
    <p:sldId id="296" r:id="rId8"/>
    <p:sldId id="278" r:id="rId9"/>
    <p:sldId id="266" r:id="rId10"/>
    <p:sldId id="293" r:id="rId11"/>
    <p:sldId id="294" r:id="rId12"/>
    <p:sldId id="295" r:id="rId13"/>
    <p:sldId id="289" r:id="rId14"/>
    <p:sldId id="283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641" y="8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6F3730-8562-4D7F-A2D1-B258C4FC42CB}" type="datetime1">
              <a:rPr lang="fr-FR" smtClean="0"/>
              <a:t>04/02/2024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B237-C4D2-43EE-AC18-AA163EB3D7BC}" type="datetime1">
              <a:rPr lang="fr-FR" smtClean="0"/>
              <a:pPr/>
              <a:t>04/02/2024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011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614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33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20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74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2EB40-12DB-4ED5-840B-A085CD304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D47014-7036-6A0A-E82F-A0996FFED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4941F23-F12A-1E28-8E32-6F8324C0D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AAEA93-2DDD-E18F-F3E7-8F6643ADB1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70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99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138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348E6-C049-32C5-3692-20726256A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B071E54-D7C8-BBFD-3741-7E51F14ED5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5A2051C-7C24-C8A2-2111-FCEB34E73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B5A30E-6E78-FFAA-D6D0-E1FD6ADA6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295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5B171-D49E-24E1-C4E7-CDC4BCA3D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08CED2F-9A7D-7F65-28E6-B0D95056AB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174DB97-0153-1D1B-80DC-6E84D8D78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02D811-4B92-BF1D-219C-342F323AE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647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839D4-FF9F-1BE8-1884-74EC66DCA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9E9F99-C482-024D-0CA1-5B30FA2414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336B5EB-5CF4-7402-E1D9-4CEF55E95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7457B2-FE78-C353-5289-8A826A1A8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36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s marché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sme 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sme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2" name="Graphisme 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 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/>
              <a:t>ETUDE EAU POTABLE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fr-FR" dirty="0"/>
              <a:t>Kilian Matignon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fr-FR" dirty="0"/>
              <a:t>Liaisons entre les tables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10</a:t>
            </a:fld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E8E64DAC-CF51-89E9-50FA-32D702BE2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102" y="350383"/>
            <a:ext cx="5757697" cy="281666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F644966-E975-673B-A43D-E4BE3A7D6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489" y="3429000"/>
            <a:ext cx="6558873" cy="2932022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1B9804E0-CA1A-2042-DB62-0540D870B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489" y="5272399"/>
            <a:ext cx="6226606" cy="151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77" y="2605568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fr-FR" sz="4000" b="1" dirty="0"/>
              <a:t>PASSAGE SUR TABLEAU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620703"/>
            <a:ext cx="3171825" cy="1325563"/>
          </a:xfrm>
        </p:spPr>
        <p:txBody>
          <a:bodyPr rtlCol="0"/>
          <a:lstStyle/>
          <a:p>
            <a:pPr rtl="0"/>
            <a:r>
              <a:rPr lang="fr-FR" dirty="0"/>
              <a:t>Contexte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400391"/>
            <a:ext cx="4365965" cy="3432238"/>
          </a:xfrm>
        </p:spPr>
        <p:txBody>
          <a:bodyPr rtlCol="0">
            <a:noAutofit/>
          </a:bodyPr>
          <a:lstStyle/>
          <a:p>
            <a:pPr algn="just" rtl="0"/>
            <a:r>
              <a:rPr lang="fr-FR" dirty="0"/>
              <a:t>La DWFA présente </a:t>
            </a:r>
            <a:r>
              <a:rPr lang="fr-FR" b="1" dirty="0"/>
              <a:t>3</a:t>
            </a:r>
            <a:r>
              <a:rPr lang="fr-FR" dirty="0"/>
              <a:t> </a:t>
            </a:r>
            <a:r>
              <a:rPr lang="fr-FR" b="1" dirty="0"/>
              <a:t>domaines</a:t>
            </a:r>
            <a:r>
              <a:rPr lang="fr-FR" dirty="0"/>
              <a:t> d’expertises 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b="1" dirty="0"/>
              <a:t>Création de services </a:t>
            </a:r>
            <a:r>
              <a:rPr lang="fr-FR" dirty="0"/>
              <a:t>d’accès à l’eau potable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b="1" dirty="0"/>
              <a:t>Modernisation de services </a:t>
            </a:r>
            <a:r>
              <a:rPr lang="fr-FR" dirty="0"/>
              <a:t>d’accès à l’eau déjà existants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b="1" dirty="0"/>
              <a:t>Consulting</a:t>
            </a:r>
            <a:r>
              <a:rPr lang="fr-FR" dirty="0"/>
              <a:t> auprès d’administrations/gouvernements à propos des politiques d’accès à l’eau</a:t>
            </a:r>
          </a:p>
          <a:p>
            <a:pPr algn="just" rtl="0"/>
            <a:r>
              <a:rPr lang="fr-FR" dirty="0"/>
              <a:t>Objectif : </a:t>
            </a:r>
            <a:r>
              <a:rPr lang="fr-FR" b="1" dirty="0"/>
              <a:t>réaliser un tableau de bord </a:t>
            </a:r>
            <a:r>
              <a:rPr lang="fr-FR" dirty="0"/>
              <a:t>présentant une </a:t>
            </a:r>
            <a:r>
              <a:rPr lang="fr-FR" b="1" dirty="0"/>
              <a:t>vue globale </a:t>
            </a:r>
            <a:r>
              <a:rPr lang="fr-FR" dirty="0"/>
              <a:t>de l’accès à l’eau potable dans le monde et </a:t>
            </a:r>
            <a:r>
              <a:rPr lang="fr-FR" b="1" dirty="0"/>
              <a:t>choisir le pays à cibler </a:t>
            </a:r>
            <a:r>
              <a:rPr lang="fr-FR" dirty="0"/>
              <a:t>pour y intervenir avec un des 3 domaines</a:t>
            </a:r>
            <a:endParaRPr lang="fr-FR" b="1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Logiciel utilisé : Tableau</a:t>
            </a:r>
          </a:p>
        </p:txBody>
      </p:sp>
      <p:sp>
        <p:nvSpPr>
          <p:cNvPr id="80" name="Espace réservé de la date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3</a:t>
            </a:fld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A5B11BE-D771-FF78-45DB-E7F0F7C73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Avantage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517680B0-1B1B-EF7B-D38E-8ED9480238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151572"/>
            <a:ext cx="4031030" cy="261003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Par </a:t>
            </a:r>
            <a:r>
              <a:rPr lang="fr-FR" sz="1600" b="1" dirty="0"/>
              <a:t>rapport</a:t>
            </a:r>
            <a:r>
              <a:rPr lang="fr-FR" sz="1600" dirty="0"/>
              <a:t> à </a:t>
            </a:r>
            <a:r>
              <a:rPr lang="fr-FR" sz="1600" b="1" dirty="0" err="1"/>
              <a:t>PowerBI</a:t>
            </a:r>
            <a:r>
              <a:rPr lang="fr-FR" sz="1600" dirty="0"/>
              <a:t>, on retrouve des </a:t>
            </a:r>
            <a:r>
              <a:rPr lang="fr-FR" sz="1600" b="1" dirty="0"/>
              <a:t>outils</a:t>
            </a:r>
            <a:r>
              <a:rPr lang="fr-FR" sz="1600" dirty="0"/>
              <a:t> plus </a:t>
            </a:r>
            <a:r>
              <a:rPr lang="fr-FR" sz="1600" b="1" dirty="0"/>
              <a:t>intéressant</a:t>
            </a:r>
            <a:r>
              <a:rPr lang="fr-FR" sz="1600" dirty="0"/>
              <a:t> et plus </a:t>
            </a:r>
            <a:r>
              <a:rPr lang="fr-FR" sz="1600" b="1" dirty="0"/>
              <a:t>pratique</a:t>
            </a:r>
            <a:r>
              <a:rPr lang="fr-FR" sz="1600" dirty="0"/>
              <a:t> dans le cadre de </a:t>
            </a:r>
            <a:r>
              <a:rPr lang="fr-FR" sz="1600" b="1" dirty="0"/>
              <a:t>ce projet </a:t>
            </a:r>
            <a:r>
              <a:rPr lang="fr-FR" sz="1600" dirty="0"/>
              <a:t>(Exemple : </a:t>
            </a:r>
            <a:r>
              <a:rPr lang="fr-FR" sz="1600" b="1" dirty="0"/>
              <a:t>Carte du monde</a:t>
            </a:r>
            <a:r>
              <a:rPr lang="fr-FR" sz="16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/>
              <a:t>Rapidité et ergonomie </a:t>
            </a:r>
            <a:r>
              <a:rPr lang="fr-FR" sz="1600" dirty="0"/>
              <a:t>: permet de visualiser des données et de produire des graphiques de manière </a:t>
            </a:r>
            <a:r>
              <a:rPr lang="fr-FR" sz="1600" b="1" dirty="0"/>
              <a:t>rapide</a:t>
            </a:r>
            <a:r>
              <a:rPr lang="fr-FR" sz="1600" dirty="0"/>
              <a:t> et </a:t>
            </a:r>
            <a:r>
              <a:rPr lang="fr-FR" sz="1600" b="1" dirty="0"/>
              <a:t>efficace</a:t>
            </a:r>
            <a:r>
              <a:rPr lang="fr-FR" sz="1600" dirty="0"/>
              <a:t>.</a:t>
            </a:r>
          </a:p>
          <a:p>
            <a:endParaRPr lang="fr-FR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C8A2F1D-2D63-7022-6AC6-CB15314795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Inconvénient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797BA5DF-ACBB-2860-9E6A-EDE52B4617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fr-FR" sz="1600" b="1" dirty="0"/>
              <a:t>Prise en main </a:t>
            </a:r>
            <a:r>
              <a:rPr lang="fr-FR" sz="1600" dirty="0"/>
              <a:t>: Des fonctionnalités pas forcément </a:t>
            </a:r>
            <a:r>
              <a:rPr lang="fr-FR" sz="1600" b="1" dirty="0"/>
              <a:t>intuitives</a:t>
            </a:r>
            <a:r>
              <a:rPr lang="fr-FR" sz="1600" dirty="0"/>
              <a:t> pour un </a:t>
            </a:r>
            <a:r>
              <a:rPr lang="fr-FR" sz="1600" b="1" dirty="0"/>
              <a:t>début</a:t>
            </a:r>
            <a:r>
              <a:rPr lang="fr-FR" sz="1600" dirty="0"/>
              <a:t> sur le logiciel, nécessite un certain </a:t>
            </a:r>
            <a:r>
              <a:rPr lang="fr-FR" sz="1600" b="1" dirty="0"/>
              <a:t>apprentissage</a:t>
            </a:r>
            <a:r>
              <a:rPr lang="fr-FR" sz="1600" dirty="0"/>
              <a:t> du logiciel qui peut être </a:t>
            </a:r>
            <a:r>
              <a:rPr lang="fr-FR" sz="1600" b="1" dirty="0"/>
              <a:t>déroutant</a:t>
            </a:r>
            <a:r>
              <a:rPr lang="fr-FR" sz="1600" dirty="0"/>
              <a:t> au début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71FAD-71A8-4234-14ED-CE7D4BD15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A9A38-B9DC-4FDB-2374-E9C68C8D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fr-FR" sz="6000" b="1" dirty="0"/>
              <a:t>BLUEPRINT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5393249-CB26-17CF-1DF3-FAD9213D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D99F34B5-12B4-AC46-54D3-0AAD6578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A32E63D2-E906-ED38-294F-8FA1B3BE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6666F1-E9AD-02CF-4A2E-53C927FB9289}"/>
              </a:ext>
            </a:extLst>
          </p:cNvPr>
          <p:cNvSpPr txBox="1"/>
          <p:nvPr/>
        </p:nvSpPr>
        <p:spPr>
          <a:xfrm>
            <a:off x="2833456" y="2505670"/>
            <a:ext cx="6525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On défini les </a:t>
            </a:r>
            <a:r>
              <a:rPr lang="fr-FR" b="1" dirty="0"/>
              <a:t>besoins</a:t>
            </a:r>
            <a:r>
              <a:rPr lang="fr-FR" dirty="0"/>
              <a:t> utilisateurs avec </a:t>
            </a:r>
            <a:r>
              <a:rPr lang="fr-FR" b="1" dirty="0"/>
              <a:t>les données nécessaire </a:t>
            </a:r>
            <a:r>
              <a:rPr lang="fr-FR" dirty="0"/>
              <a:t>et on défini également quels </a:t>
            </a:r>
            <a:r>
              <a:rPr lang="fr-FR" b="1" dirty="0"/>
              <a:t>types de graphiques </a:t>
            </a:r>
            <a:r>
              <a:rPr lang="fr-FR" dirty="0"/>
              <a:t>nous allons utiliser pour </a:t>
            </a:r>
            <a:r>
              <a:rPr lang="fr-FR" b="1" dirty="0"/>
              <a:t>illustrer</a:t>
            </a:r>
            <a:r>
              <a:rPr lang="fr-FR" dirty="0"/>
              <a:t> et </a:t>
            </a:r>
            <a:r>
              <a:rPr lang="fr-FR" b="1" dirty="0"/>
              <a:t>visualiser</a:t>
            </a:r>
            <a:r>
              <a:rPr lang="fr-FR" dirty="0"/>
              <a:t> les </a:t>
            </a:r>
            <a:r>
              <a:rPr lang="fr-FR" b="1" dirty="0"/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149169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fr-FR" dirty="0"/>
              <a:t>Extrait </a:t>
            </a:r>
            <a:r>
              <a:rPr lang="fr-FR" dirty="0" err="1"/>
              <a:t>blueprint</a:t>
            </a:r>
            <a:endParaRPr lang="fr-FR" dirty="0"/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5</a:t>
            </a:fld>
            <a:endParaRPr lang="fr-FR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0FD1741-B1C0-19B4-3D13-31C1B3A97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729" y="2108768"/>
            <a:ext cx="7417450" cy="41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909932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fr-FR" sz="6000" b="1" dirty="0"/>
              <a:t>MOCKUP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29D00C-30A0-6324-DF2F-25B8C977DD55}"/>
              </a:ext>
            </a:extLst>
          </p:cNvPr>
          <p:cNvSpPr txBox="1"/>
          <p:nvPr/>
        </p:nvSpPr>
        <p:spPr>
          <a:xfrm>
            <a:off x="3454892" y="2654424"/>
            <a:ext cx="528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Version </a:t>
            </a:r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basse fidélité 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du résultat </a:t>
            </a:r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final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de chaque </a:t>
            </a:r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vue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2F09D-F82A-FB42-1351-02967E546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62929A3E-AA04-0BE1-8323-D3CCD83D5C2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9C53ED2B-9D1E-DF61-907C-3E08DC61F40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A2595D56-C660-3D3B-A8EF-5D2576C0CE9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59B8B5-E316-743F-1FD0-BF9242BC5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87" y="412811"/>
            <a:ext cx="10724226" cy="603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1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DABA8-63C9-89E1-49BB-47DC0480E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40347167-47A1-75BE-C0A3-C4D229603B7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13977143-3088-FF9C-E6E7-238C3A48585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9997BAED-4AEF-DD01-14C2-49D86B6FE8F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CA533F-9991-2A7E-2E99-3E6B776BD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49" y="390833"/>
            <a:ext cx="10605364" cy="596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3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20515-1007-911F-4372-3C412A426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EC977606-D2A8-CE23-6A80-2783CEE0F756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B4A4E229-2C6C-6126-6D17-5B447D61E2E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265C362D-9999-7CF7-C76E-EF47B1D8893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0AAE30-116A-B2B5-0E3B-912FA7497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34" y="634136"/>
            <a:ext cx="10278018" cy="57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2145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5_TF56180624_Win32" id="{86818CA5-A7A1-4A11-825D-121ACC2F2553}" vid="{B15E7544-D123-4273-B0AB-D8F961E44E2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clair et minimaliste</Template>
  <TotalTime>116</TotalTime>
  <Words>251</Words>
  <Application>Microsoft Office PowerPoint</Application>
  <PresentationFormat>Grand écran</PresentationFormat>
  <Paragraphs>62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Inter</vt:lpstr>
      <vt:lpstr>Tenorite</vt:lpstr>
      <vt:lpstr>Monoligne</vt:lpstr>
      <vt:lpstr>ETUDE EAU POTABLE</vt:lpstr>
      <vt:lpstr>Contexte</vt:lpstr>
      <vt:lpstr>Logiciel utilisé : Tableau</vt:lpstr>
      <vt:lpstr>BLUEPRINT</vt:lpstr>
      <vt:lpstr>Extrait blueprint</vt:lpstr>
      <vt:lpstr>MOCKUP</vt:lpstr>
      <vt:lpstr>Présentation PowerPoint</vt:lpstr>
      <vt:lpstr>Présentation PowerPoint</vt:lpstr>
      <vt:lpstr>Présentation PowerPoint</vt:lpstr>
      <vt:lpstr>Liaisons entre les tables</vt:lpstr>
      <vt:lpstr>PASSAGE SUR TABLEAU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EAU POTABLE</dc:title>
  <dc:creator>Kilian Matignon</dc:creator>
  <cp:lastModifiedBy>Kilian Matignon</cp:lastModifiedBy>
  <cp:revision>3</cp:revision>
  <dcterms:created xsi:type="dcterms:W3CDTF">2024-02-04T14:28:57Z</dcterms:created>
  <dcterms:modified xsi:type="dcterms:W3CDTF">2024-02-04T16:39:26Z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