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9" r:id="rId3"/>
    <p:sldId id="304" r:id="rId4"/>
    <p:sldId id="303" r:id="rId5"/>
    <p:sldId id="257" r:id="rId6"/>
    <p:sldId id="292" r:id="rId7"/>
    <p:sldId id="297" r:id="rId8"/>
    <p:sldId id="286" r:id="rId9"/>
    <p:sldId id="295" r:id="rId10"/>
    <p:sldId id="287" r:id="rId11"/>
    <p:sldId id="298" r:id="rId12"/>
    <p:sldId id="288" r:id="rId13"/>
    <p:sldId id="306" r:id="rId14"/>
    <p:sldId id="301" r:id="rId15"/>
    <p:sldId id="266" r:id="rId16"/>
  </p:sldIdLst>
  <p:sldSz cx="9144000" cy="5143500" type="screen16x9"/>
  <p:notesSz cx="6858000" cy="9144000"/>
  <p:embeddedFontLst>
    <p:embeddedFont>
      <p:font typeface="Barlow" panose="020B0604020202020204" charset="0"/>
      <p:regular r:id="rId18"/>
      <p:bold r:id="rId19"/>
      <p:italic r:id="rId20"/>
      <p:boldItalic r:id="rId21"/>
    </p:embeddedFont>
    <p:embeddedFont>
      <p:font typeface="Barlow Light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aleway SemiBold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6B56A7-A58C-424B-901D-C3FC56FDF0CE}">
  <a:tblStyle styleId="{FA6B56A7-A58C-424B-901D-C3FC56FDF0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8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690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836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359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809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62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71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144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277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651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03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Mini-Projet IoT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35A5542-A628-40A6-9979-647C609B6F8E}"/>
              </a:ext>
            </a:extLst>
          </p:cNvPr>
          <p:cNvSpPr txBox="1"/>
          <p:nvPr/>
        </p:nvSpPr>
        <p:spPr>
          <a:xfrm>
            <a:off x="1023682" y="2777132"/>
            <a:ext cx="25937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2"/>
                </a:solidFill>
                <a:latin typeface="Raleway SemiBold"/>
                <a:sym typeface="Raleway SemiBold"/>
              </a:rPr>
              <a:t>DECADERINCOURT</a:t>
            </a:r>
            <a:r>
              <a:rPr lang="fr-FR" sz="500" dirty="0"/>
              <a:t> </a:t>
            </a:r>
            <a:r>
              <a:rPr lang="fr-FR" sz="1600" dirty="0">
                <a:solidFill>
                  <a:schemeClr val="accent2"/>
                </a:solidFill>
                <a:latin typeface="Raleway SemiBold"/>
              </a:rPr>
              <a:t>Kilian</a:t>
            </a:r>
          </a:p>
          <a:p>
            <a:r>
              <a:rPr lang="fr-FR" sz="1600" dirty="0">
                <a:solidFill>
                  <a:schemeClr val="accent2"/>
                </a:solidFill>
                <a:latin typeface="Raleway SemiBold"/>
              </a:rPr>
              <a:t>BARILLET Guillaume</a:t>
            </a:r>
          </a:p>
          <a:p>
            <a:r>
              <a:rPr lang="fr-FR" sz="1600" dirty="0">
                <a:solidFill>
                  <a:schemeClr val="accent2"/>
                </a:solidFill>
                <a:latin typeface="Raleway SemiBold"/>
              </a:rPr>
              <a:t>CRUAU Clément</a:t>
            </a:r>
          </a:p>
          <a:p>
            <a:r>
              <a:rPr lang="fr-FR" sz="1600" dirty="0">
                <a:solidFill>
                  <a:schemeClr val="accent2"/>
                </a:solidFill>
                <a:latin typeface="Raleway SemiBold"/>
              </a:rPr>
              <a:t>LIGER Arthur</a:t>
            </a:r>
          </a:p>
          <a:p>
            <a:endParaRPr lang="fr-FR" sz="1600" dirty="0">
              <a:solidFill>
                <a:schemeClr val="accent2"/>
              </a:solidFill>
              <a:latin typeface="Raleway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fr-FR" dirty="0"/>
              <a:t>Configuration du serveur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0" name="Google Shape;1047;p24">
            <a:extLst>
              <a:ext uri="{FF2B5EF4-FFF2-40B4-BE49-F238E27FC236}">
                <a16:creationId xmlns:a16="http://schemas.microsoft.com/office/drawing/2014/main" id="{B21FAE5A-3DCE-4B21-BB12-6D92195D5F3A}"/>
              </a:ext>
            </a:extLst>
          </p:cNvPr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111" name="Google Shape;1048;p24">
              <a:extLst>
                <a:ext uri="{FF2B5EF4-FFF2-40B4-BE49-F238E27FC236}">
                  <a16:creationId xmlns:a16="http://schemas.microsoft.com/office/drawing/2014/main" id="{767DCEAC-81DA-4B7D-A42E-57EC8C9967A9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049;p24">
              <a:extLst>
                <a:ext uri="{FF2B5EF4-FFF2-40B4-BE49-F238E27FC236}">
                  <a16:creationId xmlns:a16="http://schemas.microsoft.com/office/drawing/2014/main" id="{E1A6C1AF-ED98-4462-8757-674D152A3533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050;p24">
              <a:extLst>
                <a:ext uri="{FF2B5EF4-FFF2-40B4-BE49-F238E27FC236}">
                  <a16:creationId xmlns:a16="http://schemas.microsoft.com/office/drawing/2014/main" id="{789F19F9-DC6F-41F2-AB0A-373F4CBA46EF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051;p24">
              <a:extLst>
                <a:ext uri="{FF2B5EF4-FFF2-40B4-BE49-F238E27FC236}">
                  <a16:creationId xmlns:a16="http://schemas.microsoft.com/office/drawing/2014/main" id="{3A5804A8-20C4-4718-994D-47D916282F37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052;p24">
              <a:extLst>
                <a:ext uri="{FF2B5EF4-FFF2-40B4-BE49-F238E27FC236}">
                  <a16:creationId xmlns:a16="http://schemas.microsoft.com/office/drawing/2014/main" id="{5C138823-D210-400C-BCFA-537BE12C5A16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053;p24">
              <a:extLst>
                <a:ext uri="{FF2B5EF4-FFF2-40B4-BE49-F238E27FC236}">
                  <a16:creationId xmlns:a16="http://schemas.microsoft.com/office/drawing/2014/main" id="{E323CB4D-8ADB-499F-B56B-0C17E47D6929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054;p24">
              <a:extLst>
                <a:ext uri="{FF2B5EF4-FFF2-40B4-BE49-F238E27FC236}">
                  <a16:creationId xmlns:a16="http://schemas.microsoft.com/office/drawing/2014/main" id="{8BEB7D9E-61FE-4DFF-83DC-60A4E50F3CA2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055;p24">
              <a:extLst>
                <a:ext uri="{FF2B5EF4-FFF2-40B4-BE49-F238E27FC236}">
                  <a16:creationId xmlns:a16="http://schemas.microsoft.com/office/drawing/2014/main" id="{44110DBD-9F84-432D-B3A3-78A1F80E5EF2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056;p24">
              <a:extLst>
                <a:ext uri="{FF2B5EF4-FFF2-40B4-BE49-F238E27FC236}">
                  <a16:creationId xmlns:a16="http://schemas.microsoft.com/office/drawing/2014/main" id="{53414854-0B63-4F7B-8E31-84ED1D686A2B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057;p24">
              <a:extLst>
                <a:ext uri="{FF2B5EF4-FFF2-40B4-BE49-F238E27FC236}">
                  <a16:creationId xmlns:a16="http://schemas.microsoft.com/office/drawing/2014/main" id="{19BB9B2C-D101-4F90-BFE7-536DEBB6B48E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058;p24">
              <a:extLst>
                <a:ext uri="{FF2B5EF4-FFF2-40B4-BE49-F238E27FC236}">
                  <a16:creationId xmlns:a16="http://schemas.microsoft.com/office/drawing/2014/main" id="{4BEEF6F3-9650-484F-8463-8B961FDEB096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059;p24">
              <a:extLst>
                <a:ext uri="{FF2B5EF4-FFF2-40B4-BE49-F238E27FC236}">
                  <a16:creationId xmlns:a16="http://schemas.microsoft.com/office/drawing/2014/main" id="{7E8B9A70-05DE-47B2-9B0E-F2414AB37988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060;p24">
              <a:extLst>
                <a:ext uri="{FF2B5EF4-FFF2-40B4-BE49-F238E27FC236}">
                  <a16:creationId xmlns:a16="http://schemas.microsoft.com/office/drawing/2014/main" id="{526E37CD-B1CA-475E-B04A-9BFBC3DDD6F3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061;p24">
              <a:extLst>
                <a:ext uri="{FF2B5EF4-FFF2-40B4-BE49-F238E27FC236}">
                  <a16:creationId xmlns:a16="http://schemas.microsoft.com/office/drawing/2014/main" id="{91442740-47ED-4067-9915-3C1C44BCA5DD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062;p24">
              <a:extLst>
                <a:ext uri="{FF2B5EF4-FFF2-40B4-BE49-F238E27FC236}">
                  <a16:creationId xmlns:a16="http://schemas.microsoft.com/office/drawing/2014/main" id="{51A2FB2D-258B-41AB-ACD7-749DFB15B9EA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063;p24">
              <a:extLst>
                <a:ext uri="{FF2B5EF4-FFF2-40B4-BE49-F238E27FC236}">
                  <a16:creationId xmlns:a16="http://schemas.microsoft.com/office/drawing/2014/main" id="{162B7741-CD0E-4230-89E0-6E30312508E2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064;p24">
              <a:extLst>
                <a:ext uri="{FF2B5EF4-FFF2-40B4-BE49-F238E27FC236}">
                  <a16:creationId xmlns:a16="http://schemas.microsoft.com/office/drawing/2014/main" id="{15C3200E-BB5B-481A-B827-76E464828167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065;p24">
              <a:extLst>
                <a:ext uri="{FF2B5EF4-FFF2-40B4-BE49-F238E27FC236}">
                  <a16:creationId xmlns:a16="http://schemas.microsoft.com/office/drawing/2014/main" id="{84DD273B-8AA5-4E1A-AF98-00EE4AD87865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066;p24">
              <a:extLst>
                <a:ext uri="{FF2B5EF4-FFF2-40B4-BE49-F238E27FC236}">
                  <a16:creationId xmlns:a16="http://schemas.microsoft.com/office/drawing/2014/main" id="{76EF9171-DFDC-4E76-976B-43B28097887E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067;p24">
              <a:extLst>
                <a:ext uri="{FF2B5EF4-FFF2-40B4-BE49-F238E27FC236}">
                  <a16:creationId xmlns:a16="http://schemas.microsoft.com/office/drawing/2014/main" id="{49056A39-6FE5-46C1-88AB-81303BCAE6B7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068;p24">
              <a:extLst>
                <a:ext uri="{FF2B5EF4-FFF2-40B4-BE49-F238E27FC236}">
                  <a16:creationId xmlns:a16="http://schemas.microsoft.com/office/drawing/2014/main" id="{CFA9792A-F7AD-4CBB-8C14-5C963C7A169E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069;p24">
              <a:extLst>
                <a:ext uri="{FF2B5EF4-FFF2-40B4-BE49-F238E27FC236}">
                  <a16:creationId xmlns:a16="http://schemas.microsoft.com/office/drawing/2014/main" id="{2FD73FF3-BFDE-4AFC-BFCE-AD533187087C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070;p24">
              <a:extLst>
                <a:ext uri="{FF2B5EF4-FFF2-40B4-BE49-F238E27FC236}">
                  <a16:creationId xmlns:a16="http://schemas.microsoft.com/office/drawing/2014/main" id="{91734D90-FBEA-4EFA-A13C-E1B260DD7CFA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071;p24">
              <a:extLst>
                <a:ext uri="{FF2B5EF4-FFF2-40B4-BE49-F238E27FC236}">
                  <a16:creationId xmlns:a16="http://schemas.microsoft.com/office/drawing/2014/main" id="{2DADE9AE-7324-4479-BC24-179A05FF3CC2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072;p24">
              <a:extLst>
                <a:ext uri="{FF2B5EF4-FFF2-40B4-BE49-F238E27FC236}">
                  <a16:creationId xmlns:a16="http://schemas.microsoft.com/office/drawing/2014/main" id="{8D2208FF-58D8-4230-98B5-C703907E8FB6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073;p24">
              <a:extLst>
                <a:ext uri="{FF2B5EF4-FFF2-40B4-BE49-F238E27FC236}">
                  <a16:creationId xmlns:a16="http://schemas.microsoft.com/office/drawing/2014/main" id="{A3176650-A3B6-4770-AAB1-B891BD1230B8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074;p24">
              <a:extLst>
                <a:ext uri="{FF2B5EF4-FFF2-40B4-BE49-F238E27FC236}">
                  <a16:creationId xmlns:a16="http://schemas.microsoft.com/office/drawing/2014/main" id="{F4264D5B-F508-40DF-BEDD-B20F397373AE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075;p24">
              <a:extLst>
                <a:ext uri="{FF2B5EF4-FFF2-40B4-BE49-F238E27FC236}">
                  <a16:creationId xmlns:a16="http://schemas.microsoft.com/office/drawing/2014/main" id="{A0B20A88-CA24-4A30-B756-8387E48C933D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076;p24">
              <a:extLst>
                <a:ext uri="{FF2B5EF4-FFF2-40B4-BE49-F238E27FC236}">
                  <a16:creationId xmlns:a16="http://schemas.microsoft.com/office/drawing/2014/main" id="{84EA8CC5-E569-493D-B38A-E690727B9E5D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077;p24">
              <a:extLst>
                <a:ext uri="{FF2B5EF4-FFF2-40B4-BE49-F238E27FC236}">
                  <a16:creationId xmlns:a16="http://schemas.microsoft.com/office/drawing/2014/main" id="{EDA3F3E1-707C-4CE4-B676-249FED2880D4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078;p24">
              <a:extLst>
                <a:ext uri="{FF2B5EF4-FFF2-40B4-BE49-F238E27FC236}">
                  <a16:creationId xmlns:a16="http://schemas.microsoft.com/office/drawing/2014/main" id="{8D6518FC-EAD3-4455-B2F3-09EE2666FFFF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079;p24">
              <a:extLst>
                <a:ext uri="{FF2B5EF4-FFF2-40B4-BE49-F238E27FC236}">
                  <a16:creationId xmlns:a16="http://schemas.microsoft.com/office/drawing/2014/main" id="{9F3CD837-0001-4295-A7DA-983291BB939D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080;p24">
              <a:extLst>
                <a:ext uri="{FF2B5EF4-FFF2-40B4-BE49-F238E27FC236}">
                  <a16:creationId xmlns:a16="http://schemas.microsoft.com/office/drawing/2014/main" id="{3781BC34-18B2-439F-96A4-33B1B5E086D4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081;p24">
              <a:extLst>
                <a:ext uri="{FF2B5EF4-FFF2-40B4-BE49-F238E27FC236}">
                  <a16:creationId xmlns:a16="http://schemas.microsoft.com/office/drawing/2014/main" id="{37586371-851C-4ECA-8766-F18D21080131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082;p24">
              <a:extLst>
                <a:ext uri="{FF2B5EF4-FFF2-40B4-BE49-F238E27FC236}">
                  <a16:creationId xmlns:a16="http://schemas.microsoft.com/office/drawing/2014/main" id="{6583CEC5-80EF-4B32-AF9C-98B5713B269A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083;p24">
              <a:extLst>
                <a:ext uri="{FF2B5EF4-FFF2-40B4-BE49-F238E27FC236}">
                  <a16:creationId xmlns:a16="http://schemas.microsoft.com/office/drawing/2014/main" id="{731D2440-62BB-4E6E-9EFD-E681AF25D8CD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084;p24">
              <a:extLst>
                <a:ext uri="{FF2B5EF4-FFF2-40B4-BE49-F238E27FC236}">
                  <a16:creationId xmlns:a16="http://schemas.microsoft.com/office/drawing/2014/main" id="{7AF8C1FE-2F3D-4908-8A31-CB98F02DFA7F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085;p24">
              <a:extLst>
                <a:ext uri="{FF2B5EF4-FFF2-40B4-BE49-F238E27FC236}">
                  <a16:creationId xmlns:a16="http://schemas.microsoft.com/office/drawing/2014/main" id="{8E2787D6-77C3-4E58-808A-123ED34C7E1C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086;p24">
              <a:extLst>
                <a:ext uri="{FF2B5EF4-FFF2-40B4-BE49-F238E27FC236}">
                  <a16:creationId xmlns:a16="http://schemas.microsoft.com/office/drawing/2014/main" id="{BCA715A4-0E99-47BF-B540-5F0D30F61DD5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087;p24">
              <a:extLst>
                <a:ext uri="{FF2B5EF4-FFF2-40B4-BE49-F238E27FC236}">
                  <a16:creationId xmlns:a16="http://schemas.microsoft.com/office/drawing/2014/main" id="{C6D57F8A-BE72-4350-AA26-85EE5AEBB233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088;p24">
              <a:extLst>
                <a:ext uri="{FF2B5EF4-FFF2-40B4-BE49-F238E27FC236}">
                  <a16:creationId xmlns:a16="http://schemas.microsoft.com/office/drawing/2014/main" id="{57DBC97F-BE9D-4C36-9E0E-92A527436BDC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089;p24">
              <a:extLst>
                <a:ext uri="{FF2B5EF4-FFF2-40B4-BE49-F238E27FC236}">
                  <a16:creationId xmlns:a16="http://schemas.microsoft.com/office/drawing/2014/main" id="{0A090B17-C642-4725-87B1-9E1C02C4BE7B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090;p24">
              <a:extLst>
                <a:ext uri="{FF2B5EF4-FFF2-40B4-BE49-F238E27FC236}">
                  <a16:creationId xmlns:a16="http://schemas.microsoft.com/office/drawing/2014/main" id="{DF782B71-3EA0-42A3-9413-012E0F66B05E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091;p24">
              <a:extLst>
                <a:ext uri="{FF2B5EF4-FFF2-40B4-BE49-F238E27FC236}">
                  <a16:creationId xmlns:a16="http://schemas.microsoft.com/office/drawing/2014/main" id="{9ED01EA4-0924-44D1-BC66-3607EA35A38C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092;p24">
              <a:extLst>
                <a:ext uri="{FF2B5EF4-FFF2-40B4-BE49-F238E27FC236}">
                  <a16:creationId xmlns:a16="http://schemas.microsoft.com/office/drawing/2014/main" id="{01FC6608-CE5C-469A-AFFB-58D049D55BFC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093;p24">
              <a:extLst>
                <a:ext uri="{FF2B5EF4-FFF2-40B4-BE49-F238E27FC236}">
                  <a16:creationId xmlns:a16="http://schemas.microsoft.com/office/drawing/2014/main" id="{4430396A-645E-469F-9735-BB786C44E201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094;p24">
              <a:extLst>
                <a:ext uri="{FF2B5EF4-FFF2-40B4-BE49-F238E27FC236}">
                  <a16:creationId xmlns:a16="http://schemas.microsoft.com/office/drawing/2014/main" id="{628597EE-E868-43CE-907E-97B7BAA5C6B4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095;p24">
              <a:extLst>
                <a:ext uri="{FF2B5EF4-FFF2-40B4-BE49-F238E27FC236}">
                  <a16:creationId xmlns:a16="http://schemas.microsoft.com/office/drawing/2014/main" id="{81E7B187-346A-47D5-A009-67EB278D6F3D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096;p24">
              <a:extLst>
                <a:ext uri="{FF2B5EF4-FFF2-40B4-BE49-F238E27FC236}">
                  <a16:creationId xmlns:a16="http://schemas.microsoft.com/office/drawing/2014/main" id="{143ED366-16D5-4CE1-82FD-8A2BD4E7C647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097;p24">
              <a:extLst>
                <a:ext uri="{FF2B5EF4-FFF2-40B4-BE49-F238E27FC236}">
                  <a16:creationId xmlns:a16="http://schemas.microsoft.com/office/drawing/2014/main" id="{95C67D10-E732-47AD-A1BE-FF829DC6F183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098;p24">
              <a:extLst>
                <a:ext uri="{FF2B5EF4-FFF2-40B4-BE49-F238E27FC236}">
                  <a16:creationId xmlns:a16="http://schemas.microsoft.com/office/drawing/2014/main" id="{DC4682EC-6725-4084-A19B-11EA5ACFE32B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099;p24">
              <a:extLst>
                <a:ext uri="{FF2B5EF4-FFF2-40B4-BE49-F238E27FC236}">
                  <a16:creationId xmlns:a16="http://schemas.microsoft.com/office/drawing/2014/main" id="{88AADAE5-29AF-45A8-AA99-8DEA7534837A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100;p24">
              <a:extLst>
                <a:ext uri="{FF2B5EF4-FFF2-40B4-BE49-F238E27FC236}">
                  <a16:creationId xmlns:a16="http://schemas.microsoft.com/office/drawing/2014/main" id="{CA871A63-7517-45DB-B780-8447BE76B13C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101;p24">
              <a:extLst>
                <a:ext uri="{FF2B5EF4-FFF2-40B4-BE49-F238E27FC236}">
                  <a16:creationId xmlns:a16="http://schemas.microsoft.com/office/drawing/2014/main" id="{C68A013D-2D14-44F6-B303-BEBAA7EDC7B9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102;p24">
              <a:extLst>
                <a:ext uri="{FF2B5EF4-FFF2-40B4-BE49-F238E27FC236}">
                  <a16:creationId xmlns:a16="http://schemas.microsoft.com/office/drawing/2014/main" id="{E28CC900-6CBC-4AF6-9E70-D9710A14A17F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103;p24">
              <a:extLst>
                <a:ext uri="{FF2B5EF4-FFF2-40B4-BE49-F238E27FC236}">
                  <a16:creationId xmlns:a16="http://schemas.microsoft.com/office/drawing/2014/main" id="{E5900D1A-DD69-4527-8416-19B3D2786CA9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104;p24">
              <a:extLst>
                <a:ext uri="{FF2B5EF4-FFF2-40B4-BE49-F238E27FC236}">
                  <a16:creationId xmlns:a16="http://schemas.microsoft.com/office/drawing/2014/main" id="{59AD2DF1-B25E-43DB-B024-0839BCB07EEE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105;p24">
              <a:extLst>
                <a:ext uri="{FF2B5EF4-FFF2-40B4-BE49-F238E27FC236}">
                  <a16:creationId xmlns:a16="http://schemas.microsoft.com/office/drawing/2014/main" id="{B3A0CC1A-E230-48E1-A2FE-5F85CC2FEA43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106;p24">
              <a:extLst>
                <a:ext uri="{FF2B5EF4-FFF2-40B4-BE49-F238E27FC236}">
                  <a16:creationId xmlns:a16="http://schemas.microsoft.com/office/drawing/2014/main" id="{BB4524E3-158E-4E58-A5F6-457DC8566DF3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107;p24">
              <a:extLst>
                <a:ext uri="{FF2B5EF4-FFF2-40B4-BE49-F238E27FC236}">
                  <a16:creationId xmlns:a16="http://schemas.microsoft.com/office/drawing/2014/main" id="{CB70F5E1-405B-4E48-ACDE-9A66540465AF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108;p24">
              <a:extLst>
                <a:ext uri="{FF2B5EF4-FFF2-40B4-BE49-F238E27FC236}">
                  <a16:creationId xmlns:a16="http://schemas.microsoft.com/office/drawing/2014/main" id="{441D8921-EF31-457A-8DC2-E9AA961C2A5B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109;p24">
              <a:extLst>
                <a:ext uri="{FF2B5EF4-FFF2-40B4-BE49-F238E27FC236}">
                  <a16:creationId xmlns:a16="http://schemas.microsoft.com/office/drawing/2014/main" id="{5B3607C9-3026-4D60-9966-94C6A753C3DC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110;p24">
              <a:extLst>
                <a:ext uri="{FF2B5EF4-FFF2-40B4-BE49-F238E27FC236}">
                  <a16:creationId xmlns:a16="http://schemas.microsoft.com/office/drawing/2014/main" id="{12295FA8-49CF-4E32-8CA9-7891B123859E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111;p24">
              <a:extLst>
                <a:ext uri="{FF2B5EF4-FFF2-40B4-BE49-F238E27FC236}">
                  <a16:creationId xmlns:a16="http://schemas.microsoft.com/office/drawing/2014/main" id="{E3FF9C43-6961-44D0-AC47-177F190A066E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112;p24">
              <a:extLst>
                <a:ext uri="{FF2B5EF4-FFF2-40B4-BE49-F238E27FC236}">
                  <a16:creationId xmlns:a16="http://schemas.microsoft.com/office/drawing/2014/main" id="{75E510FE-9024-4330-9D05-708B5397C8A4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113;p24">
              <a:extLst>
                <a:ext uri="{FF2B5EF4-FFF2-40B4-BE49-F238E27FC236}">
                  <a16:creationId xmlns:a16="http://schemas.microsoft.com/office/drawing/2014/main" id="{168ACB35-A734-459E-9DB1-5432DAA0A0CA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114;p24">
              <a:extLst>
                <a:ext uri="{FF2B5EF4-FFF2-40B4-BE49-F238E27FC236}">
                  <a16:creationId xmlns:a16="http://schemas.microsoft.com/office/drawing/2014/main" id="{41588F4F-7432-42BA-857F-B4825E8373D2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115;p24">
              <a:extLst>
                <a:ext uri="{FF2B5EF4-FFF2-40B4-BE49-F238E27FC236}">
                  <a16:creationId xmlns:a16="http://schemas.microsoft.com/office/drawing/2014/main" id="{712A4C19-63B0-4BC4-A51B-73AC9414CE4F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116;p24">
              <a:extLst>
                <a:ext uri="{FF2B5EF4-FFF2-40B4-BE49-F238E27FC236}">
                  <a16:creationId xmlns:a16="http://schemas.microsoft.com/office/drawing/2014/main" id="{38D178A8-4D60-40A3-AE25-82C0FBE74D77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117;p24">
              <a:extLst>
                <a:ext uri="{FF2B5EF4-FFF2-40B4-BE49-F238E27FC236}">
                  <a16:creationId xmlns:a16="http://schemas.microsoft.com/office/drawing/2014/main" id="{518E624F-0A19-4502-B745-BE37DEDDE084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118;p24">
              <a:extLst>
                <a:ext uri="{FF2B5EF4-FFF2-40B4-BE49-F238E27FC236}">
                  <a16:creationId xmlns:a16="http://schemas.microsoft.com/office/drawing/2014/main" id="{11BD6659-1851-4269-8C94-41603C08C73A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119;p24">
              <a:extLst>
                <a:ext uri="{FF2B5EF4-FFF2-40B4-BE49-F238E27FC236}">
                  <a16:creationId xmlns:a16="http://schemas.microsoft.com/office/drawing/2014/main" id="{4B4CF987-AC11-4F68-B441-786B1C2211F2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120;p24">
              <a:extLst>
                <a:ext uri="{FF2B5EF4-FFF2-40B4-BE49-F238E27FC236}">
                  <a16:creationId xmlns:a16="http://schemas.microsoft.com/office/drawing/2014/main" id="{3D0BB67C-A3D9-483B-AF9F-E6AD52D4C78C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121;p24">
              <a:extLst>
                <a:ext uri="{FF2B5EF4-FFF2-40B4-BE49-F238E27FC236}">
                  <a16:creationId xmlns:a16="http://schemas.microsoft.com/office/drawing/2014/main" id="{748DD731-6DCC-4D10-814D-31DCE7E72FE2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122;p24">
              <a:extLst>
                <a:ext uri="{FF2B5EF4-FFF2-40B4-BE49-F238E27FC236}">
                  <a16:creationId xmlns:a16="http://schemas.microsoft.com/office/drawing/2014/main" id="{FF0F599F-4187-4141-AD51-99128D72FCE9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123;p24">
              <a:extLst>
                <a:ext uri="{FF2B5EF4-FFF2-40B4-BE49-F238E27FC236}">
                  <a16:creationId xmlns:a16="http://schemas.microsoft.com/office/drawing/2014/main" id="{B0DF49DF-2380-48ED-9F12-F72E85DCA9BF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124;p24">
              <a:extLst>
                <a:ext uri="{FF2B5EF4-FFF2-40B4-BE49-F238E27FC236}">
                  <a16:creationId xmlns:a16="http://schemas.microsoft.com/office/drawing/2014/main" id="{B97EA222-871D-43F3-9069-422922F4FF6A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125;p24">
              <a:extLst>
                <a:ext uri="{FF2B5EF4-FFF2-40B4-BE49-F238E27FC236}">
                  <a16:creationId xmlns:a16="http://schemas.microsoft.com/office/drawing/2014/main" id="{73400A4B-C3AC-46F0-AE1A-A74748BD956E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126;p24">
              <a:extLst>
                <a:ext uri="{FF2B5EF4-FFF2-40B4-BE49-F238E27FC236}">
                  <a16:creationId xmlns:a16="http://schemas.microsoft.com/office/drawing/2014/main" id="{287DCD7E-C4B3-4036-848A-CB2E6CCA064D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127;p24">
              <a:extLst>
                <a:ext uri="{FF2B5EF4-FFF2-40B4-BE49-F238E27FC236}">
                  <a16:creationId xmlns:a16="http://schemas.microsoft.com/office/drawing/2014/main" id="{E0305549-5CF1-4FF0-A844-14F27BF6DDF7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128;p24">
              <a:extLst>
                <a:ext uri="{FF2B5EF4-FFF2-40B4-BE49-F238E27FC236}">
                  <a16:creationId xmlns:a16="http://schemas.microsoft.com/office/drawing/2014/main" id="{A4BFD502-AA0E-4826-BAF4-721D24F3001E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129;p24">
              <a:extLst>
                <a:ext uri="{FF2B5EF4-FFF2-40B4-BE49-F238E27FC236}">
                  <a16:creationId xmlns:a16="http://schemas.microsoft.com/office/drawing/2014/main" id="{378C0D28-6858-4679-B4BA-97CFA2CC514E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130;p24">
              <a:extLst>
                <a:ext uri="{FF2B5EF4-FFF2-40B4-BE49-F238E27FC236}">
                  <a16:creationId xmlns:a16="http://schemas.microsoft.com/office/drawing/2014/main" id="{184DAFE5-74D4-4F9B-90C9-BB34FF5EE330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131;p24">
              <a:extLst>
                <a:ext uri="{FF2B5EF4-FFF2-40B4-BE49-F238E27FC236}">
                  <a16:creationId xmlns:a16="http://schemas.microsoft.com/office/drawing/2014/main" id="{D3028BEB-660E-4AB5-A321-AF16A8F7A2EF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132;p24">
              <a:extLst>
                <a:ext uri="{FF2B5EF4-FFF2-40B4-BE49-F238E27FC236}">
                  <a16:creationId xmlns:a16="http://schemas.microsoft.com/office/drawing/2014/main" id="{22A1EE7C-A3B6-4850-A5E3-ED56F2074CC2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133;p24">
              <a:extLst>
                <a:ext uri="{FF2B5EF4-FFF2-40B4-BE49-F238E27FC236}">
                  <a16:creationId xmlns:a16="http://schemas.microsoft.com/office/drawing/2014/main" id="{F633A811-01C3-4BC1-93D8-4FF9DFF22AE2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134;p24">
              <a:extLst>
                <a:ext uri="{FF2B5EF4-FFF2-40B4-BE49-F238E27FC236}">
                  <a16:creationId xmlns:a16="http://schemas.microsoft.com/office/drawing/2014/main" id="{DA13370D-F336-42BE-B493-4EEC6D93EC68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135;p24">
              <a:extLst>
                <a:ext uri="{FF2B5EF4-FFF2-40B4-BE49-F238E27FC236}">
                  <a16:creationId xmlns:a16="http://schemas.microsoft.com/office/drawing/2014/main" id="{C564B675-1DDE-45E1-ADF5-CBD346073B49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136;p24">
              <a:extLst>
                <a:ext uri="{FF2B5EF4-FFF2-40B4-BE49-F238E27FC236}">
                  <a16:creationId xmlns:a16="http://schemas.microsoft.com/office/drawing/2014/main" id="{A068B7CC-C7FF-416D-AA9E-909BBD15DA17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1137;p24">
              <a:extLst>
                <a:ext uri="{FF2B5EF4-FFF2-40B4-BE49-F238E27FC236}">
                  <a16:creationId xmlns:a16="http://schemas.microsoft.com/office/drawing/2014/main" id="{FED0F887-A603-40E1-A522-1296B62CDDC8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1138;p24">
              <a:extLst>
                <a:ext uri="{FF2B5EF4-FFF2-40B4-BE49-F238E27FC236}">
                  <a16:creationId xmlns:a16="http://schemas.microsoft.com/office/drawing/2014/main" id="{25FEF8C2-9244-46F0-8BA3-8FF1E1B29F05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1139;p24">
              <a:extLst>
                <a:ext uri="{FF2B5EF4-FFF2-40B4-BE49-F238E27FC236}">
                  <a16:creationId xmlns:a16="http://schemas.microsoft.com/office/drawing/2014/main" id="{D337BCE6-5337-442E-910D-06B0EFB1F68E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1140;p24">
              <a:extLst>
                <a:ext uri="{FF2B5EF4-FFF2-40B4-BE49-F238E27FC236}">
                  <a16:creationId xmlns:a16="http://schemas.microsoft.com/office/drawing/2014/main" id="{DE437776-2924-40DF-AD78-A91420D9CF17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8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729538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fr-FR" dirty="0" err="1"/>
              <a:t>InfluxDB</a:t>
            </a:r>
            <a:r>
              <a:rPr lang="fr-FR" dirty="0"/>
              <a:t> &amp; </a:t>
            </a:r>
            <a:r>
              <a:rPr lang="fr-FR" dirty="0" err="1"/>
              <a:t>Grafana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AAA9C64-B529-4A77-99E7-2F0F41ED5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15" y="1146950"/>
            <a:ext cx="7635569" cy="334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3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fr-FR" dirty="0"/>
              <a:t>Application</a:t>
            </a:r>
            <a:br>
              <a:rPr lang="fr-FR" dirty="0"/>
            </a:br>
            <a:r>
              <a:rPr lang="fr-FR" dirty="0"/>
              <a:t>Android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78" name="Google Shape;1964;p31">
            <a:extLst>
              <a:ext uri="{FF2B5EF4-FFF2-40B4-BE49-F238E27FC236}">
                <a16:creationId xmlns:a16="http://schemas.microsoft.com/office/drawing/2014/main" id="{41FE75C1-1EFF-4E9F-954D-33ECB58D76C8}"/>
              </a:ext>
            </a:extLst>
          </p:cNvPr>
          <p:cNvGrpSpPr/>
          <p:nvPr/>
        </p:nvGrpSpPr>
        <p:grpSpPr>
          <a:xfrm>
            <a:off x="5248684" y="413748"/>
            <a:ext cx="1842985" cy="3822716"/>
            <a:chOff x="2547150" y="238125"/>
            <a:chExt cx="2525675" cy="5238750"/>
          </a:xfrm>
          <a:solidFill>
            <a:schemeClr val="accent2">
              <a:lumMod val="75000"/>
            </a:schemeClr>
          </a:solidFill>
        </p:grpSpPr>
        <p:sp>
          <p:nvSpPr>
            <p:cNvPr id="279" name="Google Shape;1965;p31">
              <a:extLst>
                <a:ext uri="{FF2B5EF4-FFF2-40B4-BE49-F238E27FC236}">
                  <a16:creationId xmlns:a16="http://schemas.microsoft.com/office/drawing/2014/main" id="{65A57970-50CA-4EFF-893A-B58B1B1EECB2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966;p31">
              <a:extLst>
                <a:ext uri="{FF2B5EF4-FFF2-40B4-BE49-F238E27FC236}">
                  <a16:creationId xmlns:a16="http://schemas.microsoft.com/office/drawing/2014/main" id="{AC17E22A-0FED-4A39-A370-EA9B73638456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967;p31">
              <a:extLst>
                <a:ext uri="{FF2B5EF4-FFF2-40B4-BE49-F238E27FC236}">
                  <a16:creationId xmlns:a16="http://schemas.microsoft.com/office/drawing/2014/main" id="{FD3FA25D-3F0B-4FD6-A406-C5E2C38149B2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968;p31">
              <a:extLst>
                <a:ext uri="{FF2B5EF4-FFF2-40B4-BE49-F238E27FC236}">
                  <a16:creationId xmlns:a16="http://schemas.microsoft.com/office/drawing/2014/main" id="{4F317F86-59AA-4EC4-9EBC-05B514EDD85F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1969;p31">
            <a:extLst>
              <a:ext uri="{FF2B5EF4-FFF2-40B4-BE49-F238E27FC236}">
                <a16:creationId xmlns:a16="http://schemas.microsoft.com/office/drawing/2014/main" id="{8491CCA3-80FE-468E-A526-0F4B178344EB}"/>
              </a:ext>
            </a:extLst>
          </p:cNvPr>
          <p:cNvGrpSpPr/>
          <p:nvPr/>
        </p:nvGrpSpPr>
        <p:grpSpPr>
          <a:xfrm>
            <a:off x="6637552" y="2080650"/>
            <a:ext cx="1041945" cy="2747812"/>
            <a:chOff x="2217389" y="2145281"/>
            <a:chExt cx="771754" cy="2035265"/>
          </a:xfrm>
        </p:grpSpPr>
        <p:sp>
          <p:nvSpPr>
            <p:cNvPr id="284" name="Google Shape;1970;p31">
              <a:extLst>
                <a:ext uri="{FF2B5EF4-FFF2-40B4-BE49-F238E27FC236}">
                  <a16:creationId xmlns:a16="http://schemas.microsoft.com/office/drawing/2014/main" id="{108C9701-C7A0-4430-8EEA-BB024910F4B4}"/>
                </a:ext>
              </a:extLst>
            </p:cNvPr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1971;p31">
              <a:extLst>
                <a:ext uri="{FF2B5EF4-FFF2-40B4-BE49-F238E27FC236}">
                  <a16:creationId xmlns:a16="http://schemas.microsoft.com/office/drawing/2014/main" id="{CBFF5250-1BB8-45E4-B051-B69BA2980671}"/>
                </a:ext>
              </a:extLst>
            </p:cNvPr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1972;p31">
              <a:extLst>
                <a:ext uri="{FF2B5EF4-FFF2-40B4-BE49-F238E27FC236}">
                  <a16:creationId xmlns:a16="http://schemas.microsoft.com/office/drawing/2014/main" id="{9A5D7328-3EC9-4F5B-9603-AE6A4F5B4D00}"/>
                </a:ext>
              </a:extLst>
            </p:cNvPr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1973;p31">
              <a:extLst>
                <a:ext uri="{FF2B5EF4-FFF2-40B4-BE49-F238E27FC236}">
                  <a16:creationId xmlns:a16="http://schemas.microsoft.com/office/drawing/2014/main" id="{66972A62-B959-4A0F-913F-A3A8C36AF2E9}"/>
                </a:ext>
              </a:extLst>
            </p:cNvPr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1974;p31">
              <a:extLst>
                <a:ext uri="{FF2B5EF4-FFF2-40B4-BE49-F238E27FC236}">
                  <a16:creationId xmlns:a16="http://schemas.microsoft.com/office/drawing/2014/main" id="{57BF3445-7538-4297-9E5B-F0FA7152489E}"/>
                </a:ext>
              </a:extLst>
            </p:cNvPr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1975;p31">
              <a:extLst>
                <a:ext uri="{FF2B5EF4-FFF2-40B4-BE49-F238E27FC236}">
                  <a16:creationId xmlns:a16="http://schemas.microsoft.com/office/drawing/2014/main" id="{675FBACB-6E27-4078-A8DA-DD80AFC86EC4}"/>
                </a:ext>
              </a:extLst>
            </p:cNvPr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1976;p31">
              <a:extLst>
                <a:ext uri="{FF2B5EF4-FFF2-40B4-BE49-F238E27FC236}">
                  <a16:creationId xmlns:a16="http://schemas.microsoft.com/office/drawing/2014/main" id="{C81B1A73-5ED9-490E-9405-4D74AFAD643E}"/>
                </a:ext>
              </a:extLst>
            </p:cNvPr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1977;p31">
              <a:extLst>
                <a:ext uri="{FF2B5EF4-FFF2-40B4-BE49-F238E27FC236}">
                  <a16:creationId xmlns:a16="http://schemas.microsoft.com/office/drawing/2014/main" id="{B3C32BA8-2A0C-4489-8AAA-8AFA0F52CC6C}"/>
                </a:ext>
              </a:extLst>
            </p:cNvPr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1978;p31">
              <a:extLst>
                <a:ext uri="{FF2B5EF4-FFF2-40B4-BE49-F238E27FC236}">
                  <a16:creationId xmlns:a16="http://schemas.microsoft.com/office/drawing/2014/main" id="{30E2C349-01EA-4233-B9AB-6CCD2B91B496}"/>
                </a:ext>
              </a:extLst>
            </p:cNvPr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1979;p31">
              <a:extLst>
                <a:ext uri="{FF2B5EF4-FFF2-40B4-BE49-F238E27FC236}">
                  <a16:creationId xmlns:a16="http://schemas.microsoft.com/office/drawing/2014/main" id="{5D350DAC-3B26-4713-914C-65B1794AA6F8}"/>
                </a:ext>
              </a:extLst>
            </p:cNvPr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1980;p31">
              <a:extLst>
                <a:ext uri="{FF2B5EF4-FFF2-40B4-BE49-F238E27FC236}">
                  <a16:creationId xmlns:a16="http://schemas.microsoft.com/office/drawing/2014/main" id="{D18210B3-8496-41A6-A9B7-38DEA3C7B836}"/>
                </a:ext>
              </a:extLst>
            </p:cNvPr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1981;p31">
              <a:extLst>
                <a:ext uri="{FF2B5EF4-FFF2-40B4-BE49-F238E27FC236}">
                  <a16:creationId xmlns:a16="http://schemas.microsoft.com/office/drawing/2014/main" id="{0E83F890-07CE-4CE1-B7DF-6CF849D28C2C}"/>
                </a:ext>
              </a:extLst>
            </p:cNvPr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1982;p31">
              <a:extLst>
                <a:ext uri="{FF2B5EF4-FFF2-40B4-BE49-F238E27FC236}">
                  <a16:creationId xmlns:a16="http://schemas.microsoft.com/office/drawing/2014/main" id="{1ED8AD93-AD2A-4955-8579-9E78C9B102A0}"/>
                </a:ext>
              </a:extLst>
            </p:cNvPr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1983;p31">
              <a:extLst>
                <a:ext uri="{FF2B5EF4-FFF2-40B4-BE49-F238E27FC236}">
                  <a16:creationId xmlns:a16="http://schemas.microsoft.com/office/drawing/2014/main" id="{6459B9DF-82BC-4A2D-A603-B6C8A2FC1691}"/>
                </a:ext>
              </a:extLst>
            </p:cNvPr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1984;p31">
              <a:extLst>
                <a:ext uri="{FF2B5EF4-FFF2-40B4-BE49-F238E27FC236}">
                  <a16:creationId xmlns:a16="http://schemas.microsoft.com/office/drawing/2014/main" id="{D297117B-60A5-4E0B-861F-5D0E0D2CA6B5}"/>
                </a:ext>
              </a:extLst>
            </p:cNvPr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1985;p31">
              <a:extLst>
                <a:ext uri="{FF2B5EF4-FFF2-40B4-BE49-F238E27FC236}">
                  <a16:creationId xmlns:a16="http://schemas.microsoft.com/office/drawing/2014/main" id="{A97B8717-303F-4774-9013-170B380E386E}"/>
                </a:ext>
              </a:extLst>
            </p:cNvPr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742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5971E-4C04-4DC0-9D7A-8F5A5EFD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Connexion serveur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B35AFE-5D78-4EFC-9FB7-1955FA419A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F347F0C-9927-41D7-8E75-3270F3010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06794"/>
            <a:ext cx="1749139" cy="3634322"/>
          </a:xfrm>
          <a:prstGeom prst="rect">
            <a:avLst/>
          </a:prstGeom>
        </p:spPr>
      </p:pic>
      <p:pic>
        <p:nvPicPr>
          <p:cNvPr id="7" name="Image 6" descr="Une image contenant fleur&#10;&#10;Description générée automatiquement">
            <a:extLst>
              <a:ext uri="{FF2B5EF4-FFF2-40B4-BE49-F238E27FC236}">
                <a16:creationId xmlns:a16="http://schemas.microsoft.com/office/drawing/2014/main" id="{06393329-0852-45CA-9559-04A4CBF03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900" y="2361362"/>
            <a:ext cx="5640900" cy="122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28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729538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fr-FR" dirty="0"/>
              <a:t>Choix Affichage &amp; Serveur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18E0BAC-6C40-4A95-ACA0-D0534F40B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578" y="1300292"/>
            <a:ext cx="1785072" cy="370898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B0F899F-C3D4-4C32-8019-A786924C88E5}"/>
              </a:ext>
            </a:extLst>
          </p:cNvPr>
          <p:cNvSpPr txBox="1"/>
          <p:nvPr/>
        </p:nvSpPr>
        <p:spPr>
          <a:xfrm>
            <a:off x="4144162" y="2139191"/>
            <a:ext cx="5570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Extensions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Recycler </a:t>
            </a:r>
            <a:r>
              <a:rPr lang="fr-FR" dirty="0" err="1"/>
              <a:t>View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Card</a:t>
            </a:r>
            <a:r>
              <a:rPr lang="fr-FR" dirty="0"/>
              <a:t> </a:t>
            </a:r>
            <a:r>
              <a:rPr lang="fr-FR" dirty="0" err="1"/>
              <a:t>View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JSON </a:t>
            </a:r>
            <a:r>
              <a:rPr lang="fr-FR" dirty="0" err="1"/>
              <a:t>org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Ordre via Drag &amp; Drop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Envoi Action Utilisateurs vs Magique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087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381000" y="381000"/>
            <a:ext cx="4754100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highlight>
                  <a:schemeClr val="accent1"/>
                </a:highlight>
              </a:rPr>
              <a:t>Merci de votre </a:t>
            </a:r>
            <a:r>
              <a:rPr lang="fr-FR" sz="3000" dirty="0">
                <a:solidFill>
                  <a:schemeClr val="lt1"/>
                </a:solidFill>
                <a:highlight>
                  <a:schemeClr val="accent1"/>
                </a:highlight>
              </a:rPr>
              <a:t>attention !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>
                <a:solidFill>
                  <a:schemeClr val="lt1"/>
                </a:solidFill>
                <a:highlight>
                  <a:schemeClr val="accent2"/>
                </a:highlight>
              </a:rPr>
              <a:t>Avez-vous des questions ?</a:t>
            </a:r>
            <a:endParaRPr sz="3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15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905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fr-FR" dirty="0"/>
              <a:t>Introduction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633650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Architecture générale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6D165E-8C81-480C-9778-194970B19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9" y="2449144"/>
            <a:ext cx="6579952" cy="218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62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fr-FR" dirty="0"/>
              <a:t>Mise en place du réseau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3" name="Google Shape;597;p17">
            <a:extLst>
              <a:ext uri="{FF2B5EF4-FFF2-40B4-BE49-F238E27FC236}">
                <a16:creationId xmlns:a16="http://schemas.microsoft.com/office/drawing/2014/main" id="{0BBEF6B3-C620-4B22-AD9D-BFF907354A17}"/>
              </a:ext>
            </a:extLst>
          </p:cNvPr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114" name="Google Shape;598;p17">
              <a:extLst>
                <a:ext uri="{FF2B5EF4-FFF2-40B4-BE49-F238E27FC236}">
                  <a16:creationId xmlns:a16="http://schemas.microsoft.com/office/drawing/2014/main" id="{22799E64-D745-4584-BD0E-60B761788B13}"/>
                </a:ext>
              </a:extLst>
            </p:cNvPr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599;p17">
              <a:extLst>
                <a:ext uri="{FF2B5EF4-FFF2-40B4-BE49-F238E27FC236}">
                  <a16:creationId xmlns:a16="http://schemas.microsoft.com/office/drawing/2014/main" id="{740381B3-DE86-4045-B5D3-12C896FCC3AC}"/>
                </a:ext>
              </a:extLst>
            </p:cNvPr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600;p17">
              <a:extLst>
                <a:ext uri="{FF2B5EF4-FFF2-40B4-BE49-F238E27FC236}">
                  <a16:creationId xmlns:a16="http://schemas.microsoft.com/office/drawing/2014/main" id="{042E208A-CE60-4879-9FB0-EB87FE4208E8}"/>
                </a:ext>
              </a:extLst>
            </p:cNvPr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601;p17">
              <a:extLst>
                <a:ext uri="{FF2B5EF4-FFF2-40B4-BE49-F238E27FC236}">
                  <a16:creationId xmlns:a16="http://schemas.microsoft.com/office/drawing/2014/main" id="{4D3E84A7-0FB5-4B0F-89D8-757B1AAE99C1}"/>
                </a:ext>
              </a:extLst>
            </p:cNvPr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602;p17">
              <a:extLst>
                <a:ext uri="{FF2B5EF4-FFF2-40B4-BE49-F238E27FC236}">
                  <a16:creationId xmlns:a16="http://schemas.microsoft.com/office/drawing/2014/main" id="{1F3EF7F7-911C-4C4C-BF48-BFBD773B70C0}"/>
                </a:ext>
              </a:extLst>
            </p:cNvPr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603;p17">
              <a:extLst>
                <a:ext uri="{FF2B5EF4-FFF2-40B4-BE49-F238E27FC236}">
                  <a16:creationId xmlns:a16="http://schemas.microsoft.com/office/drawing/2014/main" id="{5F985447-7352-4BAE-81AB-B2E191458E29}"/>
                </a:ext>
              </a:extLst>
            </p:cNvPr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604;p17">
              <a:extLst>
                <a:ext uri="{FF2B5EF4-FFF2-40B4-BE49-F238E27FC236}">
                  <a16:creationId xmlns:a16="http://schemas.microsoft.com/office/drawing/2014/main" id="{E752BD14-D354-4BE7-8BC4-2DBCB157C1F3}"/>
                </a:ext>
              </a:extLst>
            </p:cNvPr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605;p17">
              <a:extLst>
                <a:ext uri="{FF2B5EF4-FFF2-40B4-BE49-F238E27FC236}">
                  <a16:creationId xmlns:a16="http://schemas.microsoft.com/office/drawing/2014/main" id="{CE57891D-FE45-4E89-B642-DF0237C7491F}"/>
                </a:ext>
              </a:extLst>
            </p:cNvPr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606;p17">
              <a:extLst>
                <a:ext uri="{FF2B5EF4-FFF2-40B4-BE49-F238E27FC236}">
                  <a16:creationId xmlns:a16="http://schemas.microsoft.com/office/drawing/2014/main" id="{FCF0E9C1-A3A2-45DC-821E-4A504305FBE6}"/>
                </a:ext>
              </a:extLst>
            </p:cNvPr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607;p17">
              <a:extLst>
                <a:ext uri="{FF2B5EF4-FFF2-40B4-BE49-F238E27FC236}">
                  <a16:creationId xmlns:a16="http://schemas.microsoft.com/office/drawing/2014/main" id="{7EEDA9A6-E8AA-42E1-9319-A95D3F1DA038}"/>
                </a:ext>
              </a:extLst>
            </p:cNvPr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608;p17">
              <a:extLst>
                <a:ext uri="{FF2B5EF4-FFF2-40B4-BE49-F238E27FC236}">
                  <a16:creationId xmlns:a16="http://schemas.microsoft.com/office/drawing/2014/main" id="{94A78586-0FC7-4879-A73E-EA63EE389122}"/>
                </a:ext>
              </a:extLst>
            </p:cNvPr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609;p17">
              <a:extLst>
                <a:ext uri="{FF2B5EF4-FFF2-40B4-BE49-F238E27FC236}">
                  <a16:creationId xmlns:a16="http://schemas.microsoft.com/office/drawing/2014/main" id="{4A4F52C6-6EDE-493B-94CD-C8C55219DF77}"/>
                </a:ext>
              </a:extLst>
            </p:cNvPr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610;p17">
              <a:extLst>
                <a:ext uri="{FF2B5EF4-FFF2-40B4-BE49-F238E27FC236}">
                  <a16:creationId xmlns:a16="http://schemas.microsoft.com/office/drawing/2014/main" id="{1DB3C3EE-605B-4857-80F4-1343199767F8}"/>
                </a:ext>
              </a:extLst>
            </p:cNvPr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611;p17">
              <a:extLst>
                <a:ext uri="{FF2B5EF4-FFF2-40B4-BE49-F238E27FC236}">
                  <a16:creationId xmlns:a16="http://schemas.microsoft.com/office/drawing/2014/main" id="{54CD1F9B-162D-4FA9-BE0E-ECF0D45CA70C}"/>
                </a:ext>
              </a:extLst>
            </p:cNvPr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612;p17">
              <a:extLst>
                <a:ext uri="{FF2B5EF4-FFF2-40B4-BE49-F238E27FC236}">
                  <a16:creationId xmlns:a16="http://schemas.microsoft.com/office/drawing/2014/main" id="{76069233-F698-45E8-AA26-F97273F69110}"/>
                </a:ext>
              </a:extLst>
            </p:cNvPr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613;p17">
              <a:extLst>
                <a:ext uri="{FF2B5EF4-FFF2-40B4-BE49-F238E27FC236}">
                  <a16:creationId xmlns:a16="http://schemas.microsoft.com/office/drawing/2014/main" id="{026701CB-2E2A-4C14-AF1C-81377E45AA36}"/>
                </a:ext>
              </a:extLst>
            </p:cNvPr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614;p17">
              <a:extLst>
                <a:ext uri="{FF2B5EF4-FFF2-40B4-BE49-F238E27FC236}">
                  <a16:creationId xmlns:a16="http://schemas.microsoft.com/office/drawing/2014/main" id="{61D27CEA-4BED-491E-9462-7639F8674D66}"/>
                </a:ext>
              </a:extLst>
            </p:cNvPr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615;p17">
              <a:extLst>
                <a:ext uri="{FF2B5EF4-FFF2-40B4-BE49-F238E27FC236}">
                  <a16:creationId xmlns:a16="http://schemas.microsoft.com/office/drawing/2014/main" id="{4BE7ED38-79D6-4491-A736-9C9B9CE45B9E}"/>
                </a:ext>
              </a:extLst>
            </p:cNvPr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616;p17">
              <a:extLst>
                <a:ext uri="{FF2B5EF4-FFF2-40B4-BE49-F238E27FC236}">
                  <a16:creationId xmlns:a16="http://schemas.microsoft.com/office/drawing/2014/main" id="{0946C39D-29AE-4122-9DA9-97495832F0F7}"/>
                </a:ext>
              </a:extLst>
            </p:cNvPr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617;p17">
              <a:extLst>
                <a:ext uri="{FF2B5EF4-FFF2-40B4-BE49-F238E27FC236}">
                  <a16:creationId xmlns:a16="http://schemas.microsoft.com/office/drawing/2014/main" id="{29CF9B6D-EFF7-45CA-8714-36330DE71644}"/>
                </a:ext>
              </a:extLst>
            </p:cNvPr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618;p17">
              <a:extLst>
                <a:ext uri="{FF2B5EF4-FFF2-40B4-BE49-F238E27FC236}">
                  <a16:creationId xmlns:a16="http://schemas.microsoft.com/office/drawing/2014/main" id="{DC2EDB18-E50B-4721-8304-16276C3DBDBB}"/>
                </a:ext>
              </a:extLst>
            </p:cNvPr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619;p17">
              <a:extLst>
                <a:ext uri="{FF2B5EF4-FFF2-40B4-BE49-F238E27FC236}">
                  <a16:creationId xmlns:a16="http://schemas.microsoft.com/office/drawing/2014/main" id="{7E9CF567-B2E0-44C1-A511-FE8A16809B23}"/>
                </a:ext>
              </a:extLst>
            </p:cNvPr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6" name="Google Shape;620;p17">
              <a:extLst>
                <a:ext uri="{FF2B5EF4-FFF2-40B4-BE49-F238E27FC236}">
                  <a16:creationId xmlns:a16="http://schemas.microsoft.com/office/drawing/2014/main" id="{E46936BD-A38A-44B1-BB11-685089B15855}"/>
                </a:ext>
              </a:extLst>
            </p:cNvPr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172" name="Google Shape;621;p17">
                <a:extLst>
                  <a:ext uri="{FF2B5EF4-FFF2-40B4-BE49-F238E27FC236}">
                    <a16:creationId xmlns:a16="http://schemas.microsoft.com/office/drawing/2014/main" id="{26F4DE88-2AE5-4EBA-BE95-DCB0FACFD20B}"/>
                  </a:ext>
                </a:extLst>
              </p:cNvPr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183" name="Google Shape;622;p17">
                  <a:extLst>
                    <a:ext uri="{FF2B5EF4-FFF2-40B4-BE49-F238E27FC236}">
                      <a16:creationId xmlns:a16="http://schemas.microsoft.com/office/drawing/2014/main" id="{464EA14C-3DB4-4897-9C2B-D29FE9AF2BC8}"/>
                    </a:ext>
                  </a:extLst>
                </p:cNvPr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623;p17">
                  <a:extLst>
                    <a:ext uri="{FF2B5EF4-FFF2-40B4-BE49-F238E27FC236}">
                      <a16:creationId xmlns:a16="http://schemas.microsoft.com/office/drawing/2014/main" id="{3E86D8C7-B980-410F-80C2-EA9DE2BAB2EC}"/>
                    </a:ext>
                  </a:extLst>
                </p:cNvPr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624;p17">
                  <a:extLst>
                    <a:ext uri="{FF2B5EF4-FFF2-40B4-BE49-F238E27FC236}">
                      <a16:creationId xmlns:a16="http://schemas.microsoft.com/office/drawing/2014/main" id="{38A16318-43CF-42BB-9F52-6BE652AE7257}"/>
                    </a:ext>
                  </a:extLst>
                </p:cNvPr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6" name="Google Shape;625;p17">
                  <a:extLst>
                    <a:ext uri="{FF2B5EF4-FFF2-40B4-BE49-F238E27FC236}">
                      <a16:creationId xmlns:a16="http://schemas.microsoft.com/office/drawing/2014/main" id="{09BE0868-E314-4D97-9156-B18281716060}"/>
                    </a:ext>
                  </a:extLst>
                </p:cNvPr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251" name="Google Shape;626;p17">
                    <a:extLst>
                      <a:ext uri="{FF2B5EF4-FFF2-40B4-BE49-F238E27FC236}">
                        <a16:creationId xmlns:a16="http://schemas.microsoft.com/office/drawing/2014/main" id="{2C1E803A-07CC-4EC4-906D-C1C1DB9E879E}"/>
                      </a:ext>
                    </a:extLst>
                  </p:cNvPr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2" name="Google Shape;627;p17">
                    <a:extLst>
                      <a:ext uri="{FF2B5EF4-FFF2-40B4-BE49-F238E27FC236}">
                        <a16:creationId xmlns:a16="http://schemas.microsoft.com/office/drawing/2014/main" id="{8D077527-8EDC-4119-BDE7-87C1F28C5000}"/>
                      </a:ext>
                    </a:extLst>
                  </p:cNvPr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87" name="Google Shape;628;p17">
                  <a:extLst>
                    <a:ext uri="{FF2B5EF4-FFF2-40B4-BE49-F238E27FC236}">
                      <a16:creationId xmlns:a16="http://schemas.microsoft.com/office/drawing/2014/main" id="{43D599C5-3AD4-450F-99B2-AA9E50ED726C}"/>
                    </a:ext>
                  </a:extLst>
                </p:cNvPr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Google Shape;629;p17">
                  <a:extLst>
                    <a:ext uri="{FF2B5EF4-FFF2-40B4-BE49-F238E27FC236}">
                      <a16:creationId xmlns:a16="http://schemas.microsoft.com/office/drawing/2014/main" id="{7494C84B-FE2A-41F7-AAFB-C34C6B2B871B}"/>
                    </a:ext>
                  </a:extLst>
                </p:cNvPr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630;p17">
                  <a:extLst>
                    <a:ext uri="{FF2B5EF4-FFF2-40B4-BE49-F238E27FC236}">
                      <a16:creationId xmlns:a16="http://schemas.microsoft.com/office/drawing/2014/main" id="{7957EBB5-67AF-4D89-A6AD-B5D2450FAB9D}"/>
                    </a:ext>
                  </a:extLst>
                </p:cNvPr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Google Shape;631;p17">
                  <a:extLst>
                    <a:ext uri="{FF2B5EF4-FFF2-40B4-BE49-F238E27FC236}">
                      <a16:creationId xmlns:a16="http://schemas.microsoft.com/office/drawing/2014/main" id="{12366A34-5699-4383-9092-A88140538D04}"/>
                    </a:ext>
                  </a:extLst>
                </p:cNvPr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632;p17">
                  <a:extLst>
                    <a:ext uri="{FF2B5EF4-FFF2-40B4-BE49-F238E27FC236}">
                      <a16:creationId xmlns:a16="http://schemas.microsoft.com/office/drawing/2014/main" id="{B5B2AE32-5A7E-4D98-BA92-B20CB4D03342}"/>
                    </a:ext>
                  </a:extLst>
                </p:cNvPr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633;p17">
                  <a:extLst>
                    <a:ext uri="{FF2B5EF4-FFF2-40B4-BE49-F238E27FC236}">
                      <a16:creationId xmlns:a16="http://schemas.microsoft.com/office/drawing/2014/main" id="{BAFC70A7-1B6E-4567-A838-DA85D78578E4}"/>
                    </a:ext>
                  </a:extLst>
                </p:cNvPr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634;p17">
                  <a:extLst>
                    <a:ext uri="{FF2B5EF4-FFF2-40B4-BE49-F238E27FC236}">
                      <a16:creationId xmlns:a16="http://schemas.microsoft.com/office/drawing/2014/main" id="{0D42DB8D-D1F1-4747-AB9D-B84B18087206}"/>
                    </a:ext>
                  </a:extLst>
                </p:cNvPr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635;p17">
                  <a:extLst>
                    <a:ext uri="{FF2B5EF4-FFF2-40B4-BE49-F238E27FC236}">
                      <a16:creationId xmlns:a16="http://schemas.microsoft.com/office/drawing/2014/main" id="{8C1CC15D-F629-4DCD-B994-5977D30FD69D}"/>
                    </a:ext>
                  </a:extLst>
                </p:cNvPr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636;p17">
                  <a:extLst>
                    <a:ext uri="{FF2B5EF4-FFF2-40B4-BE49-F238E27FC236}">
                      <a16:creationId xmlns:a16="http://schemas.microsoft.com/office/drawing/2014/main" id="{ED120A8B-9BC0-4D5C-9148-2D8DE642A6C0}"/>
                    </a:ext>
                  </a:extLst>
                </p:cNvPr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637;p17">
                  <a:extLst>
                    <a:ext uri="{FF2B5EF4-FFF2-40B4-BE49-F238E27FC236}">
                      <a16:creationId xmlns:a16="http://schemas.microsoft.com/office/drawing/2014/main" id="{86464DFD-E914-4E66-B492-8F632796C938}"/>
                    </a:ext>
                  </a:extLst>
                </p:cNvPr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638;p17">
                  <a:extLst>
                    <a:ext uri="{FF2B5EF4-FFF2-40B4-BE49-F238E27FC236}">
                      <a16:creationId xmlns:a16="http://schemas.microsoft.com/office/drawing/2014/main" id="{356176B5-7EB6-4651-82D5-1ECBEF5F3ECA}"/>
                    </a:ext>
                  </a:extLst>
                </p:cNvPr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639;p17">
                  <a:extLst>
                    <a:ext uri="{FF2B5EF4-FFF2-40B4-BE49-F238E27FC236}">
                      <a16:creationId xmlns:a16="http://schemas.microsoft.com/office/drawing/2014/main" id="{4B4C3CF0-2DB9-44F9-83E9-CF5462B16D93}"/>
                    </a:ext>
                  </a:extLst>
                </p:cNvPr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640;p17">
                  <a:extLst>
                    <a:ext uri="{FF2B5EF4-FFF2-40B4-BE49-F238E27FC236}">
                      <a16:creationId xmlns:a16="http://schemas.microsoft.com/office/drawing/2014/main" id="{63C172C6-0A8C-4123-AA0E-D34D335CA73E}"/>
                    </a:ext>
                  </a:extLst>
                </p:cNvPr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641;p17">
                  <a:extLst>
                    <a:ext uri="{FF2B5EF4-FFF2-40B4-BE49-F238E27FC236}">
                      <a16:creationId xmlns:a16="http://schemas.microsoft.com/office/drawing/2014/main" id="{21C2B0FF-12F6-4F07-AAC8-8D8D3D72C000}"/>
                    </a:ext>
                  </a:extLst>
                </p:cNvPr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642;p17">
                  <a:extLst>
                    <a:ext uri="{FF2B5EF4-FFF2-40B4-BE49-F238E27FC236}">
                      <a16:creationId xmlns:a16="http://schemas.microsoft.com/office/drawing/2014/main" id="{9E28A7E1-2214-41B0-83AB-B27AD488A6DD}"/>
                    </a:ext>
                  </a:extLst>
                </p:cNvPr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" name="Google Shape;643;p17">
                  <a:extLst>
                    <a:ext uri="{FF2B5EF4-FFF2-40B4-BE49-F238E27FC236}">
                      <a16:creationId xmlns:a16="http://schemas.microsoft.com/office/drawing/2014/main" id="{222D8804-596A-4C77-9946-097223CE542C}"/>
                    </a:ext>
                  </a:extLst>
                </p:cNvPr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644;p17">
                  <a:extLst>
                    <a:ext uri="{FF2B5EF4-FFF2-40B4-BE49-F238E27FC236}">
                      <a16:creationId xmlns:a16="http://schemas.microsoft.com/office/drawing/2014/main" id="{623D7944-F681-4864-9740-B17E913FC1DF}"/>
                    </a:ext>
                  </a:extLst>
                </p:cNvPr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645;p17">
                  <a:extLst>
                    <a:ext uri="{FF2B5EF4-FFF2-40B4-BE49-F238E27FC236}">
                      <a16:creationId xmlns:a16="http://schemas.microsoft.com/office/drawing/2014/main" id="{2B4F56AF-1E95-4ADB-90F0-EA7B6F221FFB}"/>
                    </a:ext>
                  </a:extLst>
                </p:cNvPr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646;p17">
                  <a:extLst>
                    <a:ext uri="{FF2B5EF4-FFF2-40B4-BE49-F238E27FC236}">
                      <a16:creationId xmlns:a16="http://schemas.microsoft.com/office/drawing/2014/main" id="{1CB2453D-8953-4FFE-BC51-DEC512D9D01D}"/>
                    </a:ext>
                  </a:extLst>
                </p:cNvPr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647;p17">
                  <a:extLst>
                    <a:ext uri="{FF2B5EF4-FFF2-40B4-BE49-F238E27FC236}">
                      <a16:creationId xmlns:a16="http://schemas.microsoft.com/office/drawing/2014/main" id="{099C7E83-E296-4A46-BC5C-10948A82FD14}"/>
                    </a:ext>
                  </a:extLst>
                </p:cNvPr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648;p17">
                  <a:extLst>
                    <a:ext uri="{FF2B5EF4-FFF2-40B4-BE49-F238E27FC236}">
                      <a16:creationId xmlns:a16="http://schemas.microsoft.com/office/drawing/2014/main" id="{C34D39DD-8E59-46AA-A3A0-D3F723E35D6B}"/>
                    </a:ext>
                  </a:extLst>
                </p:cNvPr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649;p17">
                  <a:extLst>
                    <a:ext uri="{FF2B5EF4-FFF2-40B4-BE49-F238E27FC236}">
                      <a16:creationId xmlns:a16="http://schemas.microsoft.com/office/drawing/2014/main" id="{0DD18C43-7A80-420A-94E9-9C0D743E683B}"/>
                    </a:ext>
                  </a:extLst>
                </p:cNvPr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650;p17">
                  <a:extLst>
                    <a:ext uri="{FF2B5EF4-FFF2-40B4-BE49-F238E27FC236}">
                      <a16:creationId xmlns:a16="http://schemas.microsoft.com/office/drawing/2014/main" id="{E66672D7-3D12-4B5C-B584-4599D9DD1F57}"/>
                    </a:ext>
                  </a:extLst>
                </p:cNvPr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" name="Google Shape;651;p17">
                  <a:extLst>
                    <a:ext uri="{FF2B5EF4-FFF2-40B4-BE49-F238E27FC236}">
                      <a16:creationId xmlns:a16="http://schemas.microsoft.com/office/drawing/2014/main" id="{EA1EB6F0-1CCE-4B2C-A8F9-7C99F24DC8C4}"/>
                    </a:ext>
                  </a:extLst>
                </p:cNvPr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" name="Google Shape;652;p17">
                  <a:extLst>
                    <a:ext uri="{FF2B5EF4-FFF2-40B4-BE49-F238E27FC236}">
                      <a16:creationId xmlns:a16="http://schemas.microsoft.com/office/drawing/2014/main" id="{510B5CD6-FA50-4565-ADEA-F1D038534D2F}"/>
                    </a:ext>
                  </a:extLst>
                </p:cNvPr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" name="Google Shape;653;p17">
                  <a:extLst>
                    <a:ext uri="{FF2B5EF4-FFF2-40B4-BE49-F238E27FC236}">
                      <a16:creationId xmlns:a16="http://schemas.microsoft.com/office/drawing/2014/main" id="{9E2D3DD2-80CF-4162-9A3B-BC32355D25E3}"/>
                    </a:ext>
                  </a:extLst>
                </p:cNvPr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" name="Google Shape;654;p17">
                  <a:extLst>
                    <a:ext uri="{FF2B5EF4-FFF2-40B4-BE49-F238E27FC236}">
                      <a16:creationId xmlns:a16="http://schemas.microsoft.com/office/drawing/2014/main" id="{3A434D51-36A0-4796-9C02-C482C1B88C46}"/>
                    </a:ext>
                  </a:extLst>
                </p:cNvPr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" name="Google Shape;655;p17">
                  <a:extLst>
                    <a:ext uri="{FF2B5EF4-FFF2-40B4-BE49-F238E27FC236}">
                      <a16:creationId xmlns:a16="http://schemas.microsoft.com/office/drawing/2014/main" id="{02A5E02E-CD20-4651-AE2D-D1FF5415C436}"/>
                    </a:ext>
                  </a:extLst>
                </p:cNvPr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656;p17">
                  <a:extLst>
                    <a:ext uri="{FF2B5EF4-FFF2-40B4-BE49-F238E27FC236}">
                      <a16:creationId xmlns:a16="http://schemas.microsoft.com/office/drawing/2014/main" id="{0095A8FA-65AD-4DAC-91F2-D6D8A85DAE18}"/>
                    </a:ext>
                  </a:extLst>
                </p:cNvPr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657;p17">
                  <a:extLst>
                    <a:ext uri="{FF2B5EF4-FFF2-40B4-BE49-F238E27FC236}">
                      <a16:creationId xmlns:a16="http://schemas.microsoft.com/office/drawing/2014/main" id="{629C121A-0EF7-47BB-8D37-B6FD08B3C446}"/>
                    </a:ext>
                  </a:extLst>
                </p:cNvPr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658;p17">
                  <a:extLst>
                    <a:ext uri="{FF2B5EF4-FFF2-40B4-BE49-F238E27FC236}">
                      <a16:creationId xmlns:a16="http://schemas.microsoft.com/office/drawing/2014/main" id="{6DD26E00-8163-4C7B-8986-84986677F2D4}"/>
                    </a:ext>
                  </a:extLst>
                </p:cNvPr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" name="Google Shape;659;p17">
                  <a:extLst>
                    <a:ext uri="{FF2B5EF4-FFF2-40B4-BE49-F238E27FC236}">
                      <a16:creationId xmlns:a16="http://schemas.microsoft.com/office/drawing/2014/main" id="{51993377-29CC-4514-B78E-5021008691F4}"/>
                    </a:ext>
                  </a:extLst>
                </p:cNvPr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" name="Google Shape;660;p17">
                  <a:extLst>
                    <a:ext uri="{FF2B5EF4-FFF2-40B4-BE49-F238E27FC236}">
                      <a16:creationId xmlns:a16="http://schemas.microsoft.com/office/drawing/2014/main" id="{86F5CF96-6CA1-4C78-8938-00BC543D0D2E}"/>
                    </a:ext>
                  </a:extLst>
                </p:cNvPr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" name="Google Shape;661;p17">
                  <a:extLst>
                    <a:ext uri="{FF2B5EF4-FFF2-40B4-BE49-F238E27FC236}">
                      <a16:creationId xmlns:a16="http://schemas.microsoft.com/office/drawing/2014/main" id="{27C7E17C-FFB1-4B06-BED1-8AFDDA11C8FE}"/>
                    </a:ext>
                  </a:extLst>
                </p:cNvPr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" name="Google Shape;662;p17">
                  <a:extLst>
                    <a:ext uri="{FF2B5EF4-FFF2-40B4-BE49-F238E27FC236}">
                      <a16:creationId xmlns:a16="http://schemas.microsoft.com/office/drawing/2014/main" id="{24A0918C-E884-4E2F-86CC-D622C9245AF3}"/>
                    </a:ext>
                  </a:extLst>
                </p:cNvPr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663;p17">
                  <a:extLst>
                    <a:ext uri="{FF2B5EF4-FFF2-40B4-BE49-F238E27FC236}">
                      <a16:creationId xmlns:a16="http://schemas.microsoft.com/office/drawing/2014/main" id="{A6860F28-3677-4B36-B119-31A04C6E54F8}"/>
                    </a:ext>
                  </a:extLst>
                </p:cNvPr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664;p17">
                  <a:extLst>
                    <a:ext uri="{FF2B5EF4-FFF2-40B4-BE49-F238E27FC236}">
                      <a16:creationId xmlns:a16="http://schemas.microsoft.com/office/drawing/2014/main" id="{4C78270B-A1FA-4E66-9096-68433CF5F2F7}"/>
                    </a:ext>
                  </a:extLst>
                </p:cNvPr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" name="Google Shape;665;p17">
                  <a:extLst>
                    <a:ext uri="{FF2B5EF4-FFF2-40B4-BE49-F238E27FC236}">
                      <a16:creationId xmlns:a16="http://schemas.microsoft.com/office/drawing/2014/main" id="{21BCD40F-D206-4FB9-854B-CDD44BE52403}"/>
                    </a:ext>
                  </a:extLst>
                </p:cNvPr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" name="Google Shape;666;p17">
                  <a:extLst>
                    <a:ext uri="{FF2B5EF4-FFF2-40B4-BE49-F238E27FC236}">
                      <a16:creationId xmlns:a16="http://schemas.microsoft.com/office/drawing/2014/main" id="{E3D02136-F2DB-49EC-8D16-F617FA53B3B7}"/>
                    </a:ext>
                  </a:extLst>
                </p:cNvPr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" name="Google Shape;667;p17">
                  <a:extLst>
                    <a:ext uri="{FF2B5EF4-FFF2-40B4-BE49-F238E27FC236}">
                      <a16:creationId xmlns:a16="http://schemas.microsoft.com/office/drawing/2014/main" id="{28671D89-9142-41F1-B9A3-BFDC91A7CB31}"/>
                    </a:ext>
                  </a:extLst>
                </p:cNvPr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668;p17">
                  <a:extLst>
                    <a:ext uri="{FF2B5EF4-FFF2-40B4-BE49-F238E27FC236}">
                      <a16:creationId xmlns:a16="http://schemas.microsoft.com/office/drawing/2014/main" id="{823B1044-6EDD-46C5-8BE3-9E72603DE4EF}"/>
                    </a:ext>
                  </a:extLst>
                </p:cNvPr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669;p17">
                  <a:extLst>
                    <a:ext uri="{FF2B5EF4-FFF2-40B4-BE49-F238E27FC236}">
                      <a16:creationId xmlns:a16="http://schemas.microsoft.com/office/drawing/2014/main" id="{934F30C2-FCAF-4827-9FA5-919816B45C09}"/>
                    </a:ext>
                  </a:extLst>
                </p:cNvPr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670;p17">
                  <a:extLst>
                    <a:ext uri="{FF2B5EF4-FFF2-40B4-BE49-F238E27FC236}">
                      <a16:creationId xmlns:a16="http://schemas.microsoft.com/office/drawing/2014/main" id="{BD0FC575-1081-4751-A501-6166ECB781AC}"/>
                    </a:ext>
                  </a:extLst>
                </p:cNvPr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671;p17">
                  <a:extLst>
                    <a:ext uri="{FF2B5EF4-FFF2-40B4-BE49-F238E27FC236}">
                      <a16:creationId xmlns:a16="http://schemas.microsoft.com/office/drawing/2014/main" id="{F14F9D96-D666-40D7-B4A8-56EFBEE8F980}"/>
                    </a:ext>
                  </a:extLst>
                </p:cNvPr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672;p17">
                  <a:extLst>
                    <a:ext uri="{FF2B5EF4-FFF2-40B4-BE49-F238E27FC236}">
                      <a16:creationId xmlns:a16="http://schemas.microsoft.com/office/drawing/2014/main" id="{C4CE89BB-9569-46C7-B09A-3CC085C2FE16}"/>
                    </a:ext>
                  </a:extLst>
                </p:cNvPr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673;p17">
                  <a:extLst>
                    <a:ext uri="{FF2B5EF4-FFF2-40B4-BE49-F238E27FC236}">
                      <a16:creationId xmlns:a16="http://schemas.microsoft.com/office/drawing/2014/main" id="{7A91D71B-75B5-4C45-AB49-B49B2C1F981A}"/>
                    </a:ext>
                  </a:extLst>
                </p:cNvPr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674;p17">
                  <a:extLst>
                    <a:ext uri="{FF2B5EF4-FFF2-40B4-BE49-F238E27FC236}">
                      <a16:creationId xmlns:a16="http://schemas.microsoft.com/office/drawing/2014/main" id="{5E22BDAB-BCC7-4FD1-A51B-F9D8BC59EEB6}"/>
                    </a:ext>
                  </a:extLst>
                </p:cNvPr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675;p17">
                  <a:extLst>
                    <a:ext uri="{FF2B5EF4-FFF2-40B4-BE49-F238E27FC236}">
                      <a16:creationId xmlns:a16="http://schemas.microsoft.com/office/drawing/2014/main" id="{C9675974-8830-42A8-98EC-8576470E374F}"/>
                    </a:ext>
                  </a:extLst>
                </p:cNvPr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676;p17">
                  <a:extLst>
                    <a:ext uri="{FF2B5EF4-FFF2-40B4-BE49-F238E27FC236}">
                      <a16:creationId xmlns:a16="http://schemas.microsoft.com/office/drawing/2014/main" id="{FE88B84E-DACF-46BD-A807-5A9E4F39C196}"/>
                    </a:ext>
                  </a:extLst>
                </p:cNvPr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677;p17">
                  <a:extLst>
                    <a:ext uri="{FF2B5EF4-FFF2-40B4-BE49-F238E27FC236}">
                      <a16:creationId xmlns:a16="http://schemas.microsoft.com/office/drawing/2014/main" id="{1ED48EFC-60F5-4B7C-BBDB-719A532A5E34}"/>
                    </a:ext>
                  </a:extLst>
                </p:cNvPr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Google Shape;678;p17">
                  <a:extLst>
                    <a:ext uri="{FF2B5EF4-FFF2-40B4-BE49-F238E27FC236}">
                      <a16:creationId xmlns:a16="http://schemas.microsoft.com/office/drawing/2014/main" id="{88A7541F-150B-475F-87C5-023492B77EEA}"/>
                    </a:ext>
                  </a:extLst>
                </p:cNvPr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679;p17">
                  <a:extLst>
                    <a:ext uri="{FF2B5EF4-FFF2-40B4-BE49-F238E27FC236}">
                      <a16:creationId xmlns:a16="http://schemas.microsoft.com/office/drawing/2014/main" id="{12E2BF47-5AE2-4441-93E7-4E638074957A}"/>
                    </a:ext>
                  </a:extLst>
                </p:cNvPr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680;p17">
                  <a:extLst>
                    <a:ext uri="{FF2B5EF4-FFF2-40B4-BE49-F238E27FC236}">
                      <a16:creationId xmlns:a16="http://schemas.microsoft.com/office/drawing/2014/main" id="{8CC24A36-7129-4A99-97A0-4C1C97FD5571}"/>
                    </a:ext>
                  </a:extLst>
                </p:cNvPr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681;p17">
                  <a:extLst>
                    <a:ext uri="{FF2B5EF4-FFF2-40B4-BE49-F238E27FC236}">
                      <a16:creationId xmlns:a16="http://schemas.microsoft.com/office/drawing/2014/main" id="{3A57CB36-0BED-4365-A000-E5F0BD6655C5}"/>
                    </a:ext>
                  </a:extLst>
                </p:cNvPr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682;p17">
                  <a:extLst>
                    <a:ext uri="{FF2B5EF4-FFF2-40B4-BE49-F238E27FC236}">
                      <a16:creationId xmlns:a16="http://schemas.microsoft.com/office/drawing/2014/main" id="{8AFA0935-BAF9-42B4-A1DF-6D0AAC5D3986}"/>
                    </a:ext>
                  </a:extLst>
                </p:cNvPr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683;p17">
                  <a:extLst>
                    <a:ext uri="{FF2B5EF4-FFF2-40B4-BE49-F238E27FC236}">
                      <a16:creationId xmlns:a16="http://schemas.microsoft.com/office/drawing/2014/main" id="{23D4A575-8041-4C9D-A98A-8FA6437F1B54}"/>
                    </a:ext>
                  </a:extLst>
                </p:cNvPr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684;p17">
                  <a:extLst>
                    <a:ext uri="{FF2B5EF4-FFF2-40B4-BE49-F238E27FC236}">
                      <a16:creationId xmlns:a16="http://schemas.microsoft.com/office/drawing/2014/main" id="{1B8D9DB7-EF6F-41FB-BA6E-44D50838D431}"/>
                    </a:ext>
                  </a:extLst>
                </p:cNvPr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685;p17">
                  <a:extLst>
                    <a:ext uri="{FF2B5EF4-FFF2-40B4-BE49-F238E27FC236}">
                      <a16:creationId xmlns:a16="http://schemas.microsoft.com/office/drawing/2014/main" id="{8D22CDB2-7D99-4C6D-9445-656ABE923620}"/>
                    </a:ext>
                  </a:extLst>
                </p:cNvPr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686;p17">
                  <a:extLst>
                    <a:ext uri="{FF2B5EF4-FFF2-40B4-BE49-F238E27FC236}">
                      <a16:creationId xmlns:a16="http://schemas.microsoft.com/office/drawing/2014/main" id="{C576AF58-5C0F-43F6-AC76-4D19D5E7C65E}"/>
                    </a:ext>
                  </a:extLst>
                </p:cNvPr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687;p17">
                  <a:extLst>
                    <a:ext uri="{FF2B5EF4-FFF2-40B4-BE49-F238E27FC236}">
                      <a16:creationId xmlns:a16="http://schemas.microsoft.com/office/drawing/2014/main" id="{6EA8DB46-A816-479F-97E2-23A9AEB4AF36}"/>
                    </a:ext>
                  </a:extLst>
                </p:cNvPr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688;p17">
                  <a:extLst>
                    <a:ext uri="{FF2B5EF4-FFF2-40B4-BE49-F238E27FC236}">
                      <a16:creationId xmlns:a16="http://schemas.microsoft.com/office/drawing/2014/main" id="{C40A827A-2C49-46D0-A218-EC16D163EEC2}"/>
                    </a:ext>
                  </a:extLst>
                </p:cNvPr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689;p17">
                  <a:extLst>
                    <a:ext uri="{FF2B5EF4-FFF2-40B4-BE49-F238E27FC236}">
                      <a16:creationId xmlns:a16="http://schemas.microsoft.com/office/drawing/2014/main" id="{4D991DD5-300A-465B-B377-18A088830A65}"/>
                    </a:ext>
                  </a:extLst>
                </p:cNvPr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690;p17">
                  <a:extLst>
                    <a:ext uri="{FF2B5EF4-FFF2-40B4-BE49-F238E27FC236}">
                      <a16:creationId xmlns:a16="http://schemas.microsoft.com/office/drawing/2014/main" id="{3BECC917-F560-4AEA-866B-5B3B7453E7C3}"/>
                    </a:ext>
                  </a:extLst>
                </p:cNvPr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691;p17">
                  <a:extLst>
                    <a:ext uri="{FF2B5EF4-FFF2-40B4-BE49-F238E27FC236}">
                      <a16:creationId xmlns:a16="http://schemas.microsoft.com/office/drawing/2014/main" id="{6A328CF0-6B73-4238-AF87-62CC1B74C777}"/>
                    </a:ext>
                  </a:extLst>
                </p:cNvPr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3" name="Google Shape;692;p17">
                <a:extLst>
                  <a:ext uri="{FF2B5EF4-FFF2-40B4-BE49-F238E27FC236}">
                    <a16:creationId xmlns:a16="http://schemas.microsoft.com/office/drawing/2014/main" id="{CB73922A-BF66-4E35-A0A5-03289FA62E33}"/>
                  </a:ext>
                </a:extLst>
              </p:cNvPr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174" name="Google Shape;693;p17">
                  <a:extLst>
                    <a:ext uri="{FF2B5EF4-FFF2-40B4-BE49-F238E27FC236}">
                      <a16:creationId xmlns:a16="http://schemas.microsoft.com/office/drawing/2014/main" id="{5557C493-D794-4F8E-ADE9-A138C279CA72}"/>
                    </a:ext>
                  </a:extLst>
                </p:cNvPr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178" name="Google Shape;694;p17">
                    <a:extLst>
                      <a:ext uri="{FF2B5EF4-FFF2-40B4-BE49-F238E27FC236}">
                        <a16:creationId xmlns:a16="http://schemas.microsoft.com/office/drawing/2014/main" id="{DB1D72DA-F515-4DBC-A318-5C8D68753CD9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9" name="Google Shape;695;p17">
                    <a:extLst>
                      <a:ext uri="{FF2B5EF4-FFF2-40B4-BE49-F238E27FC236}">
                        <a16:creationId xmlns:a16="http://schemas.microsoft.com/office/drawing/2014/main" id="{3272EE52-AD6D-4AAB-A640-01837D81A224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" name="Google Shape;696;p17">
                    <a:extLst>
                      <a:ext uri="{FF2B5EF4-FFF2-40B4-BE49-F238E27FC236}">
                        <a16:creationId xmlns:a16="http://schemas.microsoft.com/office/drawing/2014/main" id="{F8C396D1-3625-45AA-A133-1375FD8EFCE7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1" name="Google Shape;697;p17">
                    <a:extLst>
                      <a:ext uri="{FF2B5EF4-FFF2-40B4-BE49-F238E27FC236}">
                        <a16:creationId xmlns:a16="http://schemas.microsoft.com/office/drawing/2014/main" id="{519164D2-CD57-4023-A543-39CF750F04E4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2" name="Google Shape;698;p17">
                    <a:extLst>
                      <a:ext uri="{FF2B5EF4-FFF2-40B4-BE49-F238E27FC236}">
                        <a16:creationId xmlns:a16="http://schemas.microsoft.com/office/drawing/2014/main" id="{6887BD63-4A76-4234-B8A3-6BB7B7D3E2C5}"/>
                      </a:ext>
                    </a:extLst>
                  </p:cNvPr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75" name="Google Shape;699;p17">
                  <a:extLst>
                    <a:ext uri="{FF2B5EF4-FFF2-40B4-BE49-F238E27FC236}">
                      <a16:creationId xmlns:a16="http://schemas.microsoft.com/office/drawing/2014/main" id="{D31ACA79-9697-4565-A5E1-0813A9DB6B2A}"/>
                    </a:ext>
                  </a:extLst>
                </p:cNvPr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700;p17">
                  <a:extLst>
                    <a:ext uri="{FF2B5EF4-FFF2-40B4-BE49-F238E27FC236}">
                      <a16:creationId xmlns:a16="http://schemas.microsoft.com/office/drawing/2014/main" id="{0689B191-255A-4E7F-A5D5-E07DB24D2F18}"/>
                    </a:ext>
                  </a:extLst>
                </p:cNvPr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701;p17">
                  <a:extLst>
                    <a:ext uri="{FF2B5EF4-FFF2-40B4-BE49-F238E27FC236}">
                      <a16:creationId xmlns:a16="http://schemas.microsoft.com/office/drawing/2014/main" id="{78484F2C-E6FA-406A-B7C8-59CA7A7DA22B}"/>
                    </a:ext>
                  </a:extLst>
                </p:cNvPr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37" name="Google Shape;702;p17">
              <a:extLst>
                <a:ext uri="{FF2B5EF4-FFF2-40B4-BE49-F238E27FC236}">
                  <a16:creationId xmlns:a16="http://schemas.microsoft.com/office/drawing/2014/main" id="{798F83B5-7296-4A24-9023-ECCD24F32B46}"/>
                </a:ext>
              </a:extLst>
            </p:cNvPr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703;p17">
              <a:extLst>
                <a:ext uri="{FF2B5EF4-FFF2-40B4-BE49-F238E27FC236}">
                  <a16:creationId xmlns:a16="http://schemas.microsoft.com/office/drawing/2014/main" id="{7115F7FB-97C0-4888-A126-28D43543AD7C}"/>
                </a:ext>
              </a:extLst>
            </p:cNvPr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704;p17">
              <a:extLst>
                <a:ext uri="{FF2B5EF4-FFF2-40B4-BE49-F238E27FC236}">
                  <a16:creationId xmlns:a16="http://schemas.microsoft.com/office/drawing/2014/main" id="{8112DAB2-1DB1-4325-907C-1C11C2CAF079}"/>
                </a:ext>
              </a:extLst>
            </p:cNvPr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705;p17">
              <a:extLst>
                <a:ext uri="{FF2B5EF4-FFF2-40B4-BE49-F238E27FC236}">
                  <a16:creationId xmlns:a16="http://schemas.microsoft.com/office/drawing/2014/main" id="{CD88AED0-A1CF-46F0-A80A-EA05E2668611}"/>
                </a:ext>
              </a:extLst>
            </p:cNvPr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706;p17">
              <a:extLst>
                <a:ext uri="{FF2B5EF4-FFF2-40B4-BE49-F238E27FC236}">
                  <a16:creationId xmlns:a16="http://schemas.microsoft.com/office/drawing/2014/main" id="{5C4B7EEB-6E63-41DB-BFAB-883CAB738DBD}"/>
                </a:ext>
              </a:extLst>
            </p:cNvPr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707;p17">
              <a:extLst>
                <a:ext uri="{FF2B5EF4-FFF2-40B4-BE49-F238E27FC236}">
                  <a16:creationId xmlns:a16="http://schemas.microsoft.com/office/drawing/2014/main" id="{EB7EC7BF-C39C-42A5-911C-00660EB7457C}"/>
                </a:ext>
              </a:extLst>
            </p:cNvPr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708;p17">
              <a:extLst>
                <a:ext uri="{FF2B5EF4-FFF2-40B4-BE49-F238E27FC236}">
                  <a16:creationId xmlns:a16="http://schemas.microsoft.com/office/drawing/2014/main" id="{4197E178-4540-4516-8CE6-03D3ADA64CAC}"/>
                </a:ext>
              </a:extLst>
            </p:cNvPr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709;p17">
              <a:extLst>
                <a:ext uri="{FF2B5EF4-FFF2-40B4-BE49-F238E27FC236}">
                  <a16:creationId xmlns:a16="http://schemas.microsoft.com/office/drawing/2014/main" id="{8FD55174-D6CC-42ED-BA77-241CFE7893B4}"/>
                </a:ext>
              </a:extLst>
            </p:cNvPr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710;p17">
              <a:extLst>
                <a:ext uri="{FF2B5EF4-FFF2-40B4-BE49-F238E27FC236}">
                  <a16:creationId xmlns:a16="http://schemas.microsoft.com/office/drawing/2014/main" id="{BED48FEE-1A24-4CDE-BC43-020537FE020A}"/>
                </a:ext>
              </a:extLst>
            </p:cNvPr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711;p17">
              <a:extLst>
                <a:ext uri="{FF2B5EF4-FFF2-40B4-BE49-F238E27FC236}">
                  <a16:creationId xmlns:a16="http://schemas.microsoft.com/office/drawing/2014/main" id="{51D121E8-C599-4743-96DE-F204457A6B22}"/>
                </a:ext>
              </a:extLst>
            </p:cNvPr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712;p17">
              <a:extLst>
                <a:ext uri="{FF2B5EF4-FFF2-40B4-BE49-F238E27FC236}">
                  <a16:creationId xmlns:a16="http://schemas.microsoft.com/office/drawing/2014/main" id="{A369C407-07FF-478A-96FB-A6EA26E83C6F}"/>
                </a:ext>
              </a:extLst>
            </p:cNvPr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713;p17">
              <a:extLst>
                <a:ext uri="{FF2B5EF4-FFF2-40B4-BE49-F238E27FC236}">
                  <a16:creationId xmlns:a16="http://schemas.microsoft.com/office/drawing/2014/main" id="{43DEB420-6D2A-4AA5-8C51-1712686B32E3}"/>
                </a:ext>
              </a:extLst>
            </p:cNvPr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714;p17">
              <a:extLst>
                <a:ext uri="{FF2B5EF4-FFF2-40B4-BE49-F238E27FC236}">
                  <a16:creationId xmlns:a16="http://schemas.microsoft.com/office/drawing/2014/main" id="{F0C87C05-C90B-40D0-B138-0E43795D6176}"/>
                </a:ext>
              </a:extLst>
            </p:cNvPr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715;p17">
              <a:extLst>
                <a:ext uri="{FF2B5EF4-FFF2-40B4-BE49-F238E27FC236}">
                  <a16:creationId xmlns:a16="http://schemas.microsoft.com/office/drawing/2014/main" id="{6CC3C739-BF4D-40B6-8714-C262F765DDC9}"/>
                </a:ext>
              </a:extLst>
            </p:cNvPr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716;p17">
              <a:extLst>
                <a:ext uri="{FF2B5EF4-FFF2-40B4-BE49-F238E27FC236}">
                  <a16:creationId xmlns:a16="http://schemas.microsoft.com/office/drawing/2014/main" id="{7EABE4D8-DD22-4D55-8419-0D77F1A6175E}"/>
                </a:ext>
              </a:extLst>
            </p:cNvPr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717;p17">
              <a:extLst>
                <a:ext uri="{FF2B5EF4-FFF2-40B4-BE49-F238E27FC236}">
                  <a16:creationId xmlns:a16="http://schemas.microsoft.com/office/drawing/2014/main" id="{B23473E8-DC97-4649-8443-5F75E4F283BE}"/>
                </a:ext>
              </a:extLst>
            </p:cNvPr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718;p17">
              <a:extLst>
                <a:ext uri="{FF2B5EF4-FFF2-40B4-BE49-F238E27FC236}">
                  <a16:creationId xmlns:a16="http://schemas.microsoft.com/office/drawing/2014/main" id="{9B5AC8A7-85CE-485D-B457-DBE978C1B074}"/>
                </a:ext>
              </a:extLst>
            </p:cNvPr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719;p17">
              <a:extLst>
                <a:ext uri="{FF2B5EF4-FFF2-40B4-BE49-F238E27FC236}">
                  <a16:creationId xmlns:a16="http://schemas.microsoft.com/office/drawing/2014/main" id="{2AA3967A-2B9C-47D9-BF91-1FB3A9034B28}"/>
                </a:ext>
              </a:extLst>
            </p:cNvPr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720;p17">
              <a:extLst>
                <a:ext uri="{FF2B5EF4-FFF2-40B4-BE49-F238E27FC236}">
                  <a16:creationId xmlns:a16="http://schemas.microsoft.com/office/drawing/2014/main" id="{3922413B-EDD5-4229-B4C0-DE131C82E9EE}"/>
                </a:ext>
              </a:extLst>
            </p:cNvPr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721;p17">
              <a:extLst>
                <a:ext uri="{FF2B5EF4-FFF2-40B4-BE49-F238E27FC236}">
                  <a16:creationId xmlns:a16="http://schemas.microsoft.com/office/drawing/2014/main" id="{119C4FF2-7C78-43C0-81EC-AFA5C887A00E}"/>
                </a:ext>
              </a:extLst>
            </p:cNvPr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722;p17">
              <a:extLst>
                <a:ext uri="{FF2B5EF4-FFF2-40B4-BE49-F238E27FC236}">
                  <a16:creationId xmlns:a16="http://schemas.microsoft.com/office/drawing/2014/main" id="{B4B8ADA3-B9E0-4FE6-BD98-CF0D786097FB}"/>
                </a:ext>
              </a:extLst>
            </p:cNvPr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723;p17">
              <a:extLst>
                <a:ext uri="{FF2B5EF4-FFF2-40B4-BE49-F238E27FC236}">
                  <a16:creationId xmlns:a16="http://schemas.microsoft.com/office/drawing/2014/main" id="{F28EE6D5-0B41-457E-A478-0662780FE0E5}"/>
                </a:ext>
              </a:extLst>
            </p:cNvPr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724;p17">
              <a:extLst>
                <a:ext uri="{FF2B5EF4-FFF2-40B4-BE49-F238E27FC236}">
                  <a16:creationId xmlns:a16="http://schemas.microsoft.com/office/drawing/2014/main" id="{75727B14-7CC1-4071-B0DB-74D402FA11B0}"/>
                </a:ext>
              </a:extLst>
            </p:cNvPr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725;p17">
              <a:extLst>
                <a:ext uri="{FF2B5EF4-FFF2-40B4-BE49-F238E27FC236}">
                  <a16:creationId xmlns:a16="http://schemas.microsoft.com/office/drawing/2014/main" id="{BE84DA6F-88CD-4D60-B13E-EB808B495420}"/>
                </a:ext>
              </a:extLst>
            </p:cNvPr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726;p17">
              <a:extLst>
                <a:ext uri="{FF2B5EF4-FFF2-40B4-BE49-F238E27FC236}">
                  <a16:creationId xmlns:a16="http://schemas.microsoft.com/office/drawing/2014/main" id="{CDC0FE63-12B4-43A5-A4A2-7416C28BA7C8}"/>
                </a:ext>
              </a:extLst>
            </p:cNvPr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727;p17">
              <a:extLst>
                <a:ext uri="{FF2B5EF4-FFF2-40B4-BE49-F238E27FC236}">
                  <a16:creationId xmlns:a16="http://schemas.microsoft.com/office/drawing/2014/main" id="{39F8B174-CDE5-445C-90E4-13432CC524AD}"/>
                </a:ext>
              </a:extLst>
            </p:cNvPr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728;p17">
              <a:extLst>
                <a:ext uri="{FF2B5EF4-FFF2-40B4-BE49-F238E27FC236}">
                  <a16:creationId xmlns:a16="http://schemas.microsoft.com/office/drawing/2014/main" id="{6238A180-35B8-4C0F-A1B1-CA4FE21B6300}"/>
                </a:ext>
              </a:extLst>
            </p:cNvPr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729;p17">
              <a:extLst>
                <a:ext uri="{FF2B5EF4-FFF2-40B4-BE49-F238E27FC236}">
                  <a16:creationId xmlns:a16="http://schemas.microsoft.com/office/drawing/2014/main" id="{FFD6AC30-1E22-44FB-B2B9-0BC08895F996}"/>
                </a:ext>
              </a:extLst>
            </p:cNvPr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730;p17">
              <a:extLst>
                <a:ext uri="{FF2B5EF4-FFF2-40B4-BE49-F238E27FC236}">
                  <a16:creationId xmlns:a16="http://schemas.microsoft.com/office/drawing/2014/main" id="{8C9A76CF-FE1F-40B9-9312-06978E98EAD7}"/>
                </a:ext>
              </a:extLst>
            </p:cNvPr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6" name="Google Shape;731;p17">
              <a:extLst>
                <a:ext uri="{FF2B5EF4-FFF2-40B4-BE49-F238E27FC236}">
                  <a16:creationId xmlns:a16="http://schemas.microsoft.com/office/drawing/2014/main" id="{7F798E73-774E-4E3C-8971-3017038CC612}"/>
                </a:ext>
              </a:extLst>
            </p:cNvPr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167" name="Google Shape;732;p17">
                <a:extLst>
                  <a:ext uri="{FF2B5EF4-FFF2-40B4-BE49-F238E27FC236}">
                    <a16:creationId xmlns:a16="http://schemas.microsoft.com/office/drawing/2014/main" id="{B00357A4-6885-47EA-B943-6B8717850956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733;p17">
                <a:extLst>
                  <a:ext uri="{FF2B5EF4-FFF2-40B4-BE49-F238E27FC236}">
                    <a16:creationId xmlns:a16="http://schemas.microsoft.com/office/drawing/2014/main" id="{63226A4D-81D1-44BD-807B-4DA1D1E84B3C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734;p17">
                <a:extLst>
                  <a:ext uri="{FF2B5EF4-FFF2-40B4-BE49-F238E27FC236}">
                    <a16:creationId xmlns:a16="http://schemas.microsoft.com/office/drawing/2014/main" id="{2D42E731-3491-4FE4-A156-D55315E14F4A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735;p17">
                <a:extLst>
                  <a:ext uri="{FF2B5EF4-FFF2-40B4-BE49-F238E27FC236}">
                    <a16:creationId xmlns:a16="http://schemas.microsoft.com/office/drawing/2014/main" id="{85AA0A2C-71EF-401D-8D4E-05AB7A3878BC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736;p17">
                <a:extLst>
                  <a:ext uri="{FF2B5EF4-FFF2-40B4-BE49-F238E27FC236}">
                    <a16:creationId xmlns:a16="http://schemas.microsoft.com/office/drawing/2014/main" id="{78D81AA9-FB8B-436C-8169-F282EB20B7C3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83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301038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fr-FR" dirty="0"/>
              <a:t>Protocole de Communication entre µContrôleur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7CC40E5-9F82-4C81-A037-496764B5D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74" y="2643847"/>
            <a:ext cx="8041251" cy="8113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Envoi &amp; réception entre µContrôleur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Image 4" descr="Une image contenant mètre, horloge, dessin&#10;&#10;Description générée automatiquement">
            <a:extLst>
              <a:ext uri="{FF2B5EF4-FFF2-40B4-BE49-F238E27FC236}">
                <a16:creationId xmlns:a16="http://schemas.microsoft.com/office/drawing/2014/main" id="{497B77C0-565B-49C3-B446-FA4605B63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52" y="2254277"/>
            <a:ext cx="7859967" cy="161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6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729538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fr-FR" dirty="0"/>
              <a:t>Communications passerelle </a:t>
            </a:r>
            <a:r>
              <a:rPr lang="fr-FR" dirty="0">
                <a:latin typeface="+mn-lt"/>
              </a:rPr>
              <a:t>↔</a:t>
            </a:r>
            <a:r>
              <a:rPr lang="fr-FR" dirty="0">
                <a:latin typeface="Raleway SemiBold" panose="020B0604020202020204" charset="0"/>
              </a:rPr>
              <a:t> Raspberry </a:t>
            </a:r>
            <a:r>
              <a:rPr lang="el-GR" dirty="0">
                <a:latin typeface="Raleway SemiBold" panose="020B0604020202020204" charset="0"/>
              </a:rPr>
              <a:t>π</a:t>
            </a:r>
            <a:endParaRPr dirty="0">
              <a:latin typeface="Raleway SemiBold" panose="020B0604020202020204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9" name="Image 8" descr="Une image contenant horloge, mètre&#10;&#10;Description générée automatiquement">
            <a:extLst>
              <a:ext uri="{FF2B5EF4-FFF2-40B4-BE49-F238E27FC236}">
                <a16:creationId xmlns:a16="http://schemas.microsoft.com/office/drawing/2014/main" id="{7D6309AE-B90D-454E-AED2-F8F8522AD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40" y="2184001"/>
            <a:ext cx="7222331" cy="226361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3915256-EA77-4E9B-B764-AA91C2090C44}"/>
              </a:ext>
            </a:extLst>
          </p:cNvPr>
          <p:cNvSpPr txBox="1"/>
          <p:nvPr/>
        </p:nvSpPr>
        <p:spPr>
          <a:xfrm>
            <a:off x="3291839" y="4196023"/>
            <a:ext cx="1744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µ-contrôleur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3ADB13F-72AA-4891-9C68-9EEC9FE09F4B}"/>
              </a:ext>
            </a:extLst>
          </p:cNvPr>
          <p:cNvSpPr txBox="1"/>
          <p:nvPr/>
        </p:nvSpPr>
        <p:spPr>
          <a:xfrm>
            <a:off x="6801811" y="4384011"/>
            <a:ext cx="1744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Raspberry </a:t>
            </a:r>
            <a:r>
              <a:rPr lang="el-GR" dirty="0"/>
              <a:t>π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331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fr-FR" dirty="0"/>
              <a:t>Configuration des capteurs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515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657225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fr-FR" dirty="0"/>
              <a:t>Collecte des données &amp; Affichage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0FD9EA-D562-4992-A872-5C1FF2794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553" y="1884936"/>
            <a:ext cx="3596412" cy="314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9150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99</Words>
  <Application>Microsoft Office PowerPoint</Application>
  <PresentationFormat>Affichage à l'écran (16:9)</PresentationFormat>
  <Paragraphs>44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Barlow</vt:lpstr>
      <vt:lpstr>Raleway SemiBold</vt:lpstr>
      <vt:lpstr>Calibri</vt:lpstr>
      <vt:lpstr>Arial</vt:lpstr>
      <vt:lpstr>Barlow Light</vt:lpstr>
      <vt:lpstr>Gaoler template</vt:lpstr>
      <vt:lpstr>Mini-Projet IoT</vt:lpstr>
      <vt:lpstr>Introduction</vt:lpstr>
      <vt:lpstr>Architecture générale</vt:lpstr>
      <vt:lpstr>Mise en place du réseau</vt:lpstr>
      <vt:lpstr>Protocole de Communication entre µContrôleur</vt:lpstr>
      <vt:lpstr>Envoi &amp; réception entre µContrôleur</vt:lpstr>
      <vt:lpstr>Communications passerelle ↔ Raspberry π</vt:lpstr>
      <vt:lpstr>Configuration des capteurs</vt:lpstr>
      <vt:lpstr>Collecte des données &amp; Affichage</vt:lpstr>
      <vt:lpstr>Configuration du serveur</vt:lpstr>
      <vt:lpstr>InfluxDB &amp; Grafana</vt:lpstr>
      <vt:lpstr>Application Android</vt:lpstr>
      <vt:lpstr>Connexion serveur</vt:lpstr>
      <vt:lpstr>Choix Affichage &amp; Serveur</vt:lpstr>
      <vt:lpstr>Merci de votre attention ! Avez-vous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Mini-Projet IoT</dc:title>
  <cp:lastModifiedBy>Arthur Liger</cp:lastModifiedBy>
  <cp:revision>13</cp:revision>
  <dcterms:modified xsi:type="dcterms:W3CDTF">2019-11-28T11:53:55Z</dcterms:modified>
</cp:coreProperties>
</file>