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0" r:id="rId3"/>
    <p:sldId id="282" r:id="rId4"/>
    <p:sldId id="283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E08"/>
    <a:srgbClr val="B92D14"/>
    <a:srgbClr val="35759D"/>
    <a:srgbClr val="35B19D"/>
    <a:srgbClr val="000000"/>
    <a:srgbClr val="FFFF00"/>
    <a:srgbClr val="491403"/>
    <a:srgbClr val="3A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536" autoAdjust="0"/>
    <p:restoredTop sz="95596" autoAdjust="0"/>
  </p:normalViewPr>
  <p:slideViewPr>
    <p:cSldViewPr>
      <p:cViewPr varScale="1">
        <p:scale>
          <a:sx n="65" d="100"/>
          <a:sy n="65" d="100"/>
        </p:scale>
        <p:origin x="6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ru-RU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ru-RU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ru-RU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90B988-5BC1-42A5-9AFE-79FEC9B2D51F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E7504-807F-44EB-B766-EC759375DC6C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A4DE5-53C6-45A9-BE96-CA9755A87C31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771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A4DE5-53C6-45A9-BE96-CA9755A87C31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8333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76800" y="4267200"/>
            <a:ext cx="41910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  <a:endParaRPr lang="en-US" altLang="ru-RU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5257800"/>
            <a:ext cx="41910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  <a:endParaRPr lang="en-US" alt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6600" y="228600"/>
            <a:ext cx="1905000" cy="5943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28600"/>
            <a:ext cx="5562600" cy="5943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52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9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518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752600"/>
            <a:ext cx="35814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57800" y="1752600"/>
            <a:ext cx="35814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63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5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4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35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8874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1527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76200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752600"/>
            <a:ext cx="7315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004048" y="3356992"/>
            <a:ext cx="4191000" cy="704850"/>
          </a:xfrm>
        </p:spPr>
        <p:txBody>
          <a:bodyPr/>
          <a:lstStyle/>
          <a:p>
            <a:r>
              <a:rPr lang="ru-RU" b="1" dirty="0"/>
              <a:t>Розничный магазин строительных материалов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 dirty="0" smtClean="0"/>
              <a:t>Брсикян Арман</a:t>
            </a:r>
            <a:endParaRPr lang="en-US" altLang="ru-RU" dirty="0"/>
          </a:p>
          <a:p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861175" cy="685800"/>
          </a:xfrm>
        </p:spPr>
        <p:txBody>
          <a:bodyPr/>
          <a:lstStyle/>
          <a:p>
            <a:r>
              <a:rPr lang="ru-RU" altLang="ru-RU" sz="4000" dirty="0" smtClean="0">
                <a:solidFill>
                  <a:schemeClr val="tx2"/>
                </a:solidFill>
              </a:rPr>
              <a:t>Задача и подзадачи</a:t>
            </a:r>
            <a:endParaRPr lang="en-US" altLang="ru-RU" sz="4000" dirty="0">
              <a:solidFill>
                <a:schemeClr val="tx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44824"/>
            <a:ext cx="6934200" cy="4403576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ru-RU" altLang="ko-KR" sz="2000" dirty="0" smtClean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20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Создание базы данных для продажи строительных материалов в онлайн магазине.</a:t>
            </a:r>
            <a:endParaRPr lang="ru-RU" altLang="ko-KR" sz="2000" dirty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altLang="ko-KR" sz="2000" dirty="0" smtClean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2000" b="1" i="1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Подзадачи</a:t>
            </a:r>
            <a:r>
              <a:rPr lang="en-US" altLang="ko-KR" sz="2000" b="1" i="1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:</a:t>
            </a:r>
            <a:endParaRPr lang="ru-RU" altLang="ko-KR" sz="2000" b="1" i="1" dirty="0" smtClean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ru-RU" altLang="ko-KR" sz="20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1. Хранение</a:t>
            </a:r>
            <a:r>
              <a:rPr lang="ru-RU" altLang="ko-KR" sz="20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 информации о</a:t>
            </a:r>
            <a:r>
              <a:rPr lang="en-US" altLang="ko-KR" sz="20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:</a:t>
            </a:r>
            <a:endParaRPr lang="ru-RU" altLang="ko-KR" sz="2000" dirty="0" smtClean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 lvl="2">
              <a:lnSpc>
                <a:spcPct val="80000"/>
              </a:lnSpc>
            </a:pPr>
            <a:r>
              <a:rPr lang="ru-RU" altLang="ko-KR" sz="18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Заказе</a:t>
            </a:r>
            <a:endParaRPr lang="en-US" altLang="ko-KR" sz="1800" dirty="0" smtClean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 lvl="2">
              <a:lnSpc>
                <a:spcPct val="80000"/>
              </a:lnSpc>
            </a:pPr>
            <a:r>
              <a:rPr lang="ru-RU" altLang="ko-KR" sz="18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Сотрудниках</a:t>
            </a:r>
            <a:endParaRPr lang="en-US" altLang="ko-KR" sz="1800" dirty="0" smtClean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 lvl="2">
              <a:lnSpc>
                <a:spcPct val="80000"/>
              </a:lnSpc>
            </a:pPr>
            <a:r>
              <a:rPr lang="ru-RU" altLang="ko-KR" sz="18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Клиентах</a:t>
            </a:r>
            <a:endParaRPr lang="en-US" altLang="ko-KR" sz="1800" dirty="0" smtClean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 lvl="2">
              <a:lnSpc>
                <a:spcPct val="80000"/>
              </a:lnSpc>
            </a:pPr>
            <a:r>
              <a:rPr lang="ru-RU" altLang="ko-KR" sz="18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Т</a:t>
            </a:r>
            <a:r>
              <a:rPr lang="ru-RU" altLang="ko-KR" sz="18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оваров</a:t>
            </a:r>
            <a:endParaRPr lang="ru-RU" altLang="ko-KR" sz="1800" dirty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ru-RU" altLang="ko-KR" sz="20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2. </a:t>
            </a:r>
            <a:r>
              <a:rPr lang="en-US" altLang="ko-KR" sz="20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 </a:t>
            </a:r>
            <a:r>
              <a:rPr lang="ru-RU" altLang="ko-KR" sz="20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Построение модели с помощью </a:t>
            </a:r>
            <a:r>
              <a:rPr lang="en-US" altLang="ko-KR" sz="20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ER-</a:t>
            </a:r>
            <a:r>
              <a:rPr lang="ru-RU" altLang="ko-KR" sz="20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диаграмм</a:t>
            </a:r>
            <a:endParaRPr lang="en-US" altLang="ko-KR" sz="2000" dirty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ru-RU" altLang="ko-KR" sz="2000" dirty="0" smtClean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116632"/>
            <a:ext cx="48672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861175" cy="685800"/>
          </a:xfrm>
        </p:spPr>
        <p:txBody>
          <a:bodyPr/>
          <a:lstStyle/>
          <a:p>
            <a:r>
              <a:rPr lang="ru-RU" altLang="ru-RU" sz="4000" dirty="0" smtClean="0">
                <a:solidFill>
                  <a:schemeClr val="tx2"/>
                </a:solidFill>
              </a:rPr>
              <a:t>Проблемы</a:t>
            </a:r>
            <a:endParaRPr lang="en-US" altLang="ru-RU" sz="4000" dirty="0">
              <a:solidFill>
                <a:schemeClr val="tx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44824"/>
            <a:ext cx="6934200" cy="4403576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ru-RU" altLang="ko-KR" sz="2000" dirty="0" smtClean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20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Отсутствие информации о бюджете магазина</a:t>
            </a:r>
          </a:p>
          <a:p>
            <a:pPr>
              <a:lnSpc>
                <a:spcPct val="80000"/>
              </a:lnSpc>
            </a:pPr>
            <a:endParaRPr lang="ru-RU" altLang="ko-KR" sz="2000" dirty="0" smtClean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ru-RU" altLang="ko-KR" sz="2000" dirty="0" smtClean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20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Заказ может иметь несколько товаров (думаю решить эту проблему можно лучше, чем это было сделано)</a:t>
            </a:r>
          </a:p>
          <a:p>
            <a:pPr>
              <a:lnSpc>
                <a:spcPct val="80000"/>
              </a:lnSpc>
            </a:pPr>
            <a:endParaRPr lang="ru-RU" altLang="ko-KR" sz="2000" dirty="0" smtClean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ru-RU" altLang="ko-KR" sz="2000" dirty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2000" dirty="0" smtClean="0">
                <a:solidFill>
                  <a:schemeClr val="tx2"/>
                </a:solidFill>
                <a:latin typeface="Verdana" panose="020B0604030504040204" pitchFamily="34" charset="0"/>
                <a:ea typeface="굴림" charset="-127"/>
              </a:rPr>
              <a:t>Нет полной информации о доставке (кто доставляет, цена доставки)</a:t>
            </a:r>
            <a:endParaRPr lang="ru-RU" altLang="ko-KR" sz="2000" dirty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ru-RU" altLang="ko-KR" sz="2000" dirty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2"/>
              </a:solidFill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6346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6">
      <a:dk1>
        <a:srgbClr val="4D4D4D"/>
      </a:dk1>
      <a:lt1>
        <a:srgbClr val="FFFFFF"/>
      </a:lt1>
      <a:dk2>
        <a:srgbClr val="4D4D4D"/>
      </a:dk2>
      <a:lt2>
        <a:srgbClr val="C75F06"/>
      </a:lt2>
      <a:accent1>
        <a:srgbClr val="E07D06"/>
      </a:accent1>
      <a:accent2>
        <a:srgbClr val="F2A016"/>
      </a:accent2>
      <a:accent3>
        <a:srgbClr val="FFFFFF"/>
      </a:accent3>
      <a:accent4>
        <a:srgbClr val="404040"/>
      </a:accent4>
      <a:accent5>
        <a:srgbClr val="EDBFAA"/>
      </a:accent5>
      <a:accent6>
        <a:srgbClr val="DB9113"/>
      </a:accent6>
      <a:hlink>
        <a:srgbClr val="F7C91C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33617"/>
        </a:lt2>
        <a:accent1>
          <a:srgbClr val="DC6900"/>
        </a:accent1>
        <a:accent2>
          <a:srgbClr val="ED9500"/>
        </a:accent2>
        <a:accent3>
          <a:srgbClr val="FFFFFF"/>
        </a:accent3>
        <a:accent4>
          <a:srgbClr val="404040"/>
        </a:accent4>
        <a:accent5>
          <a:srgbClr val="EBB9AA"/>
        </a:accent5>
        <a:accent6>
          <a:srgbClr val="D78700"/>
        </a:accent6>
        <a:hlink>
          <a:srgbClr val="F8BE1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965300"/>
        </a:lt2>
        <a:accent1>
          <a:srgbClr val="AC6000"/>
        </a:accent1>
        <a:accent2>
          <a:srgbClr val="C96409"/>
        </a:accent2>
        <a:accent3>
          <a:srgbClr val="FFFFFF"/>
        </a:accent3>
        <a:accent4>
          <a:srgbClr val="404040"/>
        </a:accent4>
        <a:accent5>
          <a:srgbClr val="D2B6AA"/>
        </a:accent5>
        <a:accent6>
          <a:srgbClr val="B65A07"/>
        </a:accent6>
        <a:hlink>
          <a:srgbClr val="C67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E06A04"/>
        </a:lt2>
        <a:accent1>
          <a:srgbClr val="AC6000"/>
        </a:accent1>
        <a:accent2>
          <a:srgbClr val="C96409"/>
        </a:accent2>
        <a:accent3>
          <a:srgbClr val="FFFFFF"/>
        </a:accent3>
        <a:accent4>
          <a:srgbClr val="404040"/>
        </a:accent4>
        <a:accent5>
          <a:srgbClr val="D2B6AA"/>
        </a:accent5>
        <a:accent6>
          <a:srgbClr val="B65A07"/>
        </a:accent6>
        <a:hlink>
          <a:srgbClr val="C67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E06A04"/>
        </a:lt2>
        <a:accent1>
          <a:srgbClr val="E19604"/>
        </a:accent1>
        <a:accent2>
          <a:srgbClr val="FFAD0C"/>
        </a:accent2>
        <a:accent3>
          <a:srgbClr val="FFFFFF"/>
        </a:accent3>
        <a:accent4>
          <a:srgbClr val="404040"/>
        </a:accent4>
        <a:accent5>
          <a:srgbClr val="EEC9AA"/>
        </a:accent5>
        <a:accent6>
          <a:srgbClr val="E79C0A"/>
        </a:accent6>
        <a:hlink>
          <a:srgbClr val="5C526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E06A04"/>
        </a:lt2>
        <a:accent1>
          <a:srgbClr val="E19604"/>
        </a:accent1>
        <a:accent2>
          <a:srgbClr val="FFAD0C"/>
        </a:accent2>
        <a:accent3>
          <a:srgbClr val="FFFFFF"/>
        </a:accent3>
        <a:accent4>
          <a:srgbClr val="404040"/>
        </a:accent4>
        <a:accent5>
          <a:srgbClr val="EEC9AA"/>
        </a:accent5>
        <a:accent6>
          <a:srgbClr val="E79C0A"/>
        </a:accent6>
        <a:hlink>
          <a:srgbClr val="3C353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52</TotalTime>
  <Words>79</Words>
  <Application>Microsoft Office PowerPoint</Application>
  <PresentationFormat>Экран (4:3)</PresentationFormat>
  <Paragraphs>29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굴림</vt:lpstr>
      <vt:lpstr>Microsoft Sans Serif</vt:lpstr>
      <vt:lpstr>Verdana</vt:lpstr>
      <vt:lpstr>powerpoint-template-24</vt:lpstr>
      <vt:lpstr>Розничный магазин строительных материалов</vt:lpstr>
      <vt:lpstr>Задача и подзадачи</vt:lpstr>
      <vt:lpstr>Презентация PowerPoint</vt:lpstr>
      <vt:lpstr>Проблемы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Розничный магазин строительных материалов</dc:title>
  <dc:creator>Арман Брсикян</dc:creator>
  <cp:lastModifiedBy>Арман Брсикян</cp:lastModifiedBy>
  <cp:revision>6</cp:revision>
  <dcterms:created xsi:type="dcterms:W3CDTF">2022-04-04T23:43:32Z</dcterms:created>
  <dcterms:modified xsi:type="dcterms:W3CDTF">2022-04-05T00:43:14Z</dcterms:modified>
</cp:coreProperties>
</file>