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7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7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36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73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49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0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7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4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19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23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9549-6D18-4F55-9059-25C32230C388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CABE-0707-4D38-BF98-E63AEF532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3425" y="576350"/>
            <a:ext cx="10025149" cy="292807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雷達微波降雨感測器深度學習演算法開發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進度報告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3999" y="4843406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學生姓名：邱于瑄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老師：汪立本 教授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年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月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7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微分、積分電路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微分、積分電路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二階微分電路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值與實際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6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1" b="49372"/>
          <a:stretch/>
        </p:blipFill>
        <p:spPr>
          <a:xfrm>
            <a:off x="597124" y="581891"/>
            <a:ext cx="11195865" cy="2876204"/>
          </a:xfrm>
          <a:prstGeom prst="rect">
            <a:avLst/>
          </a:prstGeom>
        </p:spPr>
      </p:pic>
      <p:pic>
        <p:nvPicPr>
          <p:cNvPr id="10" name="內容版面配置區 8"/>
          <p:cNvPicPr>
            <a:picLocks noChangeAspect="1"/>
          </p:cNvPicPr>
          <p:nvPr/>
        </p:nvPicPr>
        <p:blipFill rotWithShape="1">
          <a:blip r:embed="rId2"/>
          <a:srcRect l="-148" t="56399" r="148" b="248"/>
          <a:stretch/>
        </p:blipFill>
        <p:spPr>
          <a:xfrm>
            <a:off x="597124" y="3674225"/>
            <a:ext cx="11195865" cy="24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8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9296401" y="5433444"/>
            <a:ext cx="2723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yellow – input</a:t>
            </a:r>
          </a:p>
          <a:p>
            <a:r>
              <a:rPr lang="en-US" altLang="zh-TW" dirty="0"/>
              <a:t>green </a:t>
            </a:r>
            <a:r>
              <a:rPr lang="en-US" altLang="zh-TW" dirty="0" smtClean="0"/>
              <a:t>– differential</a:t>
            </a:r>
            <a:endParaRPr lang="en-US" altLang="zh-TW" dirty="0"/>
          </a:p>
          <a:p>
            <a:r>
              <a:rPr lang="en-US" altLang="zh-TW" dirty="0" smtClean="0"/>
              <a:t>blue – 2</a:t>
            </a:r>
            <a:r>
              <a:rPr lang="en-US" altLang="zh-TW" baseline="30000" dirty="0" smtClean="0"/>
              <a:t>nd</a:t>
            </a:r>
            <a:r>
              <a:rPr lang="en-US" altLang="zh-TW" dirty="0"/>
              <a:t> </a:t>
            </a:r>
            <a:r>
              <a:rPr lang="en-US" altLang="zh-TW" dirty="0" smtClean="0"/>
              <a:t>order differential</a:t>
            </a:r>
            <a:endParaRPr lang="en-US" altLang="zh-TW" dirty="0"/>
          </a:p>
          <a:p>
            <a:r>
              <a:rPr lang="en-US" altLang="zh-TW" dirty="0"/>
              <a:t>r</a:t>
            </a:r>
            <a:r>
              <a:rPr lang="en-US" altLang="zh-TW" dirty="0" smtClean="0"/>
              <a:t>ed - integral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05" y="1728833"/>
            <a:ext cx="6029499" cy="3098268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1" y="1587328"/>
            <a:ext cx="5377778" cy="3381278"/>
          </a:xfrm>
        </p:spPr>
      </p:pic>
    </p:spTree>
    <p:extLst>
      <p:ext uri="{BB962C8B-B14F-4D97-AF65-F5344CB8AC3E}">
        <p14:creationId xmlns:p14="http://schemas.microsoft.com/office/powerpoint/2010/main" val="350745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" y="1033347"/>
            <a:ext cx="7620367" cy="4791306"/>
          </a:xfrm>
        </p:spPr>
      </p:pic>
      <p:sp>
        <p:nvSpPr>
          <p:cNvPr id="9" name="文字方塊 8"/>
          <p:cNvSpPr txBox="1"/>
          <p:nvPr/>
        </p:nvSpPr>
        <p:spPr>
          <a:xfrm>
            <a:off x="9296401" y="5433444"/>
            <a:ext cx="2723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yellow – input</a:t>
            </a:r>
          </a:p>
          <a:p>
            <a:r>
              <a:rPr lang="en-US" altLang="zh-TW" dirty="0"/>
              <a:t>green </a:t>
            </a:r>
            <a:r>
              <a:rPr lang="en-US" altLang="zh-TW" dirty="0" smtClean="0"/>
              <a:t>– differential</a:t>
            </a:r>
            <a:endParaRPr lang="en-US" altLang="zh-TW" dirty="0"/>
          </a:p>
          <a:p>
            <a:r>
              <a:rPr lang="en-US" altLang="zh-TW" dirty="0" smtClean="0"/>
              <a:t>blue – 2</a:t>
            </a:r>
            <a:r>
              <a:rPr lang="en-US" altLang="zh-TW" baseline="30000" dirty="0" smtClean="0"/>
              <a:t>nd</a:t>
            </a:r>
            <a:r>
              <a:rPr lang="en-US" altLang="zh-TW" dirty="0"/>
              <a:t> </a:t>
            </a:r>
            <a:r>
              <a:rPr lang="en-US" altLang="zh-TW" dirty="0" smtClean="0"/>
              <a:t>order differential</a:t>
            </a:r>
            <a:endParaRPr lang="en-US" altLang="zh-TW" dirty="0"/>
          </a:p>
          <a:p>
            <a:r>
              <a:rPr lang="en-US" altLang="zh-TW" dirty="0"/>
              <a:t>r</a:t>
            </a:r>
            <a:r>
              <a:rPr lang="en-US" altLang="zh-TW" dirty="0" smtClean="0"/>
              <a:t>ed - integral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472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9296401" y="5433444"/>
            <a:ext cx="2723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yellow – input</a:t>
            </a:r>
          </a:p>
          <a:p>
            <a:r>
              <a:rPr lang="en-US" altLang="zh-TW" dirty="0"/>
              <a:t>green </a:t>
            </a:r>
            <a:r>
              <a:rPr lang="en-US" altLang="zh-TW" dirty="0" smtClean="0"/>
              <a:t>– differential</a:t>
            </a:r>
            <a:endParaRPr lang="en-US" altLang="zh-TW" dirty="0"/>
          </a:p>
          <a:p>
            <a:r>
              <a:rPr lang="en-US" altLang="zh-TW" dirty="0" smtClean="0"/>
              <a:t>blue – 2</a:t>
            </a:r>
            <a:r>
              <a:rPr lang="en-US" altLang="zh-TW" baseline="30000" dirty="0" smtClean="0"/>
              <a:t>nd</a:t>
            </a:r>
            <a:r>
              <a:rPr lang="en-US" altLang="zh-TW" dirty="0"/>
              <a:t> </a:t>
            </a:r>
            <a:r>
              <a:rPr lang="en-US" altLang="zh-TW" dirty="0" smtClean="0"/>
              <a:t>order differential</a:t>
            </a:r>
            <a:endParaRPr lang="en-US" altLang="zh-TW" dirty="0"/>
          </a:p>
          <a:p>
            <a:r>
              <a:rPr lang="en-US" altLang="zh-TW" dirty="0"/>
              <a:t>r</a:t>
            </a:r>
            <a:r>
              <a:rPr lang="en-US" altLang="zh-TW" dirty="0" smtClean="0"/>
              <a:t>ed - integral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5" y="773097"/>
            <a:ext cx="5725646" cy="360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19" y="773097"/>
            <a:ext cx="5725647" cy="360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78" y="4751035"/>
            <a:ext cx="7200000" cy="18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2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理論值與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實際值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066790"/>
              </p:ext>
            </p:extLst>
          </p:nvPr>
        </p:nvGraphicFramePr>
        <p:xfrm>
          <a:off x="838200" y="1884664"/>
          <a:ext cx="10515599" cy="2596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5931">
                  <a:extLst>
                    <a:ext uri="{9D8B030D-6E8A-4147-A177-3AD203B41FA5}">
                      <a16:colId xmlns:a16="http://schemas.microsoft.com/office/drawing/2014/main" val="612370435"/>
                    </a:ext>
                  </a:extLst>
                </a:gridCol>
                <a:gridCol w="2696556">
                  <a:extLst>
                    <a:ext uri="{9D8B030D-6E8A-4147-A177-3AD203B41FA5}">
                      <a16:colId xmlns:a16="http://schemas.microsoft.com/office/drawing/2014/main" val="1772429853"/>
                    </a:ext>
                  </a:extLst>
                </a:gridCol>
                <a:gridCol w="2696556">
                  <a:extLst>
                    <a:ext uri="{9D8B030D-6E8A-4147-A177-3AD203B41FA5}">
                      <a16:colId xmlns:a16="http://schemas.microsoft.com/office/drawing/2014/main" val="488072879"/>
                    </a:ext>
                  </a:extLst>
                </a:gridCol>
                <a:gridCol w="2696556">
                  <a:extLst>
                    <a:ext uri="{9D8B030D-6E8A-4147-A177-3AD203B41FA5}">
                      <a16:colId xmlns:a16="http://schemas.microsoft.com/office/drawing/2014/main" val="787550622"/>
                    </a:ext>
                  </a:extLst>
                </a:gridCol>
              </a:tblGrid>
              <a:tr h="51935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計算理論值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(mV)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電路理論值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(mV)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量測值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(mV)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77824"/>
                  </a:ext>
                </a:extLst>
              </a:tr>
              <a:tr h="51935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7999"/>
                  </a:ext>
                </a:extLst>
              </a:tr>
              <a:tr h="51935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2000" baseline="30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order differential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125.66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122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78224"/>
                  </a:ext>
                </a:extLst>
              </a:tr>
              <a:tr h="51935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000" baseline="30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order differential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78.96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82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39291"/>
                  </a:ext>
                </a:extLst>
              </a:tr>
              <a:tr h="51935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2000" baseline="30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order integral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63.66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077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5178829" y="980313"/>
                <a:ext cx="3399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∙1000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29" y="980313"/>
                <a:ext cx="3399007" cy="276999"/>
              </a:xfrm>
              <a:prstGeom prst="rect">
                <a:avLst/>
              </a:prstGeom>
              <a:blipFill>
                <a:blip r:embed="rId2"/>
                <a:stretch>
                  <a:fillRect l="-1975" t="-2222" r="-2154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3374104" y="4868312"/>
                <a:ext cx="1804725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04" y="4868312"/>
                <a:ext cx="1804725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3374104" y="5588842"/>
                <a:ext cx="2090765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04" y="5588842"/>
                <a:ext cx="2090765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723161" y="5125816"/>
                <a:ext cx="2207977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𝑓𝑑𝑡</m:t>
                              </m:r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𝑓𝑑𝑡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61" y="5125816"/>
                <a:ext cx="2207977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52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2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7196</TotalTime>
  <Words>147</Words>
  <Application>Microsoft Office PowerPoint</Application>
  <PresentationFormat>寬螢幕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雷達微波降雨感測器深度學習演算法開發   進度報告</vt:lpstr>
      <vt:lpstr>Outline</vt:lpstr>
      <vt:lpstr>PowerPoint 簡報</vt:lpstr>
      <vt:lpstr>PowerPoint 簡報</vt:lpstr>
      <vt:lpstr>PowerPoint 簡報</vt:lpstr>
      <vt:lpstr>PowerPoint 簡報</vt:lpstr>
      <vt:lpstr>理論值與實際值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yu-syuan chiu</dc:creator>
  <cp:lastModifiedBy>yu-syuan chiu</cp:lastModifiedBy>
  <cp:revision>30</cp:revision>
  <dcterms:created xsi:type="dcterms:W3CDTF">2023-07-03T06:56:21Z</dcterms:created>
  <dcterms:modified xsi:type="dcterms:W3CDTF">2023-07-10T08:33:33Z</dcterms:modified>
</cp:coreProperties>
</file>