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d11c90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d11c90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d11c9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d11c9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d11c90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d11c90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eb92805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eb92805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docs/sourcecontrol/github#_github-repositories-exten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7250" y="1195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pro, Copilot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90225" y="347950"/>
            <a:ext cx="21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可以跟vscode用的東西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 vs 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Vim, </a:t>
            </a:r>
            <a:r>
              <a:rPr lang="en"/>
              <a:t>notepad</a:t>
            </a:r>
            <a:r>
              <a:rPr lang="en"/>
              <a:t>, pycharm, vscode, 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</a:t>
            </a:r>
            <a:r>
              <a:rPr lang="en"/>
              <a:t>基本觀念如.vscode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2639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is workspace</a:t>
            </a:r>
            <a:br>
              <a:rPr lang="en"/>
            </a:br>
            <a:r>
              <a:rPr lang="en"/>
              <a:t>https://stackoverflow.com/questions/44629890/what-is-a-workspace-in-visual-studio-code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trick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https://code.visualstudio.com/docs/sourcecontrol/github#_github-repositories-extension</a:t>
            </a:r>
            <a:br>
              <a:rPr lang="en"/>
            </a:br>
            <a:r>
              <a:rPr lang="en"/>
              <a:t>https://code.visualstudio.com/docs/remote/tunnels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90225" y="10783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多重SSH</a:t>
            </a:r>
            <a:br>
              <a:rPr lang="en"/>
            </a:br>
            <a:r>
              <a:rPr lang="en"/>
              <a:t>https://stackoverflow.com/questions/57780250/does-vscode-remote-support-double-ssh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90225" y="347950"/>
            <a:ext cx="21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SSH基本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