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8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F781-BCAC-4F39-90C1-9BA1F80A68EC}" type="datetimeFigureOut">
              <a:rPr lang="zh-CN" altLang="en-US" smtClean="0"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D52E-D6B6-4F41-A4A5-4BFA41BD3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8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60387" y="748999"/>
            <a:ext cx="1363341" cy="1239841"/>
            <a:chOff x="3747145" y="3136902"/>
            <a:chExt cx="1363341" cy="1239841"/>
          </a:xfrm>
        </p:grpSpPr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40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1330" y="260648"/>
            <a:ext cx="1623119" cy="1354137"/>
            <a:chOff x="821631" y="2768601"/>
            <a:chExt cx="1623119" cy="1354137"/>
          </a:xfrm>
        </p:grpSpPr>
        <p:sp>
          <p:nvSpPr>
            <p:cNvPr id="8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45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48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51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52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43808" y="748999"/>
            <a:ext cx="1363341" cy="1239841"/>
            <a:chOff x="3747145" y="3136902"/>
            <a:chExt cx="1363341" cy="1239841"/>
          </a:xfrm>
        </p:grpSpPr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8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60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63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64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698650" y="260648"/>
            <a:ext cx="1623119" cy="1354137"/>
            <a:chOff x="821631" y="2768601"/>
            <a:chExt cx="1623119" cy="1354137"/>
          </a:xfrm>
        </p:grpSpPr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68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69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0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2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3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4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75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936851" y="748999"/>
            <a:ext cx="1363341" cy="1239841"/>
            <a:chOff x="3747145" y="3136902"/>
            <a:chExt cx="1363341" cy="1239841"/>
          </a:xfrm>
        </p:grpSpPr>
        <p:sp>
          <p:nvSpPr>
            <p:cNvPr id="77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9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0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2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253137" y="260648"/>
            <a:ext cx="1623119" cy="1354137"/>
            <a:chOff x="821631" y="2768601"/>
            <a:chExt cx="1623119" cy="1354137"/>
          </a:xfrm>
        </p:grpSpPr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96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7584" y="2549199"/>
            <a:ext cx="1363341" cy="1239841"/>
            <a:chOff x="3747145" y="3136902"/>
            <a:chExt cx="1363341" cy="1239841"/>
          </a:xfrm>
        </p:grpSpPr>
        <p:sp>
          <p:nvSpPr>
            <p:cNvPr id="98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00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1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3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5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1520" y="2480569"/>
            <a:ext cx="1623119" cy="1354137"/>
            <a:chOff x="821631" y="2768601"/>
            <a:chExt cx="1623119" cy="1354137"/>
          </a:xfrm>
        </p:grpSpPr>
        <p:sp>
          <p:nvSpPr>
            <p:cNvPr id="108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10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1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2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3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4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5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17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776611" y="2561526"/>
            <a:ext cx="1363341" cy="1239841"/>
            <a:chOff x="3747145" y="3136902"/>
            <a:chExt cx="1363341" cy="1239841"/>
          </a:xfrm>
        </p:grpSpPr>
        <p:sp>
          <p:nvSpPr>
            <p:cNvPr id="119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0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21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2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3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4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5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6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27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2660849" y="2492896"/>
            <a:ext cx="1623119" cy="1354137"/>
            <a:chOff x="821631" y="2768601"/>
            <a:chExt cx="1623119" cy="1354137"/>
          </a:xfrm>
        </p:grpSpPr>
        <p:sp>
          <p:nvSpPr>
            <p:cNvPr id="129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2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3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5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6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936851" y="2647549"/>
            <a:ext cx="1363341" cy="1239841"/>
            <a:chOff x="3747145" y="3136902"/>
            <a:chExt cx="1363341" cy="1239841"/>
          </a:xfrm>
        </p:grpSpPr>
        <p:sp>
          <p:nvSpPr>
            <p:cNvPr id="140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1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2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3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5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7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253137" y="2578919"/>
            <a:ext cx="1623119" cy="1354137"/>
            <a:chOff x="821631" y="2768601"/>
            <a:chExt cx="1623119" cy="1354137"/>
          </a:xfrm>
        </p:grpSpPr>
        <p:sp>
          <p:nvSpPr>
            <p:cNvPr id="150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52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3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4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5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6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7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8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59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827584" y="4493415"/>
            <a:ext cx="1363341" cy="1239841"/>
            <a:chOff x="3747145" y="3136902"/>
            <a:chExt cx="1363341" cy="1239841"/>
          </a:xfrm>
        </p:grpSpPr>
        <p:sp>
          <p:nvSpPr>
            <p:cNvPr id="161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2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63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4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6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7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8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251520" y="4800530"/>
            <a:ext cx="1623119" cy="1354137"/>
            <a:chOff x="821631" y="2768601"/>
            <a:chExt cx="1623119" cy="1354137"/>
          </a:xfrm>
        </p:grpSpPr>
        <p:sp>
          <p:nvSpPr>
            <p:cNvPr id="171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73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5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6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7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8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79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80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2887562" y="4637431"/>
            <a:ext cx="1363341" cy="1239841"/>
            <a:chOff x="3747145" y="3136902"/>
            <a:chExt cx="1363341" cy="1239841"/>
          </a:xfrm>
        </p:grpSpPr>
        <p:sp>
          <p:nvSpPr>
            <p:cNvPr id="182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3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84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5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6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7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89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190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699792" y="4955183"/>
            <a:ext cx="1623119" cy="1354137"/>
            <a:chOff x="821631" y="2768601"/>
            <a:chExt cx="1623119" cy="1354137"/>
          </a:xfrm>
        </p:grpSpPr>
        <p:sp>
          <p:nvSpPr>
            <p:cNvPr id="192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94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95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96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97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98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199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00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01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5004048" y="4637431"/>
            <a:ext cx="1363341" cy="1239841"/>
            <a:chOff x="3747145" y="3136902"/>
            <a:chExt cx="1363341" cy="1239841"/>
          </a:xfrm>
        </p:grpSpPr>
        <p:sp>
          <p:nvSpPr>
            <p:cNvPr id="203" name="Rectangle 86"/>
            <p:cNvSpPr>
              <a:spLocks noChangeArrowheads="1"/>
            </p:cNvSpPr>
            <p:nvPr/>
          </p:nvSpPr>
          <p:spPr bwMode="auto">
            <a:xfrm>
              <a:off x="4211960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4211960" y="3551240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05" name="Rectangle 86"/>
            <p:cNvSpPr>
              <a:spLocks noChangeArrowheads="1"/>
            </p:cNvSpPr>
            <p:nvPr/>
          </p:nvSpPr>
          <p:spPr bwMode="auto">
            <a:xfrm>
              <a:off x="3754313" y="3140076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1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06" name="Rectangle 86"/>
            <p:cNvSpPr>
              <a:spLocks noChangeArrowheads="1"/>
            </p:cNvSpPr>
            <p:nvPr/>
          </p:nvSpPr>
          <p:spPr bwMode="auto">
            <a:xfrm>
              <a:off x="3754760" y="3549651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2"/>
                  </a:solidFill>
                </a:rPr>
                <a:t>2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07" name="Rectangle 86"/>
            <p:cNvSpPr>
              <a:spLocks noChangeArrowheads="1"/>
            </p:cNvSpPr>
            <p:nvPr/>
          </p:nvSpPr>
          <p:spPr bwMode="auto">
            <a:xfrm>
              <a:off x="4661223" y="3136902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08" name="Rectangle 86"/>
            <p:cNvSpPr>
              <a:spLocks noChangeArrowheads="1"/>
            </p:cNvSpPr>
            <p:nvPr/>
          </p:nvSpPr>
          <p:spPr bwMode="auto">
            <a:xfrm>
              <a:off x="4661222" y="3552828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3747145" y="3967167"/>
              <a:ext cx="464815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10" name="Rectangle 86"/>
            <p:cNvSpPr>
              <a:spLocks noChangeArrowheads="1"/>
            </p:cNvSpPr>
            <p:nvPr/>
          </p:nvSpPr>
          <p:spPr bwMode="auto">
            <a:xfrm>
              <a:off x="4211960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211" name="Rectangle 86"/>
            <p:cNvSpPr>
              <a:spLocks noChangeArrowheads="1"/>
            </p:cNvSpPr>
            <p:nvPr/>
          </p:nvSpPr>
          <p:spPr bwMode="auto">
            <a:xfrm>
              <a:off x="4661223" y="3968755"/>
              <a:ext cx="449263" cy="4079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chemeClr val="tx2"/>
                  </a:solidFill>
                </a:rPr>
                <a:t>0</a:t>
              </a:r>
              <a:endParaRPr lang="en-US" altLang="zh-CN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320334" y="4955183"/>
            <a:ext cx="1623119" cy="1354137"/>
            <a:chOff x="821631" y="2768601"/>
            <a:chExt cx="1623119" cy="1354137"/>
          </a:xfrm>
        </p:grpSpPr>
        <p:sp>
          <p:nvSpPr>
            <p:cNvPr id="213" name="Line 85"/>
            <p:cNvSpPr>
              <a:spLocks noChangeShapeType="1"/>
            </p:cNvSpPr>
            <p:nvPr/>
          </p:nvSpPr>
          <p:spPr bwMode="auto">
            <a:xfrm>
              <a:off x="2444750" y="3221038"/>
              <a:ext cx="0" cy="9017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89"/>
            <p:cNvSpPr>
              <a:spLocks noChangeArrowheads="1"/>
            </p:cNvSpPr>
            <p:nvPr/>
          </p:nvSpPr>
          <p:spPr bwMode="auto">
            <a:xfrm>
              <a:off x="827584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215" name="Rectangle 89"/>
            <p:cNvSpPr>
              <a:spLocks noChangeArrowheads="1"/>
            </p:cNvSpPr>
            <p:nvPr/>
          </p:nvSpPr>
          <p:spPr bwMode="auto">
            <a:xfrm>
              <a:off x="1276847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-2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16" name="Rectangle 89"/>
            <p:cNvSpPr>
              <a:spLocks noChangeArrowheads="1"/>
            </p:cNvSpPr>
            <p:nvPr/>
          </p:nvSpPr>
          <p:spPr bwMode="auto">
            <a:xfrm>
              <a:off x="1732063" y="2768601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17" name="Rectangle 89"/>
            <p:cNvSpPr>
              <a:spLocks noChangeArrowheads="1"/>
            </p:cNvSpPr>
            <p:nvPr/>
          </p:nvSpPr>
          <p:spPr bwMode="auto">
            <a:xfrm>
              <a:off x="827584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18" name="Rectangle 89"/>
            <p:cNvSpPr>
              <a:spLocks noChangeArrowheads="1"/>
            </p:cNvSpPr>
            <p:nvPr/>
          </p:nvSpPr>
          <p:spPr bwMode="auto">
            <a:xfrm>
              <a:off x="1276847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-1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19" name="Rectangle 89"/>
            <p:cNvSpPr>
              <a:spLocks noChangeArrowheads="1"/>
            </p:cNvSpPr>
            <p:nvPr/>
          </p:nvSpPr>
          <p:spPr bwMode="auto">
            <a:xfrm>
              <a:off x="1732063" y="3182940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0" name="Rectangle 89"/>
            <p:cNvSpPr>
              <a:spLocks noChangeArrowheads="1"/>
            </p:cNvSpPr>
            <p:nvPr/>
          </p:nvSpPr>
          <p:spPr bwMode="auto">
            <a:xfrm>
              <a:off x="821631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1" name="Rectangle 89"/>
            <p:cNvSpPr>
              <a:spLocks noChangeArrowheads="1"/>
            </p:cNvSpPr>
            <p:nvPr/>
          </p:nvSpPr>
          <p:spPr bwMode="auto">
            <a:xfrm>
              <a:off x="1270894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222" name="Rectangle 89"/>
            <p:cNvSpPr>
              <a:spLocks noChangeArrowheads="1"/>
            </p:cNvSpPr>
            <p:nvPr/>
          </p:nvSpPr>
          <p:spPr bwMode="auto">
            <a:xfrm>
              <a:off x="1726110" y="3590928"/>
              <a:ext cx="449263" cy="40798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 smtClean="0">
                  <a:solidFill>
                    <a:srgbClr val="CC3300"/>
                  </a:solidFill>
                </a:rPr>
                <a:t>0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180</Words>
  <Application>Microsoft Office PowerPoint</Application>
  <PresentationFormat>全屏显示(4:3)</PresentationFormat>
  <Paragraphs>162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ZHAOQI</dc:creator>
  <cp:lastModifiedBy>ZHAOQI</cp:lastModifiedBy>
  <cp:revision>6</cp:revision>
  <dcterms:created xsi:type="dcterms:W3CDTF">2015-09-08T01:39:46Z</dcterms:created>
  <dcterms:modified xsi:type="dcterms:W3CDTF">2015-09-08T06:57:09Z</dcterms:modified>
</cp:coreProperties>
</file>