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38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rgbClr val="5BBF8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rgbClr val="5BBF8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rgbClr val="5BBF8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3B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8860" y="3534829"/>
            <a:ext cx="10570278" cy="305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rgbClr val="5BBF8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392589"/>
            <a:ext cx="16256000" cy="520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9090" y="1029080"/>
            <a:ext cx="2429510" cy="2429510"/>
            <a:chOff x="1029090" y="1029080"/>
            <a:chExt cx="2429510" cy="2429510"/>
          </a:xfrm>
        </p:grpSpPr>
        <p:sp>
          <p:nvSpPr>
            <p:cNvPr id="3" name="object 3"/>
            <p:cNvSpPr/>
            <p:nvPr/>
          </p:nvSpPr>
          <p:spPr>
            <a:xfrm>
              <a:off x="1029090" y="1029080"/>
              <a:ext cx="2429510" cy="2429510"/>
            </a:xfrm>
            <a:custGeom>
              <a:avLst/>
              <a:gdLst/>
              <a:ahLst/>
              <a:cxnLst/>
              <a:rect l="l" t="t" r="r" b="b"/>
              <a:pathLst>
                <a:path w="2429510" h="2429510">
                  <a:moveTo>
                    <a:pt x="1214532" y="2429065"/>
                  </a:moveTo>
                  <a:lnTo>
                    <a:pt x="1154938" y="2427602"/>
                  </a:lnTo>
                  <a:lnTo>
                    <a:pt x="1095487" y="2423217"/>
                  </a:lnTo>
                  <a:lnTo>
                    <a:pt x="1036323" y="2415919"/>
                  </a:lnTo>
                  <a:lnTo>
                    <a:pt x="977589" y="2405728"/>
                  </a:lnTo>
                  <a:lnTo>
                    <a:pt x="919425" y="2392667"/>
                  </a:lnTo>
                  <a:lnTo>
                    <a:pt x="861972" y="2376767"/>
                  </a:lnTo>
                  <a:lnTo>
                    <a:pt x="805368" y="2358068"/>
                  </a:lnTo>
                  <a:lnTo>
                    <a:pt x="749751" y="2336613"/>
                  </a:lnTo>
                  <a:lnTo>
                    <a:pt x="695252" y="2312456"/>
                  </a:lnTo>
                  <a:lnTo>
                    <a:pt x="642005" y="2285654"/>
                  </a:lnTo>
                  <a:lnTo>
                    <a:pt x="590138" y="2256271"/>
                  </a:lnTo>
                  <a:lnTo>
                    <a:pt x="539774" y="2224378"/>
                  </a:lnTo>
                  <a:lnTo>
                    <a:pt x="491036" y="2190053"/>
                  </a:lnTo>
                  <a:lnTo>
                    <a:pt x="444041" y="2153379"/>
                  </a:lnTo>
                  <a:lnTo>
                    <a:pt x="398902" y="2114441"/>
                  </a:lnTo>
                  <a:lnTo>
                    <a:pt x="355728" y="2073336"/>
                  </a:lnTo>
                  <a:lnTo>
                    <a:pt x="314623" y="2030162"/>
                  </a:lnTo>
                  <a:lnTo>
                    <a:pt x="275686" y="1985023"/>
                  </a:lnTo>
                  <a:lnTo>
                    <a:pt x="239010" y="1938028"/>
                  </a:lnTo>
                  <a:lnTo>
                    <a:pt x="204685" y="1889290"/>
                  </a:lnTo>
                  <a:lnTo>
                    <a:pt x="172793" y="1838926"/>
                  </a:lnTo>
                  <a:lnTo>
                    <a:pt x="143410" y="1787059"/>
                  </a:lnTo>
                  <a:lnTo>
                    <a:pt x="116608" y="1733811"/>
                  </a:lnTo>
                  <a:lnTo>
                    <a:pt x="92450" y="1679313"/>
                  </a:lnTo>
                  <a:lnTo>
                    <a:pt x="70996" y="1623696"/>
                  </a:lnTo>
                  <a:lnTo>
                    <a:pt x="52297" y="1567092"/>
                  </a:lnTo>
                  <a:lnTo>
                    <a:pt x="36398" y="1509639"/>
                  </a:lnTo>
                  <a:lnTo>
                    <a:pt x="23336" y="1451475"/>
                  </a:lnTo>
                  <a:lnTo>
                    <a:pt x="13145" y="1392741"/>
                  </a:lnTo>
                  <a:lnTo>
                    <a:pt x="5848" y="1333577"/>
                  </a:lnTo>
                  <a:lnTo>
                    <a:pt x="1462" y="1274126"/>
                  </a:lnTo>
                  <a:lnTo>
                    <a:pt x="0" y="1214532"/>
                  </a:lnTo>
                  <a:lnTo>
                    <a:pt x="365" y="1184726"/>
                  </a:lnTo>
                  <a:lnTo>
                    <a:pt x="3290" y="1125186"/>
                  </a:lnTo>
                  <a:lnTo>
                    <a:pt x="9133" y="1065860"/>
                  </a:lnTo>
                  <a:lnTo>
                    <a:pt x="17880" y="1006893"/>
                  </a:lnTo>
                  <a:lnTo>
                    <a:pt x="29510" y="948426"/>
                  </a:lnTo>
                  <a:lnTo>
                    <a:pt x="43995" y="890601"/>
                  </a:lnTo>
                  <a:lnTo>
                    <a:pt x="61299" y="833555"/>
                  </a:lnTo>
                  <a:lnTo>
                    <a:pt x="81382" y="777428"/>
                  </a:lnTo>
                  <a:lnTo>
                    <a:pt x="104194" y="722353"/>
                  </a:lnTo>
                  <a:lnTo>
                    <a:pt x="129682" y="668464"/>
                  </a:lnTo>
                  <a:lnTo>
                    <a:pt x="157783" y="615891"/>
                  </a:lnTo>
                  <a:lnTo>
                    <a:pt x="188430" y="564760"/>
                  </a:lnTo>
                  <a:lnTo>
                    <a:pt x="221549" y="515194"/>
                  </a:lnTo>
                  <a:lnTo>
                    <a:pt x="257060" y="467313"/>
                  </a:lnTo>
                  <a:lnTo>
                    <a:pt x="294877" y="421232"/>
                  </a:lnTo>
                  <a:lnTo>
                    <a:pt x="334910" y="377063"/>
                  </a:lnTo>
                  <a:lnTo>
                    <a:pt x="377062" y="334910"/>
                  </a:lnTo>
                  <a:lnTo>
                    <a:pt x="421232" y="294877"/>
                  </a:lnTo>
                  <a:lnTo>
                    <a:pt x="467313" y="257060"/>
                  </a:lnTo>
                  <a:lnTo>
                    <a:pt x="515194" y="221549"/>
                  </a:lnTo>
                  <a:lnTo>
                    <a:pt x="564760" y="188430"/>
                  </a:lnTo>
                  <a:lnTo>
                    <a:pt x="615891" y="157783"/>
                  </a:lnTo>
                  <a:lnTo>
                    <a:pt x="668465" y="129682"/>
                  </a:lnTo>
                  <a:lnTo>
                    <a:pt x="722353" y="104194"/>
                  </a:lnTo>
                  <a:lnTo>
                    <a:pt x="777428" y="81382"/>
                  </a:lnTo>
                  <a:lnTo>
                    <a:pt x="833555" y="61299"/>
                  </a:lnTo>
                  <a:lnTo>
                    <a:pt x="890601" y="43995"/>
                  </a:lnTo>
                  <a:lnTo>
                    <a:pt x="948426" y="29510"/>
                  </a:lnTo>
                  <a:lnTo>
                    <a:pt x="1006893" y="17880"/>
                  </a:lnTo>
                  <a:lnTo>
                    <a:pt x="1065860" y="9133"/>
                  </a:lnTo>
                  <a:lnTo>
                    <a:pt x="1125186" y="3290"/>
                  </a:lnTo>
                  <a:lnTo>
                    <a:pt x="1184726" y="365"/>
                  </a:lnTo>
                  <a:lnTo>
                    <a:pt x="1214532" y="0"/>
                  </a:lnTo>
                  <a:lnTo>
                    <a:pt x="1244338" y="365"/>
                  </a:lnTo>
                  <a:lnTo>
                    <a:pt x="1303879" y="3290"/>
                  </a:lnTo>
                  <a:lnTo>
                    <a:pt x="1363204" y="9133"/>
                  </a:lnTo>
                  <a:lnTo>
                    <a:pt x="1422171" y="17880"/>
                  </a:lnTo>
                  <a:lnTo>
                    <a:pt x="1480638" y="29510"/>
                  </a:lnTo>
                  <a:lnTo>
                    <a:pt x="1538463" y="43995"/>
                  </a:lnTo>
                  <a:lnTo>
                    <a:pt x="1595509" y="61299"/>
                  </a:lnTo>
                  <a:lnTo>
                    <a:pt x="1651636" y="81382"/>
                  </a:lnTo>
                  <a:lnTo>
                    <a:pt x="1706711" y="104194"/>
                  </a:lnTo>
                  <a:lnTo>
                    <a:pt x="1760599" y="129682"/>
                  </a:lnTo>
                  <a:lnTo>
                    <a:pt x="1813173" y="157783"/>
                  </a:lnTo>
                  <a:lnTo>
                    <a:pt x="1864304" y="188430"/>
                  </a:lnTo>
                  <a:lnTo>
                    <a:pt x="1913870" y="221549"/>
                  </a:lnTo>
                  <a:lnTo>
                    <a:pt x="1961751" y="257060"/>
                  </a:lnTo>
                  <a:lnTo>
                    <a:pt x="2007832" y="294877"/>
                  </a:lnTo>
                  <a:lnTo>
                    <a:pt x="2052001" y="334910"/>
                  </a:lnTo>
                  <a:lnTo>
                    <a:pt x="2094154" y="377063"/>
                  </a:lnTo>
                  <a:lnTo>
                    <a:pt x="2134187" y="421232"/>
                  </a:lnTo>
                  <a:lnTo>
                    <a:pt x="2172005" y="467313"/>
                  </a:lnTo>
                  <a:lnTo>
                    <a:pt x="2207515" y="515194"/>
                  </a:lnTo>
                  <a:lnTo>
                    <a:pt x="2240634" y="564760"/>
                  </a:lnTo>
                  <a:lnTo>
                    <a:pt x="2271281" y="615891"/>
                  </a:lnTo>
                  <a:lnTo>
                    <a:pt x="2299382" y="668464"/>
                  </a:lnTo>
                  <a:lnTo>
                    <a:pt x="2324870" y="722353"/>
                  </a:lnTo>
                  <a:lnTo>
                    <a:pt x="2347682" y="777428"/>
                  </a:lnTo>
                  <a:lnTo>
                    <a:pt x="2367765" y="833555"/>
                  </a:lnTo>
                  <a:lnTo>
                    <a:pt x="2385069" y="890601"/>
                  </a:lnTo>
                  <a:lnTo>
                    <a:pt x="2399554" y="948426"/>
                  </a:lnTo>
                  <a:lnTo>
                    <a:pt x="2411184" y="1006893"/>
                  </a:lnTo>
                  <a:lnTo>
                    <a:pt x="2419931" y="1065860"/>
                  </a:lnTo>
                  <a:lnTo>
                    <a:pt x="2425774" y="1125186"/>
                  </a:lnTo>
                  <a:lnTo>
                    <a:pt x="2428699" y="1184726"/>
                  </a:lnTo>
                  <a:lnTo>
                    <a:pt x="2429065" y="1214532"/>
                  </a:lnTo>
                  <a:lnTo>
                    <a:pt x="2428699" y="1244338"/>
                  </a:lnTo>
                  <a:lnTo>
                    <a:pt x="2425774" y="1303879"/>
                  </a:lnTo>
                  <a:lnTo>
                    <a:pt x="2419931" y="1363204"/>
                  </a:lnTo>
                  <a:lnTo>
                    <a:pt x="2411184" y="1422171"/>
                  </a:lnTo>
                  <a:lnTo>
                    <a:pt x="2399554" y="1480637"/>
                  </a:lnTo>
                  <a:lnTo>
                    <a:pt x="2385069" y="1538463"/>
                  </a:lnTo>
                  <a:lnTo>
                    <a:pt x="2367765" y="1595509"/>
                  </a:lnTo>
                  <a:lnTo>
                    <a:pt x="2347682" y="1651636"/>
                  </a:lnTo>
                  <a:lnTo>
                    <a:pt x="2324870" y="1706711"/>
                  </a:lnTo>
                  <a:lnTo>
                    <a:pt x="2299382" y="1760599"/>
                  </a:lnTo>
                  <a:lnTo>
                    <a:pt x="2271281" y="1813173"/>
                  </a:lnTo>
                  <a:lnTo>
                    <a:pt x="2240634" y="1864304"/>
                  </a:lnTo>
                  <a:lnTo>
                    <a:pt x="2207515" y="1913870"/>
                  </a:lnTo>
                  <a:lnTo>
                    <a:pt x="2172005" y="1961751"/>
                  </a:lnTo>
                  <a:lnTo>
                    <a:pt x="2134187" y="2007832"/>
                  </a:lnTo>
                  <a:lnTo>
                    <a:pt x="2094154" y="2052002"/>
                  </a:lnTo>
                  <a:lnTo>
                    <a:pt x="2052001" y="2094154"/>
                  </a:lnTo>
                  <a:lnTo>
                    <a:pt x="2007832" y="2134187"/>
                  </a:lnTo>
                  <a:lnTo>
                    <a:pt x="1961751" y="2172005"/>
                  </a:lnTo>
                  <a:lnTo>
                    <a:pt x="1913870" y="2207515"/>
                  </a:lnTo>
                  <a:lnTo>
                    <a:pt x="1864304" y="2240634"/>
                  </a:lnTo>
                  <a:lnTo>
                    <a:pt x="1813173" y="2271281"/>
                  </a:lnTo>
                  <a:lnTo>
                    <a:pt x="1760599" y="2299382"/>
                  </a:lnTo>
                  <a:lnTo>
                    <a:pt x="1706711" y="2324869"/>
                  </a:lnTo>
                  <a:lnTo>
                    <a:pt x="1651636" y="2347682"/>
                  </a:lnTo>
                  <a:lnTo>
                    <a:pt x="1595509" y="2367765"/>
                  </a:lnTo>
                  <a:lnTo>
                    <a:pt x="1538463" y="2385069"/>
                  </a:lnTo>
                  <a:lnTo>
                    <a:pt x="1480638" y="2399554"/>
                  </a:lnTo>
                  <a:lnTo>
                    <a:pt x="1422171" y="2411184"/>
                  </a:lnTo>
                  <a:lnTo>
                    <a:pt x="1363204" y="2419931"/>
                  </a:lnTo>
                  <a:lnTo>
                    <a:pt x="1303879" y="2425774"/>
                  </a:lnTo>
                  <a:lnTo>
                    <a:pt x="1244338" y="2428699"/>
                  </a:lnTo>
                  <a:lnTo>
                    <a:pt x="1214532" y="24290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9683" y="1390879"/>
              <a:ext cx="1448435" cy="1705610"/>
            </a:xfrm>
            <a:custGeom>
              <a:avLst/>
              <a:gdLst/>
              <a:ahLst/>
              <a:cxnLst/>
              <a:rect l="l" t="t" r="r" b="b"/>
              <a:pathLst>
                <a:path w="1448435" h="1705610">
                  <a:moveTo>
                    <a:pt x="1447860" y="268510"/>
                  </a:moveTo>
                  <a:lnTo>
                    <a:pt x="174867" y="268510"/>
                  </a:lnTo>
                  <a:lnTo>
                    <a:pt x="222226" y="267879"/>
                  </a:lnTo>
                  <a:lnTo>
                    <a:pt x="271276" y="264863"/>
                  </a:lnTo>
                  <a:lnTo>
                    <a:pt x="320690" y="258878"/>
                  </a:lnTo>
                  <a:lnTo>
                    <a:pt x="369139" y="249342"/>
                  </a:lnTo>
                  <a:lnTo>
                    <a:pt x="415746" y="235479"/>
                  </a:lnTo>
                  <a:lnTo>
                    <a:pt x="482318" y="207813"/>
                  </a:lnTo>
                  <a:lnTo>
                    <a:pt x="539722" y="176905"/>
                  </a:lnTo>
                  <a:lnTo>
                    <a:pt x="539912" y="176714"/>
                  </a:lnTo>
                  <a:lnTo>
                    <a:pt x="540188" y="176609"/>
                  </a:lnTo>
                  <a:lnTo>
                    <a:pt x="540389" y="176410"/>
                  </a:lnTo>
                  <a:lnTo>
                    <a:pt x="597444" y="137473"/>
                  </a:lnTo>
                  <a:lnTo>
                    <a:pt x="642871" y="98858"/>
                  </a:lnTo>
                  <a:lnTo>
                    <a:pt x="677421" y="63221"/>
                  </a:lnTo>
                  <a:lnTo>
                    <a:pt x="701848" y="33217"/>
                  </a:lnTo>
                  <a:lnTo>
                    <a:pt x="716903" y="11501"/>
                  </a:lnTo>
                  <a:lnTo>
                    <a:pt x="717103" y="11301"/>
                  </a:lnTo>
                  <a:lnTo>
                    <a:pt x="721835" y="3932"/>
                  </a:lnTo>
                  <a:lnTo>
                    <a:pt x="723844" y="0"/>
                  </a:lnTo>
                  <a:lnTo>
                    <a:pt x="739779" y="24883"/>
                  </a:lnTo>
                  <a:lnTo>
                    <a:pt x="791477" y="85773"/>
                  </a:lnTo>
                  <a:lnTo>
                    <a:pt x="884777" y="162033"/>
                  </a:lnTo>
                  <a:lnTo>
                    <a:pt x="1025516" y="233023"/>
                  </a:lnTo>
                  <a:lnTo>
                    <a:pt x="1082395" y="250209"/>
                  </a:lnTo>
                  <a:lnTo>
                    <a:pt x="1135230" y="260139"/>
                  </a:lnTo>
                  <a:lnTo>
                    <a:pt x="1173768" y="264648"/>
                  </a:lnTo>
                  <a:lnTo>
                    <a:pt x="1212134" y="267315"/>
                  </a:lnTo>
                  <a:lnTo>
                    <a:pt x="1249688" y="268434"/>
                  </a:lnTo>
                  <a:lnTo>
                    <a:pt x="1447860" y="268434"/>
                  </a:lnTo>
                  <a:close/>
                </a:path>
                <a:path w="1448435" h="1705610">
                  <a:moveTo>
                    <a:pt x="723835" y="1705448"/>
                  </a:moveTo>
                  <a:lnTo>
                    <a:pt x="650452" y="1684462"/>
                  </a:lnTo>
                  <a:lnTo>
                    <a:pt x="603035" y="1668457"/>
                  </a:lnTo>
                  <a:lnTo>
                    <a:pt x="547550" y="1647527"/>
                  </a:lnTo>
                  <a:lnTo>
                    <a:pt x="486079" y="1621423"/>
                  </a:lnTo>
                  <a:lnTo>
                    <a:pt x="439419" y="1599380"/>
                  </a:lnTo>
                  <a:lnTo>
                    <a:pt x="391532" y="1574461"/>
                  </a:lnTo>
                  <a:lnTo>
                    <a:pt x="343183" y="1546577"/>
                  </a:lnTo>
                  <a:lnTo>
                    <a:pt x="295132" y="1515642"/>
                  </a:lnTo>
                  <a:lnTo>
                    <a:pt x="248143" y="1481565"/>
                  </a:lnTo>
                  <a:lnTo>
                    <a:pt x="205026" y="1445988"/>
                  </a:lnTo>
                  <a:lnTo>
                    <a:pt x="164556" y="1407767"/>
                  </a:lnTo>
                  <a:lnTo>
                    <a:pt x="116080" y="1353065"/>
                  </a:lnTo>
                  <a:lnTo>
                    <a:pt x="89231" y="1316537"/>
                  </a:lnTo>
                  <a:lnTo>
                    <a:pt x="65232" y="1277889"/>
                  </a:lnTo>
                  <a:lnTo>
                    <a:pt x="44426" y="1237079"/>
                  </a:lnTo>
                  <a:lnTo>
                    <a:pt x="27156" y="1194067"/>
                  </a:lnTo>
                  <a:lnTo>
                    <a:pt x="13767" y="1148811"/>
                  </a:lnTo>
                  <a:lnTo>
                    <a:pt x="4600" y="1101271"/>
                  </a:lnTo>
                  <a:lnTo>
                    <a:pt x="0" y="1051404"/>
                  </a:lnTo>
                  <a:lnTo>
                    <a:pt x="0" y="254750"/>
                  </a:lnTo>
                  <a:lnTo>
                    <a:pt x="9757" y="256231"/>
                  </a:lnTo>
                  <a:lnTo>
                    <a:pt x="36896" y="259748"/>
                  </a:lnTo>
                  <a:lnTo>
                    <a:pt x="78218" y="263913"/>
                  </a:lnTo>
                  <a:lnTo>
                    <a:pt x="130527" y="267337"/>
                  </a:lnTo>
                  <a:lnTo>
                    <a:pt x="174867" y="268510"/>
                  </a:lnTo>
                  <a:lnTo>
                    <a:pt x="1447860" y="268510"/>
                  </a:lnTo>
                  <a:lnTo>
                    <a:pt x="1447860" y="1051404"/>
                  </a:lnTo>
                  <a:lnTo>
                    <a:pt x="1444626" y="1091004"/>
                  </a:lnTo>
                  <a:lnTo>
                    <a:pt x="1438495" y="1129167"/>
                  </a:lnTo>
                  <a:lnTo>
                    <a:pt x="1418240" y="1201174"/>
                  </a:lnTo>
                  <a:lnTo>
                    <a:pt x="1398669" y="1247344"/>
                  </a:lnTo>
                  <a:lnTo>
                    <a:pt x="1375047" y="1290945"/>
                  </a:lnTo>
                  <a:lnTo>
                    <a:pt x="1347820" y="1332031"/>
                  </a:lnTo>
                  <a:lnTo>
                    <a:pt x="1317436" y="1370655"/>
                  </a:lnTo>
                  <a:lnTo>
                    <a:pt x="1284342" y="1406871"/>
                  </a:lnTo>
                  <a:lnTo>
                    <a:pt x="1249332" y="1440256"/>
                  </a:lnTo>
                  <a:lnTo>
                    <a:pt x="1212523" y="1471435"/>
                  </a:lnTo>
                  <a:lnTo>
                    <a:pt x="1155231" y="1513932"/>
                  </a:lnTo>
                  <a:lnTo>
                    <a:pt x="1096354" y="1551623"/>
                  </a:lnTo>
                  <a:lnTo>
                    <a:pt x="1096059" y="1551718"/>
                  </a:lnTo>
                  <a:lnTo>
                    <a:pt x="1095869" y="1551823"/>
                  </a:lnTo>
                  <a:lnTo>
                    <a:pt x="1053407" y="1576030"/>
                  </a:lnTo>
                  <a:lnTo>
                    <a:pt x="1011539" y="1597802"/>
                  </a:lnTo>
                  <a:lnTo>
                    <a:pt x="970592" y="1617399"/>
                  </a:lnTo>
                  <a:lnTo>
                    <a:pt x="931075" y="1634877"/>
                  </a:lnTo>
                  <a:lnTo>
                    <a:pt x="849403" y="1666799"/>
                  </a:lnTo>
                  <a:lnTo>
                    <a:pt x="783641" y="1688736"/>
                  </a:lnTo>
                  <a:lnTo>
                    <a:pt x="739786" y="1701387"/>
                  </a:lnTo>
                  <a:lnTo>
                    <a:pt x="723835" y="1705448"/>
                  </a:lnTo>
                  <a:close/>
                </a:path>
                <a:path w="1448435" h="1705610">
                  <a:moveTo>
                    <a:pt x="1447860" y="268434"/>
                  </a:moveTo>
                  <a:lnTo>
                    <a:pt x="1249688" y="268434"/>
                  </a:lnTo>
                  <a:lnTo>
                    <a:pt x="1285789" y="268299"/>
                  </a:lnTo>
                  <a:lnTo>
                    <a:pt x="1349682" y="265447"/>
                  </a:lnTo>
                  <a:lnTo>
                    <a:pt x="1401109" y="260871"/>
                  </a:lnTo>
                  <a:lnTo>
                    <a:pt x="1435393" y="256622"/>
                  </a:lnTo>
                  <a:lnTo>
                    <a:pt x="1447860" y="254750"/>
                  </a:lnTo>
                  <a:lnTo>
                    <a:pt x="1447860" y="268434"/>
                  </a:lnTo>
                  <a:close/>
                </a:path>
              </a:pathLst>
            </a:custGeom>
            <a:solidFill>
              <a:srgbClr val="20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7640" y="1509923"/>
              <a:ext cx="1272540" cy="1467485"/>
            </a:xfrm>
            <a:custGeom>
              <a:avLst/>
              <a:gdLst/>
              <a:ahLst/>
              <a:cxnLst/>
              <a:rect l="l" t="t" r="r" b="b"/>
              <a:pathLst>
                <a:path w="1272539" h="1467485">
                  <a:moveTo>
                    <a:pt x="1271945" y="231050"/>
                  </a:moveTo>
                  <a:lnTo>
                    <a:pt x="163821" y="231050"/>
                  </a:lnTo>
                  <a:lnTo>
                    <a:pt x="216659" y="229467"/>
                  </a:lnTo>
                  <a:lnTo>
                    <a:pt x="270910" y="224285"/>
                  </a:lnTo>
                  <a:lnTo>
                    <a:pt x="324303" y="214533"/>
                  </a:lnTo>
                  <a:lnTo>
                    <a:pt x="365261" y="202602"/>
                  </a:lnTo>
                  <a:lnTo>
                    <a:pt x="423718" y="178810"/>
                  </a:lnTo>
                  <a:lnTo>
                    <a:pt x="474140" y="152216"/>
                  </a:lnTo>
                  <a:lnTo>
                    <a:pt x="474311" y="152054"/>
                  </a:lnTo>
                  <a:lnTo>
                    <a:pt x="474568" y="151959"/>
                  </a:lnTo>
                  <a:lnTo>
                    <a:pt x="474739" y="151797"/>
                  </a:lnTo>
                  <a:lnTo>
                    <a:pt x="535774" y="109875"/>
                  </a:lnTo>
                  <a:lnTo>
                    <a:pt x="581104" y="69277"/>
                  </a:lnTo>
                  <a:lnTo>
                    <a:pt x="612020" y="34465"/>
                  </a:lnTo>
                  <a:lnTo>
                    <a:pt x="629812" y="9902"/>
                  </a:lnTo>
                  <a:lnTo>
                    <a:pt x="630003" y="9730"/>
                  </a:lnTo>
                  <a:lnTo>
                    <a:pt x="630165" y="9483"/>
                  </a:lnTo>
                  <a:lnTo>
                    <a:pt x="630241" y="9302"/>
                  </a:lnTo>
                  <a:lnTo>
                    <a:pt x="634144" y="3389"/>
                  </a:lnTo>
                  <a:lnTo>
                    <a:pt x="635915" y="0"/>
                  </a:lnTo>
                  <a:lnTo>
                    <a:pt x="649914" y="21409"/>
                  </a:lnTo>
                  <a:lnTo>
                    <a:pt x="695329" y="73798"/>
                  </a:lnTo>
                  <a:lnTo>
                    <a:pt x="777286" y="139410"/>
                  </a:lnTo>
                  <a:lnTo>
                    <a:pt x="900911" y="200489"/>
                  </a:lnTo>
                  <a:lnTo>
                    <a:pt x="950896" y="215278"/>
                  </a:lnTo>
                  <a:lnTo>
                    <a:pt x="997314" y="223825"/>
                  </a:lnTo>
                  <a:lnTo>
                    <a:pt x="1064872" y="230001"/>
                  </a:lnTo>
                  <a:lnTo>
                    <a:pt x="1097862" y="230961"/>
                  </a:lnTo>
                  <a:lnTo>
                    <a:pt x="1271945" y="230961"/>
                  </a:lnTo>
                  <a:close/>
                </a:path>
                <a:path w="1272539" h="1467485">
                  <a:moveTo>
                    <a:pt x="635887" y="1467369"/>
                  </a:moveTo>
                  <a:lnTo>
                    <a:pt x="596905" y="1456986"/>
                  </a:lnTo>
                  <a:lnTo>
                    <a:pt x="551585" y="1442939"/>
                  </a:lnTo>
                  <a:lnTo>
                    <a:pt x="493770" y="1422438"/>
                  </a:lnTo>
                  <a:lnTo>
                    <a:pt x="427019" y="1395065"/>
                  </a:lnTo>
                  <a:lnTo>
                    <a:pt x="386032" y="1376098"/>
                  </a:lnTo>
                  <a:lnTo>
                    <a:pt x="343965" y="1354659"/>
                  </a:lnTo>
                  <a:lnTo>
                    <a:pt x="301490" y="1330669"/>
                  </a:lnTo>
                  <a:lnTo>
                    <a:pt x="259278" y="1304053"/>
                  </a:lnTo>
                  <a:lnTo>
                    <a:pt x="217998" y="1274735"/>
                  </a:lnTo>
                  <a:lnTo>
                    <a:pt x="180122" y="1244124"/>
                  </a:lnTo>
                  <a:lnTo>
                    <a:pt x="144572" y="1211241"/>
                  </a:lnTo>
                  <a:lnTo>
                    <a:pt x="98472" y="1159792"/>
                  </a:lnTo>
                  <a:lnTo>
                    <a:pt x="72102" y="1123429"/>
                  </a:lnTo>
                  <a:lnTo>
                    <a:pt x="49117" y="1084670"/>
                  </a:lnTo>
                  <a:lnTo>
                    <a:pt x="29964" y="1043463"/>
                  </a:lnTo>
                  <a:lnTo>
                    <a:pt x="15094" y="999756"/>
                  </a:lnTo>
                  <a:lnTo>
                    <a:pt x="4956" y="953494"/>
                  </a:lnTo>
                  <a:lnTo>
                    <a:pt x="0" y="904634"/>
                  </a:lnTo>
                  <a:lnTo>
                    <a:pt x="0" y="219179"/>
                  </a:lnTo>
                  <a:lnTo>
                    <a:pt x="8570" y="220454"/>
                  </a:lnTo>
                  <a:lnTo>
                    <a:pt x="32410" y="223482"/>
                  </a:lnTo>
                  <a:lnTo>
                    <a:pt x="68711" y="227064"/>
                  </a:lnTo>
                  <a:lnTo>
                    <a:pt x="114664" y="230005"/>
                  </a:lnTo>
                  <a:lnTo>
                    <a:pt x="163821" y="231050"/>
                  </a:lnTo>
                  <a:lnTo>
                    <a:pt x="1271945" y="231050"/>
                  </a:lnTo>
                  <a:lnTo>
                    <a:pt x="1271945" y="904634"/>
                  </a:lnTo>
                  <a:lnTo>
                    <a:pt x="1263718" y="971535"/>
                  </a:lnTo>
                  <a:lnTo>
                    <a:pt x="1245914" y="1033495"/>
                  </a:lnTo>
                  <a:lnTo>
                    <a:pt x="1223859" y="1082805"/>
                  </a:lnTo>
                  <a:lnTo>
                    <a:pt x="1196392" y="1128680"/>
                  </a:lnTo>
                  <a:lnTo>
                    <a:pt x="1164280" y="1171207"/>
                  </a:lnTo>
                  <a:lnTo>
                    <a:pt x="1128289" y="1210476"/>
                  </a:lnTo>
                  <a:lnTo>
                    <a:pt x="1097538" y="1239203"/>
                  </a:lnTo>
                  <a:lnTo>
                    <a:pt x="1065210" y="1266023"/>
                  </a:lnTo>
                  <a:lnTo>
                    <a:pt x="1014878" y="1302592"/>
                  </a:lnTo>
                  <a:lnTo>
                    <a:pt x="963133" y="1335033"/>
                  </a:lnTo>
                  <a:lnTo>
                    <a:pt x="962895" y="1335119"/>
                  </a:lnTo>
                  <a:lnTo>
                    <a:pt x="962723" y="1335205"/>
                  </a:lnTo>
                  <a:lnTo>
                    <a:pt x="925412" y="1356025"/>
                  </a:lnTo>
                  <a:lnTo>
                    <a:pt x="888630" y="1374756"/>
                  </a:lnTo>
                  <a:lnTo>
                    <a:pt x="852657" y="1391616"/>
                  </a:lnTo>
                  <a:lnTo>
                    <a:pt x="746192" y="1434118"/>
                  </a:lnTo>
                  <a:lnTo>
                    <a:pt x="688421" y="1452992"/>
                  </a:lnTo>
                  <a:lnTo>
                    <a:pt x="649898" y="1463875"/>
                  </a:lnTo>
                  <a:lnTo>
                    <a:pt x="635887" y="1467369"/>
                  </a:lnTo>
                  <a:close/>
                </a:path>
                <a:path w="1272539" h="1467485">
                  <a:moveTo>
                    <a:pt x="1271945" y="230961"/>
                  </a:moveTo>
                  <a:lnTo>
                    <a:pt x="1097862" y="230961"/>
                  </a:lnTo>
                  <a:lnTo>
                    <a:pt x="1129574" y="230843"/>
                  </a:lnTo>
                  <a:lnTo>
                    <a:pt x="1185701" y="228383"/>
                  </a:lnTo>
                  <a:lnTo>
                    <a:pt x="1230877" y="224448"/>
                  </a:lnTo>
                  <a:lnTo>
                    <a:pt x="1260994" y="220797"/>
                  </a:lnTo>
                  <a:lnTo>
                    <a:pt x="1271945" y="219189"/>
                  </a:lnTo>
                  <a:lnTo>
                    <a:pt x="1271945" y="230961"/>
                  </a:lnTo>
                  <a:close/>
                </a:path>
              </a:pathLst>
            </a:custGeom>
            <a:solidFill>
              <a:srgbClr val="5BB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7629" y="1519236"/>
              <a:ext cx="1272540" cy="1458595"/>
            </a:xfrm>
            <a:custGeom>
              <a:avLst/>
              <a:gdLst/>
              <a:ahLst/>
              <a:cxnLst/>
              <a:rect l="l" t="t" r="r" b="b"/>
              <a:pathLst>
                <a:path w="1272539" h="1458595">
                  <a:moveTo>
                    <a:pt x="427024" y="1385773"/>
                  </a:moveTo>
                  <a:lnTo>
                    <a:pt x="0" y="354228"/>
                  </a:lnTo>
                  <a:lnTo>
                    <a:pt x="0" y="876122"/>
                  </a:lnTo>
                  <a:lnTo>
                    <a:pt x="127774" y="1184516"/>
                  </a:lnTo>
                  <a:lnTo>
                    <a:pt x="162052" y="1218717"/>
                  </a:lnTo>
                  <a:lnTo>
                    <a:pt x="205066" y="1255471"/>
                  </a:lnTo>
                  <a:lnTo>
                    <a:pt x="259283" y="1294752"/>
                  </a:lnTo>
                  <a:lnTo>
                    <a:pt x="301498" y="1321371"/>
                  </a:lnTo>
                  <a:lnTo>
                    <a:pt x="343966" y="1345361"/>
                  </a:lnTo>
                  <a:lnTo>
                    <a:pt x="386041" y="1366799"/>
                  </a:lnTo>
                  <a:lnTo>
                    <a:pt x="427024" y="1385773"/>
                  </a:lnTo>
                  <a:close/>
                </a:path>
                <a:path w="1272539" h="1458595">
                  <a:moveTo>
                    <a:pt x="817956" y="1397342"/>
                  </a:moveTo>
                  <a:lnTo>
                    <a:pt x="331152" y="221754"/>
                  </a:lnTo>
                  <a:lnTo>
                    <a:pt x="324307" y="205232"/>
                  </a:lnTo>
                  <a:lnTo>
                    <a:pt x="270916" y="214985"/>
                  </a:lnTo>
                  <a:lnTo>
                    <a:pt x="216662" y="220167"/>
                  </a:lnTo>
                  <a:lnTo>
                    <a:pt x="163830" y="221754"/>
                  </a:lnTo>
                  <a:lnTo>
                    <a:pt x="114668" y="220713"/>
                  </a:lnTo>
                  <a:lnTo>
                    <a:pt x="626186" y="1455686"/>
                  </a:lnTo>
                  <a:lnTo>
                    <a:pt x="632523" y="1457299"/>
                  </a:lnTo>
                  <a:lnTo>
                    <a:pt x="635901" y="1458061"/>
                  </a:lnTo>
                  <a:lnTo>
                    <a:pt x="649909" y="1454569"/>
                  </a:lnTo>
                  <a:lnTo>
                    <a:pt x="688441" y="1443685"/>
                  </a:lnTo>
                  <a:lnTo>
                    <a:pt x="746201" y="1424813"/>
                  </a:lnTo>
                  <a:lnTo>
                    <a:pt x="817956" y="1397342"/>
                  </a:lnTo>
                  <a:close/>
                </a:path>
                <a:path w="1272539" h="1458595">
                  <a:moveTo>
                    <a:pt x="1128293" y="1201178"/>
                  </a:moveTo>
                  <a:lnTo>
                    <a:pt x="746163" y="271526"/>
                  </a:lnTo>
                  <a:lnTo>
                    <a:pt x="630224" y="0"/>
                  </a:lnTo>
                  <a:lnTo>
                    <a:pt x="612000" y="25171"/>
                  </a:lnTo>
                  <a:lnTo>
                    <a:pt x="581088" y="59982"/>
                  </a:lnTo>
                  <a:lnTo>
                    <a:pt x="535762" y="100584"/>
                  </a:lnTo>
                  <a:lnTo>
                    <a:pt x="474726" y="142494"/>
                  </a:lnTo>
                  <a:lnTo>
                    <a:pt x="474129" y="142913"/>
                  </a:lnTo>
                  <a:lnTo>
                    <a:pt x="962558" y="1326083"/>
                  </a:lnTo>
                  <a:lnTo>
                    <a:pt x="963129" y="1325740"/>
                  </a:lnTo>
                  <a:lnTo>
                    <a:pt x="1014882" y="1293291"/>
                  </a:lnTo>
                  <a:lnTo>
                    <a:pt x="1065212" y="1256728"/>
                  </a:lnTo>
                  <a:lnTo>
                    <a:pt x="1097546" y="1229906"/>
                  </a:lnTo>
                  <a:lnTo>
                    <a:pt x="1113142" y="1215783"/>
                  </a:lnTo>
                  <a:lnTo>
                    <a:pt x="1128293" y="1201178"/>
                  </a:lnTo>
                  <a:close/>
                </a:path>
                <a:path w="1272539" h="1458595">
                  <a:moveTo>
                    <a:pt x="1271955" y="565454"/>
                  </a:moveTo>
                  <a:lnTo>
                    <a:pt x="1129563" y="221551"/>
                  </a:lnTo>
                  <a:lnTo>
                    <a:pt x="1097851" y="221665"/>
                  </a:lnTo>
                  <a:lnTo>
                    <a:pt x="1064856" y="220700"/>
                  </a:lnTo>
                  <a:lnTo>
                    <a:pt x="997305" y="214528"/>
                  </a:lnTo>
                  <a:lnTo>
                    <a:pt x="950887" y="205981"/>
                  </a:lnTo>
                  <a:lnTo>
                    <a:pt x="906729" y="193306"/>
                  </a:lnTo>
                  <a:lnTo>
                    <a:pt x="900899" y="191185"/>
                  </a:lnTo>
                  <a:lnTo>
                    <a:pt x="1245920" y="1024191"/>
                  </a:lnTo>
                  <a:lnTo>
                    <a:pt x="1255941" y="993825"/>
                  </a:lnTo>
                  <a:lnTo>
                    <a:pt x="1263726" y="962228"/>
                  </a:lnTo>
                  <a:lnTo>
                    <a:pt x="1269111" y="929398"/>
                  </a:lnTo>
                  <a:lnTo>
                    <a:pt x="1271955" y="895324"/>
                  </a:lnTo>
                  <a:lnTo>
                    <a:pt x="1271955" y="565454"/>
                  </a:lnTo>
                  <a:close/>
                </a:path>
              </a:pathLst>
            </a:custGeom>
            <a:solidFill>
              <a:srgbClr val="20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67200" y="3238500"/>
            <a:ext cx="11999595" cy="3378200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12700" marR="5080">
              <a:lnSpc>
                <a:spcPts val="12000"/>
              </a:lnSpc>
              <a:spcBef>
                <a:spcPts val="2500"/>
              </a:spcBef>
            </a:pPr>
            <a:r>
              <a:rPr sz="12000" spc="-465" dirty="0">
                <a:latin typeface="Verdana"/>
                <a:cs typeface="Verdana"/>
              </a:rPr>
              <a:t>C</a:t>
            </a:r>
            <a:r>
              <a:rPr sz="12000" spc="-960" dirty="0">
                <a:latin typeface="Verdana"/>
                <a:cs typeface="Verdana"/>
              </a:rPr>
              <a:t>Y</a:t>
            </a:r>
            <a:r>
              <a:rPr sz="12000" spc="-720" dirty="0">
                <a:latin typeface="Verdana"/>
                <a:cs typeface="Verdana"/>
              </a:rPr>
              <a:t>B</a:t>
            </a:r>
            <a:r>
              <a:rPr sz="12000" spc="-950" dirty="0">
                <a:latin typeface="Verdana"/>
                <a:cs typeface="Verdana"/>
              </a:rPr>
              <a:t>E</a:t>
            </a:r>
            <a:r>
              <a:rPr sz="12000" spc="-819" dirty="0">
                <a:latin typeface="Verdana"/>
                <a:cs typeface="Verdana"/>
              </a:rPr>
              <a:t>R</a:t>
            </a:r>
            <a:r>
              <a:rPr sz="12000" spc="-625" dirty="0">
                <a:latin typeface="Verdana"/>
                <a:cs typeface="Verdana"/>
              </a:rPr>
              <a:t> </a:t>
            </a:r>
            <a:r>
              <a:rPr sz="12000" spc="-90" dirty="0">
                <a:latin typeface="Verdana"/>
                <a:cs typeface="Verdana"/>
              </a:rPr>
              <a:t>A</a:t>
            </a:r>
            <a:r>
              <a:rPr sz="12000" spc="-525" dirty="0">
                <a:latin typeface="Verdana"/>
                <a:cs typeface="Verdana"/>
              </a:rPr>
              <a:t>TT</a:t>
            </a:r>
            <a:r>
              <a:rPr sz="12000" spc="-90" dirty="0">
                <a:latin typeface="Verdana"/>
                <a:cs typeface="Verdana"/>
              </a:rPr>
              <a:t>A</a:t>
            </a:r>
            <a:r>
              <a:rPr sz="12000" spc="-465" dirty="0">
                <a:latin typeface="Verdana"/>
                <a:cs typeface="Verdana"/>
              </a:rPr>
              <a:t>C</a:t>
            </a:r>
            <a:r>
              <a:rPr sz="12000" spc="-495" dirty="0">
                <a:latin typeface="Verdana"/>
                <a:cs typeface="Verdana"/>
              </a:rPr>
              <a:t>K  </a:t>
            </a:r>
            <a:r>
              <a:rPr sz="12000" spc="-925" dirty="0">
                <a:latin typeface="Verdana"/>
                <a:cs typeface="Verdana"/>
              </a:rPr>
              <a:t>PREVENTION</a:t>
            </a:r>
            <a:endParaRPr sz="12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8806098"/>
            <a:ext cx="3091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16483" y="2992620"/>
            <a:ext cx="1105535" cy="1105535"/>
            <a:chOff x="2216483" y="2992620"/>
            <a:chExt cx="1105535" cy="1105535"/>
          </a:xfrm>
        </p:grpSpPr>
        <p:sp>
          <p:nvSpPr>
            <p:cNvPr id="3" name="object 3"/>
            <p:cNvSpPr/>
            <p:nvPr/>
          </p:nvSpPr>
          <p:spPr>
            <a:xfrm>
              <a:off x="2216483" y="2992620"/>
              <a:ext cx="1105535" cy="1105535"/>
            </a:xfrm>
            <a:custGeom>
              <a:avLst/>
              <a:gdLst/>
              <a:ahLst/>
              <a:cxnLst/>
              <a:rect l="l" t="t" r="r" b="b"/>
              <a:pathLst>
                <a:path w="1105535" h="1105535">
                  <a:moveTo>
                    <a:pt x="552488" y="1104977"/>
                  </a:moveTo>
                  <a:lnTo>
                    <a:pt x="511849" y="1103481"/>
                  </a:lnTo>
                  <a:lnTo>
                    <a:pt x="471421" y="1098998"/>
                  </a:lnTo>
                  <a:lnTo>
                    <a:pt x="431433" y="1091552"/>
                  </a:lnTo>
                  <a:lnTo>
                    <a:pt x="392109" y="1081187"/>
                  </a:lnTo>
                  <a:lnTo>
                    <a:pt x="353654" y="1067958"/>
                  </a:lnTo>
                  <a:lnTo>
                    <a:pt x="316269" y="1051933"/>
                  </a:lnTo>
                  <a:lnTo>
                    <a:pt x="280164" y="1033200"/>
                  </a:lnTo>
                  <a:lnTo>
                    <a:pt x="245542" y="1011866"/>
                  </a:lnTo>
                  <a:lnTo>
                    <a:pt x="212583" y="988044"/>
                  </a:lnTo>
                  <a:lnTo>
                    <a:pt x="181459" y="961856"/>
                  </a:lnTo>
                  <a:lnTo>
                    <a:pt x="152347" y="933449"/>
                  </a:lnTo>
                  <a:lnTo>
                    <a:pt x="125409" y="902984"/>
                  </a:lnTo>
                  <a:lnTo>
                    <a:pt x="100784" y="870619"/>
                  </a:lnTo>
                  <a:lnTo>
                    <a:pt x="78603" y="836525"/>
                  </a:lnTo>
                  <a:lnTo>
                    <a:pt x="58990" y="800890"/>
                  </a:lnTo>
                  <a:lnTo>
                    <a:pt x="42055" y="763917"/>
                  </a:lnTo>
                  <a:lnTo>
                    <a:pt x="27886" y="725798"/>
                  </a:lnTo>
                  <a:lnTo>
                    <a:pt x="16556" y="686732"/>
                  </a:lnTo>
                  <a:lnTo>
                    <a:pt x="8133" y="646939"/>
                  </a:lnTo>
                  <a:lnTo>
                    <a:pt x="2660" y="606642"/>
                  </a:lnTo>
                  <a:lnTo>
                    <a:pt x="166" y="566051"/>
                  </a:lnTo>
                  <a:lnTo>
                    <a:pt x="0" y="552488"/>
                  </a:lnTo>
                  <a:lnTo>
                    <a:pt x="166" y="538926"/>
                  </a:lnTo>
                  <a:lnTo>
                    <a:pt x="2660" y="498335"/>
                  </a:lnTo>
                  <a:lnTo>
                    <a:pt x="8133" y="458038"/>
                  </a:lnTo>
                  <a:lnTo>
                    <a:pt x="16556" y="418244"/>
                  </a:lnTo>
                  <a:lnTo>
                    <a:pt x="27886" y="379179"/>
                  </a:lnTo>
                  <a:lnTo>
                    <a:pt x="42055" y="341060"/>
                  </a:lnTo>
                  <a:lnTo>
                    <a:pt x="58990" y="304087"/>
                  </a:lnTo>
                  <a:lnTo>
                    <a:pt x="78603" y="268452"/>
                  </a:lnTo>
                  <a:lnTo>
                    <a:pt x="100784" y="234357"/>
                  </a:lnTo>
                  <a:lnTo>
                    <a:pt x="125409" y="201993"/>
                  </a:lnTo>
                  <a:lnTo>
                    <a:pt x="152347" y="171528"/>
                  </a:lnTo>
                  <a:lnTo>
                    <a:pt x="181459" y="143121"/>
                  </a:lnTo>
                  <a:lnTo>
                    <a:pt x="212583" y="116933"/>
                  </a:lnTo>
                  <a:lnTo>
                    <a:pt x="245542" y="93111"/>
                  </a:lnTo>
                  <a:lnTo>
                    <a:pt x="280164" y="71777"/>
                  </a:lnTo>
                  <a:lnTo>
                    <a:pt x="316269" y="53044"/>
                  </a:lnTo>
                  <a:lnTo>
                    <a:pt x="353654" y="37019"/>
                  </a:lnTo>
                  <a:lnTo>
                    <a:pt x="392109" y="23790"/>
                  </a:lnTo>
                  <a:lnTo>
                    <a:pt x="431433" y="13425"/>
                  </a:lnTo>
                  <a:lnTo>
                    <a:pt x="471421" y="5979"/>
                  </a:lnTo>
                  <a:lnTo>
                    <a:pt x="511849" y="1496"/>
                  </a:lnTo>
                  <a:lnTo>
                    <a:pt x="552488" y="0"/>
                  </a:lnTo>
                  <a:lnTo>
                    <a:pt x="566051" y="166"/>
                  </a:lnTo>
                  <a:lnTo>
                    <a:pt x="606642" y="2660"/>
                  </a:lnTo>
                  <a:lnTo>
                    <a:pt x="646939" y="8133"/>
                  </a:lnTo>
                  <a:lnTo>
                    <a:pt x="686732" y="16557"/>
                  </a:lnTo>
                  <a:lnTo>
                    <a:pt x="725798" y="27886"/>
                  </a:lnTo>
                  <a:lnTo>
                    <a:pt x="763917" y="42055"/>
                  </a:lnTo>
                  <a:lnTo>
                    <a:pt x="800890" y="58990"/>
                  </a:lnTo>
                  <a:lnTo>
                    <a:pt x="836525" y="78603"/>
                  </a:lnTo>
                  <a:lnTo>
                    <a:pt x="870619" y="100784"/>
                  </a:lnTo>
                  <a:lnTo>
                    <a:pt x="902983" y="125409"/>
                  </a:lnTo>
                  <a:lnTo>
                    <a:pt x="933449" y="152347"/>
                  </a:lnTo>
                  <a:lnTo>
                    <a:pt x="961856" y="181459"/>
                  </a:lnTo>
                  <a:lnTo>
                    <a:pt x="988044" y="212583"/>
                  </a:lnTo>
                  <a:lnTo>
                    <a:pt x="1011866" y="245542"/>
                  </a:lnTo>
                  <a:lnTo>
                    <a:pt x="1033200" y="280164"/>
                  </a:lnTo>
                  <a:lnTo>
                    <a:pt x="1051933" y="316269"/>
                  </a:lnTo>
                  <a:lnTo>
                    <a:pt x="1067958" y="353654"/>
                  </a:lnTo>
                  <a:lnTo>
                    <a:pt x="1081187" y="392109"/>
                  </a:lnTo>
                  <a:lnTo>
                    <a:pt x="1091552" y="431433"/>
                  </a:lnTo>
                  <a:lnTo>
                    <a:pt x="1098998" y="471421"/>
                  </a:lnTo>
                  <a:lnTo>
                    <a:pt x="1103481" y="511849"/>
                  </a:lnTo>
                  <a:lnTo>
                    <a:pt x="1104977" y="552488"/>
                  </a:lnTo>
                  <a:lnTo>
                    <a:pt x="1104811" y="566051"/>
                  </a:lnTo>
                  <a:lnTo>
                    <a:pt x="1102317" y="606642"/>
                  </a:lnTo>
                  <a:lnTo>
                    <a:pt x="1096844" y="646939"/>
                  </a:lnTo>
                  <a:lnTo>
                    <a:pt x="1088420" y="686732"/>
                  </a:lnTo>
                  <a:lnTo>
                    <a:pt x="1077091" y="725798"/>
                  </a:lnTo>
                  <a:lnTo>
                    <a:pt x="1062921" y="763917"/>
                  </a:lnTo>
                  <a:lnTo>
                    <a:pt x="1045987" y="800890"/>
                  </a:lnTo>
                  <a:lnTo>
                    <a:pt x="1026374" y="836525"/>
                  </a:lnTo>
                  <a:lnTo>
                    <a:pt x="1004193" y="870619"/>
                  </a:lnTo>
                  <a:lnTo>
                    <a:pt x="979568" y="902983"/>
                  </a:lnTo>
                  <a:lnTo>
                    <a:pt x="952630" y="933449"/>
                  </a:lnTo>
                  <a:lnTo>
                    <a:pt x="923517" y="961856"/>
                  </a:lnTo>
                  <a:lnTo>
                    <a:pt x="892394" y="988044"/>
                  </a:lnTo>
                  <a:lnTo>
                    <a:pt x="859435" y="1011866"/>
                  </a:lnTo>
                  <a:lnTo>
                    <a:pt x="824813" y="1033200"/>
                  </a:lnTo>
                  <a:lnTo>
                    <a:pt x="788708" y="1051933"/>
                  </a:lnTo>
                  <a:lnTo>
                    <a:pt x="751322" y="1067958"/>
                  </a:lnTo>
                  <a:lnTo>
                    <a:pt x="712867" y="1081187"/>
                  </a:lnTo>
                  <a:lnTo>
                    <a:pt x="673543" y="1091552"/>
                  </a:lnTo>
                  <a:lnTo>
                    <a:pt x="633555" y="1098998"/>
                  </a:lnTo>
                  <a:lnTo>
                    <a:pt x="593128" y="1103481"/>
                  </a:lnTo>
                  <a:lnTo>
                    <a:pt x="552488" y="11049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68370" y="3484385"/>
              <a:ext cx="184785" cy="542290"/>
            </a:xfrm>
            <a:custGeom>
              <a:avLst/>
              <a:gdLst/>
              <a:ahLst/>
              <a:cxnLst/>
              <a:rect l="l" t="t" r="r" b="b"/>
              <a:pathLst>
                <a:path w="184785" h="542289">
                  <a:moveTo>
                    <a:pt x="92168" y="542098"/>
                  </a:moveTo>
                  <a:lnTo>
                    <a:pt x="0" y="449929"/>
                  </a:lnTo>
                  <a:lnTo>
                    <a:pt x="0" y="0"/>
                  </a:lnTo>
                  <a:lnTo>
                    <a:pt x="184342" y="7709"/>
                  </a:lnTo>
                  <a:lnTo>
                    <a:pt x="184342" y="69689"/>
                  </a:lnTo>
                  <a:lnTo>
                    <a:pt x="148609" y="129417"/>
                  </a:lnTo>
                  <a:lnTo>
                    <a:pt x="184342" y="252121"/>
                  </a:lnTo>
                  <a:lnTo>
                    <a:pt x="160520" y="352476"/>
                  </a:lnTo>
                  <a:lnTo>
                    <a:pt x="184342" y="449929"/>
                  </a:lnTo>
                  <a:lnTo>
                    <a:pt x="92168" y="542098"/>
                  </a:lnTo>
                  <a:close/>
                </a:path>
              </a:pathLst>
            </a:custGeom>
            <a:solidFill>
              <a:srgbClr val="20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6629" y="3063747"/>
              <a:ext cx="445134" cy="963294"/>
            </a:xfrm>
            <a:custGeom>
              <a:avLst/>
              <a:gdLst/>
              <a:ahLst/>
              <a:cxnLst/>
              <a:rect l="l" t="t" r="r" b="b"/>
              <a:pathLst>
                <a:path w="445135" h="963295">
                  <a:moveTo>
                    <a:pt x="444677" y="215049"/>
                  </a:moveTo>
                  <a:lnTo>
                    <a:pt x="438975" y="171818"/>
                  </a:lnTo>
                  <a:lnTo>
                    <a:pt x="424954" y="130517"/>
                  </a:lnTo>
                  <a:lnTo>
                    <a:pt x="403161" y="92748"/>
                  </a:lnTo>
                  <a:lnTo>
                    <a:pt x="374396" y="59969"/>
                  </a:lnTo>
                  <a:lnTo>
                    <a:pt x="339801" y="33413"/>
                  </a:lnTo>
                  <a:lnTo>
                    <a:pt x="300697" y="14135"/>
                  </a:lnTo>
                  <a:lnTo>
                    <a:pt x="258572" y="2844"/>
                  </a:lnTo>
                  <a:lnTo>
                    <a:pt x="229616" y="0"/>
                  </a:lnTo>
                  <a:lnTo>
                    <a:pt x="215049" y="0"/>
                  </a:lnTo>
                  <a:lnTo>
                    <a:pt x="171818" y="5689"/>
                  </a:lnTo>
                  <a:lnTo>
                    <a:pt x="130530" y="19710"/>
                  </a:lnTo>
                  <a:lnTo>
                    <a:pt x="92760" y="41503"/>
                  </a:lnTo>
                  <a:lnTo>
                    <a:pt x="59969" y="70269"/>
                  </a:lnTo>
                  <a:lnTo>
                    <a:pt x="33426" y="104863"/>
                  </a:lnTo>
                  <a:lnTo>
                    <a:pt x="14135" y="143967"/>
                  </a:lnTo>
                  <a:lnTo>
                    <a:pt x="2857" y="186093"/>
                  </a:lnTo>
                  <a:lnTo>
                    <a:pt x="0" y="215049"/>
                  </a:lnTo>
                  <a:lnTo>
                    <a:pt x="0" y="229616"/>
                  </a:lnTo>
                  <a:lnTo>
                    <a:pt x="5689" y="272846"/>
                  </a:lnTo>
                  <a:lnTo>
                    <a:pt x="19710" y="314147"/>
                  </a:lnTo>
                  <a:lnTo>
                    <a:pt x="41516" y="351904"/>
                  </a:lnTo>
                  <a:lnTo>
                    <a:pt x="70269" y="384695"/>
                  </a:lnTo>
                  <a:lnTo>
                    <a:pt x="104863" y="411238"/>
                  </a:lnTo>
                  <a:lnTo>
                    <a:pt x="121729" y="420662"/>
                  </a:lnTo>
                  <a:lnTo>
                    <a:pt x="121729" y="870572"/>
                  </a:lnTo>
                  <a:lnTo>
                    <a:pt x="213906" y="962736"/>
                  </a:lnTo>
                  <a:lnTo>
                    <a:pt x="213906" y="444614"/>
                  </a:lnTo>
                  <a:lnTo>
                    <a:pt x="215049" y="444665"/>
                  </a:lnTo>
                  <a:lnTo>
                    <a:pt x="229616" y="444665"/>
                  </a:lnTo>
                  <a:lnTo>
                    <a:pt x="236880" y="444309"/>
                  </a:lnTo>
                  <a:lnTo>
                    <a:pt x="279908" y="437210"/>
                  </a:lnTo>
                  <a:lnTo>
                    <a:pt x="320725" y="421843"/>
                  </a:lnTo>
                  <a:lnTo>
                    <a:pt x="357759" y="398818"/>
                  </a:lnTo>
                  <a:lnTo>
                    <a:pt x="389585" y="369011"/>
                  </a:lnTo>
                  <a:lnTo>
                    <a:pt x="414985" y="333565"/>
                  </a:lnTo>
                  <a:lnTo>
                    <a:pt x="432981" y="293839"/>
                  </a:lnTo>
                  <a:lnTo>
                    <a:pt x="442887" y="251371"/>
                  </a:lnTo>
                  <a:lnTo>
                    <a:pt x="444677" y="229616"/>
                  </a:lnTo>
                  <a:lnTo>
                    <a:pt x="444677" y="222326"/>
                  </a:lnTo>
                  <a:lnTo>
                    <a:pt x="444677" y="215049"/>
                  </a:lnTo>
                  <a:close/>
                </a:path>
              </a:pathLst>
            </a:custGeom>
            <a:solidFill>
              <a:srgbClr val="5BB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79120" y="3096219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30" h="379729">
                  <a:moveTo>
                    <a:pt x="189855" y="379707"/>
                  </a:moveTo>
                  <a:lnTo>
                    <a:pt x="139384" y="372925"/>
                  </a:lnTo>
                  <a:lnTo>
                    <a:pt x="94031" y="353786"/>
                  </a:lnTo>
                  <a:lnTo>
                    <a:pt x="55607" y="324099"/>
                  </a:lnTo>
                  <a:lnTo>
                    <a:pt x="25920" y="285675"/>
                  </a:lnTo>
                  <a:lnTo>
                    <a:pt x="6781" y="240322"/>
                  </a:lnTo>
                  <a:lnTo>
                    <a:pt x="0" y="189851"/>
                  </a:lnTo>
                  <a:lnTo>
                    <a:pt x="6781" y="139381"/>
                  </a:lnTo>
                  <a:lnTo>
                    <a:pt x="25920" y="94030"/>
                  </a:lnTo>
                  <a:lnTo>
                    <a:pt x="55607" y="55606"/>
                  </a:lnTo>
                  <a:lnTo>
                    <a:pt x="94031" y="25920"/>
                  </a:lnTo>
                  <a:lnTo>
                    <a:pt x="139384" y="6781"/>
                  </a:lnTo>
                  <a:lnTo>
                    <a:pt x="189855" y="0"/>
                  </a:lnTo>
                  <a:lnTo>
                    <a:pt x="240325" y="6781"/>
                  </a:lnTo>
                  <a:lnTo>
                    <a:pt x="285676" y="25920"/>
                  </a:lnTo>
                  <a:lnTo>
                    <a:pt x="324100" y="55606"/>
                  </a:lnTo>
                  <a:lnTo>
                    <a:pt x="189855" y="55708"/>
                  </a:lnTo>
                  <a:lnTo>
                    <a:pt x="179785" y="57741"/>
                  </a:lnTo>
                  <a:lnTo>
                    <a:pt x="171562" y="63284"/>
                  </a:lnTo>
                  <a:lnTo>
                    <a:pt x="166018" y="71506"/>
                  </a:lnTo>
                  <a:lnTo>
                    <a:pt x="163985" y="81574"/>
                  </a:lnTo>
                  <a:lnTo>
                    <a:pt x="166018" y="91644"/>
                  </a:lnTo>
                  <a:lnTo>
                    <a:pt x="171562" y="99868"/>
                  </a:lnTo>
                  <a:lnTo>
                    <a:pt x="179785" y="105412"/>
                  </a:lnTo>
                  <a:lnTo>
                    <a:pt x="189855" y="107445"/>
                  </a:lnTo>
                  <a:lnTo>
                    <a:pt x="359447" y="107445"/>
                  </a:lnTo>
                  <a:lnTo>
                    <a:pt x="372925" y="139381"/>
                  </a:lnTo>
                  <a:lnTo>
                    <a:pt x="379706" y="189851"/>
                  </a:lnTo>
                  <a:lnTo>
                    <a:pt x="372925" y="240322"/>
                  </a:lnTo>
                  <a:lnTo>
                    <a:pt x="353786" y="285675"/>
                  </a:lnTo>
                  <a:lnTo>
                    <a:pt x="324100" y="324099"/>
                  </a:lnTo>
                  <a:lnTo>
                    <a:pt x="285676" y="353786"/>
                  </a:lnTo>
                  <a:lnTo>
                    <a:pt x="240325" y="372925"/>
                  </a:lnTo>
                  <a:lnTo>
                    <a:pt x="189855" y="379707"/>
                  </a:lnTo>
                  <a:close/>
                </a:path>
                <a:path w="379730" h="379729">
                  <a:moveTo>
                    <a:pt x="359447" y="107445"/>
                  </a:moveTo>
                  <a:lnTo>
                    <a:pt x="189855" y="107445"/>
                  </a:lnTo>
                  <a:lnTo>
                    <a:pt x="199921" y="105412"/>
                  </a:lnTo>
                  <a:lnTo>
                    <a:pt x="208142" y="99868"/>
                  </a:lnTo>
                  <a:lnTo>
                    <a:pt x="213686" y="91644"/>
                  </a:lnTo>
                  <a:lnTo>
                    <a:pt x="215721" y="81574"/>
                  </a:lnTo>
                  <a:lnTo>
                    <a:pt x="213689" y="71506"/>
                  </a:lnTo>
                  <a:lnTo>
                    <a:pt x="208145" y="63284"/>
                  </a:lnTo>
                  <a:lnTo>
                    <a:pt x="199923" y="57741"/>
                  </a:lnTo>
                  <a:lnTo>
                    <a:pt x="189855" y="55708"/>
                  </a:lnTo>
                  <a:lnTo>
                    <a:pt x="324178" y="55708"/>
                  </a:lnTo>
                  <a:lnTo>
                    <a:pt x="353786" y="94030"/>
                  </a:lnTo>
                  <a:lnTo>
                    <a:pt x="359447" y="107445"/>
                  </a:lnTo>
                  <a:close/>
                </a:path>
              </a:pathLst>
            </a:custGeom>
            <a:solidFill>
              <a:srgbClr val="20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4831" y="3123653"/>
              <a:ext cx="108281" cy="10828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216483" y="6123925"/>
            <a:ext cx="1105535" cy="1105535"/>
            <a:chOff x="2216483" y="6123925"/>
            <a:chExt cx="1105535" cy="1105535"/>
          </a:xfrm>
        </p:grpSpPr>
        <p:sp>
          <p:nvSpPr>
            <p:cNvPr id="9" name="object 9"/>
            <p:cNvSpPr/>
            <p:nvPr/>
          </p:nvSpPr>
          <p:spPr>
            <a:xfrm>
              <a:off x="2216483" y="6123925"/>
              <a:ext cx="1105535" cy="1105535"/>
            </a:xfrm>
            <a:custGeom>
              <a:avLst/>
              <a:gdLst/>
              <a:ahLst/>
              <a:cxnLst/>
              <a:rect l="l" t="t" r="r" b="b"/>
              <a:pathLst>
                <a:path w="1105535" h="1105534">
                  <a:moveTo>
                    <a:pt x="552488" y="1104977"/>
                  </a:moveTo>
                  <a:lnTo>
                    <a:pt x="511849" y="1103481"/>
                  </a:lnTo>
                  <a:lnTo>
                    <a:pt x="471421" y="1098998"/>
                  </a:lnTo>
                  <a:lnTo>
                    <a:pt x="431433" y="1091552"/>
                  </a:lnTo>
                  <a:lnTo>
                    <a:pt x="392109" y="1081187"/>
                  </a:lnTo>
                  <a:lnTo>
                    <a:pt x="353654" y="1067958"/>
                  </a:lnTo>
                  <a:lnTo>
                    <a:pt x="316269" y="1051933"/>
                  </a:lnTo>
                  <a:lnTo>
                    <a:pt x="280164" y="1033200"/>
                  </a:lnTo>
                  <a:lnTo>
                    <a:pt x="245542" y="1011866"/>
                  </a:lnTo>
                  <a:lnTo>
                    <a:pt x="212583" y="988044"/>
                  </a:lnTo>
                  <a:lnTo>
                    <a:pt x="181459" y="961856"/>
                  </a:lnTo>
                  <a:lnTo>
                    <a:pt x="152347" y="933449"/>
                  </a:lnTo>
                  <a:lnTo>
                    <a:pt x="125409" y="902984"/>
                  </a:lnTo>
                  <a:lnTo>
                    <a:pt x="100784" y="870619"/>
                  </a:lnTo>
                  <a:lnTo>
                    <a:pt x="78603" y="836525"/>
                  </a:lnTo>
                  <a:lnTo>
                    <a:pt x="58990" y="800890"/>
                  </a:lnTo>
                  <a:lnTo>
                    <a:pt x="42055" y="763917"/>
                  </a:lnTo>
                  <a:lnTo>
                    <a:pt x="27886" y="725798"/>
                  </a:lnTo>
                  <a:lnTo>
                    <a:pt x="16556" y="686732"/>
                  </a:lnTo>
                  <a:lnTo>
                    <a:pt x="8133" y="646939"/>
                  </a:lnTo>
                  <a:lnTo>
                    <a:pt x="2660" y="606642"/>
                  </a:lnTo>
                  <a:lnTo>
                    <a:pt x="166" y="566051"/>
                  </a:lnTo>
                  <a:lnTo>
                    <a:pt x="0" y="552488"/>
                  </a:lnTo>
                  <a:lnTo>
                    <a:pt x="166" y="538926"/>
                  </a:lnTo>
                  <a:lnTo>
                    <a:pt x="2660" y="498335"/>
                  </a:lnTo>
                  <a:lnTo>
                    <a:pt x="8133" y="458038"/>
                  </a:lnTo>
                  <a:lnTo>
                    <a:pt x="16556" y="418244"/>
                  </a:lnTo>
                  <a:lnTo>
                    <a:pt x="27886" y="379179"/>
                  </a:lnTo>
                  <a:lnTo>
                    <a:pt x="42055" y="341060"/>
                  </a:lnTo>
                  <a:lnTo>
                    <a:pt x="58990" y="304087"/>
                  </a:lnTo>
                  <a:lnTo>
                    <a:pt x="78603" y="268452"/>
                  </a:lnTo>
                  <a:lnTo>
                    <a:pt x="100784" y="234357"/>
                  </a:lnTo>
                  <a:lnTo>
                    <a:pt x="125409" y="201993"/>
                  </a:lnTo>
                  <a:lnTo>
                    <a:pt x="152347" y="171528"/>
                  </a:lnTo>
                  <a:lnTo>
                    <a:pt x="181459" y="143121"/>
                  </a:lnTo>
                  <a:lnTo>
                    <a:pt x="212583" y="116933"/>
                  </a:lnTo>
                  <a:lnTo>
                    <a:pt x="245542" y="93111"/>
                  </a:lnTo>
                  <a:lnTo>
                    <a:pt x="280164" y="71777"/>
                  </a:lnTo>
                  <a:lnTo>
                    <a:pt x="316269" y="53044"/>
                  </a:lnTo>
                  <a:lnTo>
                    <a:pt x="353654" y="37019"/>
                  </a:lnTo>
                  <a:lnTo>
                    <a:pt x="392109" y="23790"/>
                  </a:lnTo>
                  <a:lnTo>
                    <a:pt x="431433" y="13425"/>
                  </a:lnTo>
                  <a:lnTo>
                    <a:pt x="471421" y="5979"/>
                  </a:lnTo>
                  <a:lnTo>
                    <a:pt x="511849" y="1496"/>
                  </a:lnTo>
                  <a:lnTo>
                    <a:pt x="552488" y="0"/>
                  </a:lnTo>
                  <a:lnTo>
                    <a:pt x="566051" y="166"/>
                  </a:lnTo>
                  <a:lnTo>
                    <a:pt x="606642" y="2660"/>
                  </a:lnTo>
                  <a:lnTo>
                    <a:pt x="646939" y="8133"/>
                  </a:lnTo>
                  <a:lnTo>
                    <a:pt x="686732" y="16557"/>
                  </a:lnTo>
                  <a:lnTo>
                    <a:pt x="725798" y="27886"/>
                  </a:lnTo>
                  <a:lnTo>
                    <a:pt x="763917" y="42055"/>
                  </a:lnTo>
                  <a:lnTo>
                    <a:pt x="800890" y="58990"/>
                  </a:lnTo>
                  <a:lnTo>
                    <a:pt x="836525" y="78603"/>
                  </a:lnTo>
                  <a:lnTo>
                    <a:pt x="870619" y="100784"/>
                  </a:lnTo>
                  <a:lnTo>
                    <a:pt x="902983" y="125409"/>
                  </a:lnTo>
                  <a:lnTo>
                    <a:pt x="933449" y="152347"/>
                  </a:lnTo>
                  <a:lnTo>
                    <a:pt x="961856" y="181459"/>
                  </a:lnTo>
                  <a:lnTo>
                    <a:pt x="988044" y="212583"/>
                  </a:lnTo>
                  <a:lnTo>
                    <a:pt x="1011866" y="245542"/>
                  </a:lnTo>
                  <a:lnTo>
                    <a:pt x="1033200" y="280164"/>
                  </a:lnTo>
                  <a:lnTo>
                    <a:pt x="1051933" y="316269"/>
                  </a:lnTo>
                  <a:lnTo>
                    <a:pt x="1067958" y="353654"/>
                  </a:lnTo>
                  <a:lnTo>
                    <a:pt x="1081187" y="392109"/>
                  </a:lnTo>
                  <a:lnTo>
                    <a:pt x="1091552" y="431433"/>
                  </a:lnTo>
                  <a:lnTo>
                    <a:pt x="1098998" y="471421"/>
                  </a:lnTo>
                  <a:lnTo>
                    <a:pt x="1103481" y="511849"/>
                  </a:lnTo>
                  <a:lnTo>
                    <a:pt x="1104977" y="552488"/>
                  </a:lnTo>
                  <a:lnTo>
                    <a:pt x="1104811" y="566051"/>
                  </a:lnTo>
                  <a:lnTo>
                    <a:pt x="1102317" y="606642"/>
                  </a:lnTo>
                  <a:lnTo>
                    <a:pt x="1096844" y="646939"/>
                  </a:lnTo>
                  <a:lnTo>
                    <a:pt x="1088420" y="686732"/>
                  </a:lnTo>
                  <a:lnTo>
                    <a:pt x="1077091" y="725798"/>
                  </a:lnTo>
                  <a:lnTo>
                    <a:pt x="1062921" y="763917"/>
                  </a:lnTo>
                  <a:lnTo>
                    <a:pt x="1045987" y="800890"/>
                  </a:lnTo>
                  <a:lnTo>
                    <a:pt x="1026374" y="836525"/>
                  </a:lnTo>
                  <a:lnTo>
                    <a:pt x="1004193" y="870619"/>
                  </a:lnTo>
                  <a:lnTo>
                    <a:pt x="979568" y="902983"/>
                  </a:lnTo>
                  <a:lnTo>
                    <a:pt x="952630" y="933449"/>
                  </a:lnTo>
                  <a:lnTo>
                    <a:pt x="923517" y="961856"/>
                  </a:lnTo>
                  <a:lnTo>
                    <a:pt x="892394" y="988044"/>
                  </a:lnTo>
                  <a:lnTo>
                    <a:pt x="859435" y="1011866"/>
                  </a:lnTo>
                  <a:lnTo>
                    <a:pt x="824813" y="1033200"/>
                  </a:lnTo>
                  <a:lnTo>
                    <a:pt x="788708" y="1051933"/>
                  </a:lnTo>
                  <a:lnTo>
                    <a:pt x="751322" y="1067958"/>
                  </a:lnTo>
                  <a:lnTo>
                    <a:pt x="712867" y="1081187"/>
                  </a:lnTo>
                  <a:lnTo>
                    <a:pt x="673543" y="1091552"/>
                  </a:lnTo>
                  <a:lnTo>
                    <a:pt x="633555" y="1098998"/>
                  </a:lnTo>
                  <a:lnTo>
                    <a:pt x="593128" y="1103481"/>
                  </a:lnTo>
                  <a:lnTo>
                    <a:pt x="552488" y="11049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6032" y="6308394"/>
              <a:ext cx="546100" cy="736600"/>
            </a:xfrm>
            <a:custGeom>
              <a:avLst/>
              <a:gdLst/>
              <a:ahLst/>
              <a:cxnLst/>
              <a:rect l="l" t="t" r="r" b="b"/>
              <a:pathLst>
                <a:path w="546100" h="736600">
                  <a:moveTo>
                    <a:pt x="545871" y="387858"/>
                  </a:moveTo>
                  <a:lnTo>
                    <a:pt x="539724" y="342099"/>
                  </a:lnTo>
                  <a:lnTo>
                    <a:pt x="522363" y="300977"/>
                  </a:lnTo>
                  <a:lnTo>
                    <a:pt x="497268" y="268516"/>
                  </a:lnTo>
                  <a:lnTo>
                    <a:pt x="501332" y="228396"/>
                  </a:lnTo>
                  <a:lnTo>
                    <a:pt x="496684" y="182422"/>
                  </a:lnTo>
                  <a:lnTo>
                    <a:pt x="483362" y="139573"/>
                  </a:lnTo>
                  <a:lnTo>
                    <a:pt x="462280" y="100787"/>
                  </a:lnTo>
                  <a:lnTo>
                    <a:pt x="449364" y="85140"/>
                  </a:lnTo>
                  <a:lnTo>
                    <a:pt x="449364" y="228396"/>
                  </a:lnTo>
                  <a:lnTo>
                    <a:pt x="448576" y="234162"/>
                  </a:lnTo>
                  <a:lnTo>
                    <a:pt x="419493" y="221869"/>
                  </a:lnTo>
                  <a:lnTo>
                    <a:pt x="373735" y="215722"/>
                  </a:lnTo>
                  <a:lnTo>
                    <a:pt x="172123" y="215722"/>
                  </a:lnTo>
                  <a:lnTo>
                    <a:pt x="126365" y="221869"/>
                  </a:lnTo>
                  <a:lnTo>
                    <a:pt x="97282" y="234162"/>
                  </a:lnTo>
                  <a:lnTo>
                    <a:pt x="96507" y="228396"/>
                  </a:lnTo>
                  <a:lnTo>
                    <a:pt x="102831" y="181546"/>
                  </a:lnTo>
                  <a:lnTo>
                    <a:pt x="120637" y="139420"/>
                  </a:lnTo>
                  <a:lnTo>
                    <a:pt x="148247" y="103708"/>
                  </a:lnTo>
                  <a:lnTo>
                    <a:pt x="183959" y="76098"/>
                  </a:lnTo>
                  <a:lnTo>
                    <a:pt x="226085" y="58280"/>
                  </a:lnTo>
                  <a:lnTo>
                    <a:pt x="272935" y="51968"/>
                  </a:lnTo>
                  <a:lnTo>
                    <a:pt x="319786" y="58280"/>
                  </a:lnTo>
                  <a:lnTo>
                    <a:pt x="361911" y="76085"/>
                  </a:lnTo>
                  <a:lnTo>
                    <a:pt x="397624" y="103695"/>
                  </a:lnTo>
                  <a:lnTo>
                    <a:pt x="425234" y="139420"/>
                  </a:lnTo>
                  <a:lnTo>
                    <a:pt x="443052" y="181546"/>
                  </a:lnTo>
                  <a:lnTo>
                    <a:pt x="449364" y="228396"/>
                  </a:lnTo>
                  <a:lnTo>
                    <a:pt x="449364" y="85140"/>
                  </a:lnTo>
                  <a:lnTo>
                    <a:pt x="434365" y="66967"/>
                  </a:lnTo>
                  <a:lnTo>
                    <a:pt x="416191" y="51968"/>
                  </a:lnTo>
                  <a:lnTo>
                    <a:pt x="400545" y="39052"/>
                  </a:lnTo>
                  <a:lnTo>
                    <a:pt x="361759" y="17970"/>
                  </a:lnTo>
                  <a:lnTo>
                    <a:pt x="318909" y="4648"/>
                  </a:lnTo>
                  <a:lnTo>
                    <a:pt x="272935" y="0"/>
                  </a:lnTo>
                  <a:lnTo>
                    <a:pt x="226961" y="4648"/>
                  </a:lnTo>
                  <a:lnTo>
                    <a:pt x="184124" y="17970"/>
                  </a:lnTo>
                  <a:lnTo>
                    <a:pt x="145326" y="39052"/>
                  </a:lnTo>
                  <a:lnTo>
                    <a:pt x="111506" y="66967"/>
                  </a:lnTo>
                  <a:lnTo>
                    <a:pt x="83604" y="100787"/>
                  </a:lnTo>
                  <a:lnTo>
                    <a:pt x="62509" y="139573"/>
                  </a:lnTo>
                  <a:lnTo>
                    <a:pt x="49187" y="182422"/>
                  </a:lnTo>
                  <a:lnTo>
                    <a:pt x="44538" y="228396"/>
                  </a:lnTo>
                  <a:lnTo>
                    <a:pt x="48590" y="268490"/>
                  </a:lnTo>
                  <a:lnTo>
                    <a:pt x="23495" y="300977"/>
                  </a:lnTo>
                  <a:lnTo>
                    <a:pt x="6146" y="342099"/>
                  </a:lnTo>
                  <a:lnTo>
                    <a:pt x="0" y="387858"/>
                  </a:lnTo>
                  <a:lnTo>
                    <a:pt x="0" y="563918"/>
                  </a:lnTo>
                  <a:lnTo>
                    <a:pt x="6146" y="609688"/>
                  </a:lnTo>
                  <a:lnTo>
                    <a:pt x="23495" y="650798"/>
                  </a:lnTo>
                  <a:lnTo>
                    <a:pt x="50406" y="685647"/>
                  </a:lnTo>
                  <a:lnTo>
                    <a:pt x="85255" y="712558"/>
                  </a:lnTo>
                  <a:lnTo>
                    <a:pt x="126365" y="729907"/>
                  </a:lnTo>
                  <a:lnTo>
                    <a:pt x="172123" y="736053"/>
                  </a:lnTo>
                  <a:lnTo>
                    <a:pt x="373735" y="736053"/>
                  </a:lnTo>
                  <a:lnTo>
                    <a:pt x="419493" y="729907"/>
                  </a:lnTo>
                  <a:lnTo>
                    <a:pt x="460616" y="712558"/>
                  </a:lnTo>
                  <a:lnTo>
                    <a:pt x="495452" y="685647"/>
                  </a:lnTo>
                  <a:lnTo>
                    <a:pt x="522363" y="650798"/>
                  </a:lnTo>
                  <a:lnTo>
                    <a:pt x="539724" y="609688"/>
                  </a:lnTo>
                  <a:lnTo>
                    <a:pt x="545871" y="563918"/>
                  </a:lnTo>
                  <a:lnTo>
                    <a:pt x="545871" y="387858"/>
                  </a:lnTo>
                  <a:close/>
                </a:path>
              </a:pathLst>
            </a:custGeom>
            <a:solidFill>
              <a:srgbClr val="20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43812" y="6569657"/>
              <a:ext cx="450850" cy="429259"/>
            </a:xfrm>
            <a:custGeom>
              <a:avLst/>
              <a:gdLst/>
              <a:ahLst/>
              <a:cxnLst/>
              <a:rect l="l" t="t" r="r" b="b"/>
              <a:pathLst>
                <a:path w="450850" h="429259">
                  <a:moveTo>
                    <a:pt x="308319" y="429243"/>
                  </a:moveTo>
                  <a:lnTo>
                    <a:pt x="141999" y="429243"/>
                  </a:lnTo>
                  <a:lnTo>
                    <a:pt x="97117" y="422004"/>
                  </a:lnTo>
                  <a:lnTo>
                    <a:pt x="58137" y="401846"/>
                  </a:lnTo>
                  <a:lnTo>
                    <a:pt x="27398" y="371107"/>
                  </a:lnTo>
                  <a:lnTo>
                    <a:pt x="7239" y="332127"/>
                  </a:lnTo>
                  <a:lnTo>
                    <a:pt x="0" y="287243"/>
                  </a:lnTo>
                  <a:lnTo>
                    <a:pt x="0" y="141999"/>
                  </a:lnTo>
                  <a:lnTo>
                    <a:pt x="7239" y="97116"/>
                  </a:lnTo>
                  <a:lnTo>
                    <a:pt x="27398" y="58135"/>
                  </a:lnTo>
                  <a:lnTo>
                    <a:pt x="58137" y="27397"/>
                  </a:lnTo>
                  <a:lnTo>
                    <a:pt x="97117" y="7239"/>
                  </a:lnTo>
                  <a:lnTo>
                    <a:pt x="141999" y="0"/>
                  </a:lnTo>
                  <a:lnTo>
                    <a:pt x="308319" y="0"/>
                  </a:lnTo>
                  <a:lnTo>
                    <a:pt x="353201" y="7239"/>
                  </a:lnTo>
                  <a:lnTo>
                    <a:pt x="392181" y="27397"/>
                  </a:lnTo>
                  <a:lnTo>
                    <a:pt x="422920" y="58135"/>
                  </a:lnTo>
                  <a:lnTo>
                    <a:pt x="443079" y="97116"/>
                  </a:lnTo>
                  <a:lnTo>
                    <a:pt x="450319" y="141999"/>
                  </a:lnTo>
                  <a:lnTo>
                    <a:pt x="450319" y="287243"/>
                  </a:lnTo>
                  <a:lnTo>
                    <a:pt x="443079" y="332127"/>
                  </a:lnTo>
                  <a:lnTo>
                    <a:pt x="422920" y="371107"/>
                  </a:lnTo>
                  <a:lnTo>
                    <a:pt x="392181" y="401846"/>
                  </a:lnTo>
                  <a:lnTo>
                    <a:pt x="353201" y="422004"/>
                  </a:lnTo>
                  <a:lnTo>
                    <a:pt x="308319" y="429243"/>
                  </a:lnTo>
                  <a:close/>
                </a:path>
              </a:pathLst>
            </a:custGeom>
            <a:solidFill>
              <a:srgbClr val="5BB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2415" y="6727665"/>
              <a:ext cx="93113" cy="159909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4244270" y="10679"/>
            <a:ext cx="4044315" cy="4109085"/>
          </a:xfrm>
          <a:custGeom>
            <a:avLst/>
            <a:gdLst/>
            <a:ahLst/>
            <a:cxnLst/>
            <a:rect l="l" t="t" r="r" b="b"/>
            <a:pathLst>
              <a:path w="4044315" h="4109085">
                <a:moveTo>
                  <a:pt x="1213243" y="143141"/>
                </a:moveTo>
                <a:lnTo>
                  <a:pt x="885253" y="143141"/>
                </a:lnTo>
                <a:lnTo>
                  <a:pt x="885253" y="272173"/>
                </a:lnTo>
                <a:lnTo>
                  <a:pt x="1213243" y="272173"/>
                </a:lnTo>
                <a:lnTo>
                  <a:pt x="1213243" y="143141"/>
                </a:lnTo>
                <a:close/>
              </a:path>
              <a:path w="4044315" h="4109085">
                <a:moveTo>
                  <a:pt x="1613001" y="143141"/>
                </a:moveTo>
                <a:lnTo>
                  <a:pt x="1285011" y="143141"/>
                </a:lnTo>
                <a:lnTo>
                  <a:pt x="1285011" y="272173"/>
                </a:lnTo>
                <a:lnTo>
                  <a:pt x="1613001" y="272173"/>
                </a:lnTo>
                <a:lnTo>
                  <a:pt x="1613001" y="143141"/>
                </a:lnTo>
                <a:close/>
              </a:path>
              <a:path w="4044315" h="4109085">
                <a:moveTo>
                  <a:pt x="2012746" y="143141"/>
                </a:moveTo>
                <a:lnTo>
                  <a:pt x="1684756" y="143141"/>
                </a:lnTo>
                <a:lnTo>
                  <a:pt x="1684756" y="272173"/>
                </a:lnTo>
                <a:lnTo>
                  <a:pt x="2012746" y="272173"/>
                </a:lnTo>
                <a:lnTo>
                  <a:pt x="2012746" y="143141"/>
                </a:lnTo>
                <a:close/>
              </a:path>
              <a:path w="4044315" h="4109085">
                <a:moveTo>
                  <a:pt x="2412492" y="143141"/>
                </a:moveTo>
                <a:lnTo>
                  <a:pt x="2084501" y="143141"/>
                </a:lnTo>
                <a:lnTo>
                  <a:pt x="2084501" y="272173"/>
                </a:lnTo>
                <a:lnTo>
                  <a:pt x="2412492" y="272173"/>
                </a:lnTo>
                <a:lnTo>
                  <a:pt x="2412492" y="143141"/>
                </a:lnTo>
                <a:close/>
              </a:path>
              <a:path w="4044315" h="4109085">
                <a:moveTo>
                  <a:pt x="4043730" y="0"/>
                </a:moveTo>
                <a:lnTo>
                  <a:pt x="4022318" y="0"/>
                </a:lnTo>
                <a:lnTo>
                  <a:pt x="4022318" y="1609686"/>
                </a:lnTo>
                <a:lnTo>
                  <a:pt x="4022318" y="2766580"/>
                </a:lnTo>
                <a:lnTo>
                  <a:pt x="4022306" y="2870238"/>
                </a:lnTo>
                <a:lnTo>
                  <a:pt x="4022306" y="3377019"/>
                </a:lnTo>
                <a:lnTo>
                  <a:pt x="3294100" y="2649397"/>
                </a:lnTo>
                <a:lnTo>
                  <a:pt x="3294100" y="1475117"/>
                </a:lnTo>
                <a:lnTo>
                  <a:pt x="3585527" y="1766227"/>
                </a:lnTo>
                <a:lnTo>
                  <a:pt x="3585527" y="2433840"/>
                </a:lnTo>
                <a:lnTo>
                  <a:pt x="4022306" y="2870238"/>
                </a:lnTo>
                <a:lnTo>
                  <a:pt x="4022306" y="2766580"/>
                </a:lnTo>
                <a:lnTo>
                  <a:pt x="3658882" y="2403462"/>
                </a:lnTo>
                <a:lnTo>
                  <a:pt x="3658882" y="2203869"/>
                </a:lnTo>
                <a:lnTo>
                  <a:pt x="3762603" y="2100237"/>
                </a:lnTo>
                <a:lnTo>
                  <a:pt x="3911435" y="1951520"/>
                </a:lnTo>
                <a:lnTo>
                  <a:pt x="3911435" y="1720469"/>
                </a:lnTo>
                <a:lnTo>
                  <a:pt x="4022318" y="1609686"/>
                </a:lnTo>
                <a:lnTo>
                  <a:pt x="4022318" y="0"/>
                </a:lnTo>
                <a:lnTo>
                  <a:pt x="4022306" y="73279"/>
                </a:lnTo>
                <a:lnTo>
                  <a:pt x="4022306" y="728294"/>
                </a:lnTo>
                <a:lnTo>
                  <a:pt x="4022306" y="831926"/>
                </a:lnTo>
                <a:lnTo>
                  <a:pt x="4022306" y="1506054"/>
                </a:lnTo>
                <a:lnTo>
                  <a:pt x="3838079" y="1690116"/>
                </a:lnTo>
                <a:lnTo>
                  <a:pt x="3838079" y="1921167"/>
                </a:lnTo>
                <a:lnTo>
                  <a:pt x="3658870" y="2100237"/>
                </a:lnTo>
                <a:lnTo>
                  <a:pt x="3658870" y="1735861"/>
                </a:lnTo>
                <a:lnTo>
                  <a:pt x="3515576" y="1592732"/>
                </a:lnTo>
                <a:lnTo>
                  <a:pt x="3567430" y="1540916"/>
                </a:lnTo>
                <a:lnTo>
                  <a:pt x="3854602" y="1253985"/>
                </a:lnTo>
                <a:lnTo>
                  <a:pt x="3854602" y="999477"/>
                </a:lnTo>
                <a:lnTo>
                  <a:pt x="4022306" y="831926"/>
                </a:lnTo>
                <a:lnTo>
                  <a:pt x="4022306" y="728294"/>
                </a:lnTo>
                <a:lnTo>
                  <a:pt x="3781260" y="969124"/>
                </a:lnTo>
                <a:lnTo>
                  <a:pt x="3781260" y="1223632"/>
                </a:lnTo>
                <a:lnTo>
                  <a:pt x="3463721" y="1540916"/>
                </a:lnTo>
                <a:lnTo>
                  <a:pt x="3397847" y="1475117"/>
                </a:lnTo>
                <a:lnTo>
                  <a:pt x="3294100" y="1371498"/>
                </a:lnTo>
                <a:lnTo>
                  <a:pt x="3294100" y="1166075"/>
                </a:lnTo>
                <a:lnTo>
                  <a:pt x="3397821" y="1062443"/>
                </a:lnTo>
                <a:lnTo>
                  <a:pt x="3856825" y="603821"/>
                </a:lnTo>
                <a:lnTo>
                  <a:pt x="3856825" y="73279"/>
                </a:lnTo>
                <a:lnTo>
                  <a:pt x="4022306" y="73279"/>
                </a:lnTo>
                <a:lnTo>
                  <a:pt x="4022306" y="0"/>
                </a:lnTo>
                <a:lnTo>
                  <a:pt x="3783482" y="0"/>
                </a:lnTo>
                <a:lnTo>
                  <a:pt x="3783482" y="73279"/>
                </a:lnTo>
                <a:lnTo>
                  <a:pt x="3783482" y="573468"/>
                </a:lnTo>
                <a:lnTo>
                  <a:pt x="3294100" y="1062443"/>
                </a:lnTo>
                <a:lnTo>
                  <a:pt x="3294100" y="948969"/>
                </a:lnTo>
                <a:lnTo>
                  <a:pt x="3660546" y="582828"/>
                </a:lnTo>
                <a:lnTo>
                  <a:pt x="3660546" y="252501"/>
                </a:lnTo>
                <a:lnTo>
                  <a:pt x="3660546" y="179222"/>
                </a:lnTo>
                <a:lnTo>
                  <a:pt x="3660546" y="73279"/>
                </a:lnTo>
                <a:lnTo>
                  <a:pt x="3783482" y="73279"/>
                </a:lnTo>
                <a:lnTo>
                  <a:pt x="3783482" y="0"/>
                </a:lnTo>
                <a:lnTo>
                  <a:pt x="3587204" y="0"/>
                </a:lnTo>
                <a:lnTo>
                  <a:pt x="3587204" y="73279"/>
                </a:lnTo>
                <a:lnTo>
                  <a:pt x="3587204" y="179222"/>
                </a:lnTo>
                <a:lnTo>
                  <a:pt x="2599563" y="179222"/>
                </a:lnTo>
                <a:lnTo>
                  <a:pt x="2436596" y="342049"/>
                </a:lnTo>
                <a:lnTo>
                  <a:pt x="841336" y="342049"/>
                </a:lnTo>
                <a:lnTo>
                  <a:pt x="572325" y="73279"/>
                </a:lnTo>
                <a:lnTo>
                  <a:pt x="3587204" y="73279"/>
                </a:lnTo>
                <a:lnTo>
                  <a:pt x="3587204" y="0"/>
                </a:lnTo>
                <a:lnTo>
                  <a:pt x="0" y="0"/>
                </a:lnTo>
                <a:lnTo>
                  <a:pt x="0" y="73279"/>
                </a:lnTo>
                <a:lnTo>
                  <a:pt x="468604" y="73279"/>
                </a:lnTo>
                <a:lnTo>
                  <a:pt x="810958" y="415340"/>
                </a:lnTo>
                <a:lnTo>
                  <a:pt x="2466987" y="415340"/>
                </a:lnTo>
                <a:lnTo>
                  <a:pt x="2540343" y="342049"/>
                </a:lnTo>
                <a:lnTo>
                  <a:pt x="2629954" y="252501"/>
                </a:lnTo>
                <a:lnTo>
                  <a:pt x="3587204" y="252501"/>
                </a:lnTo>
                <a:lnTo>
                  <a:pt x="3587204" y="552475"/>
                </a:lnTo>
                <a:lnTo>
                  <a:pt x="3220758" y="918603"/>
                </a:lnTo>
                <a:lnTo>
                  <a:pt x="3220758" y="2679763"/>
                </a:lnTo>
                <a:lnTo>
                  <a:pt x="4022306" y="3480625"/>
                </a:lnTo>
                <a:lnTo>
                  <a:pt x="4022306" y="4108615"/>
                </a:lnTo>
                <a:lnTo>
                  <a:pt x="4043730" y="4108615"/>
                </a:lnTo>
                <a:lnTo>
                  <a:pt x="4043730" y="73279"/>
                </a:lnTo>
                <a:lnTo>
                  <a:pt x="4043730" y="0"/>
                </a:lnTo>
                <a:close/>
              </a:path>
            </a:pathLst>
          </a:custGeom>
          <a:solidFill>
            <a:srgbClr val="1B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95229" y="2964318"/>
            <a:ext cx="11249571" cy="6699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8795">
              <a:lnSpc>
                <a:spcPct val="116300"/>
              </a:lnSpc>
              <a:spcBef>
                <a:spcPts val="3360"/>
              </a:spcBef>
            </a:pPr>
            <a:r>
              <a:rPr sz="4000" b="1" spc="155" dirty="0" smtClean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4000" b="1" spc="-114" dirty="0">
                <a:solidFill>
                  <a:srgbClr val="FFFFFF"/>
                </a:solidFill>
                <a:latin typeface="Tahoma"/>
                <a:cs typeface="Tahoma"/>
              </a:rPr>
              <a:t>cyber </a:t>
            </a:r>
            <a:r>
              <a:rPr sz="4000" b="1" spc="-95" dirty="0">
                <a:solidFill>
                  <a:srgbClr val="FFFFFF"/>
                </a:solidFill>
                <a:latin typeface="Tahoma"/>
                <a:cs typeface="Tahoma"/>
              </a:rPr>
              <a:t>attack </a:t>
            </a:r>
            <a:r>
              <a:rPr sz="4000" b="1" spc="-10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4000" b="1" spc="25" dirty="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sz="4000" b="1" spc="-114" dirty="0">
                <a:solidFill>
                  <a:srgbClr val="FF0000"/>
                </a:solidFill>
                <a:latin typeface="Tahoma"/>
                <a:cs typeface="Tahoma"/>
              </a:rPr>
              <a:t>deliberate </a:t>
            </a:r>
            <a:r>
              <a:rPr sz="4000" b="1" spc="-60" dirty="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sz="4000" b="1" spc="-114" dirty="0">
                <a:solidFill>
                  <a:srgbClr val="FF0000"/>
                </a:solidFill>
                <a:latin typeface="Tahoma"/>
                <a:cs typeface="Tahoma"/>
              </a:rPr>
              <a:t>malicious </a:t>
            </a:r>
            <a:r>
              <a:rPr sz="4000" b="1" spc="-120" dirty="0">
                <a:solidFill>
                  <a:srgbClr val="FF0000"/>
                </a:solidFill>
                <a:latin typeface="Tahoma"/>
                <a:cs typeface="Tahoma"/>
              </a:rPr>
              <a:t>attempt </a:t>
            </a:r>
            <a:r>
              <a:rPr sz="4000" b="1" spc="-13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4000" b="1" spc="-8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95" dirty="0">
                <a:solidFill>
                  <a:srgbClr val="FFFFFF"/>
                </a:solidFill>
                <a:latin typeface="Tahoma"/>
                <a:cs typeface="Tahoma"/>
              </a:rPr>
              <a:t>breach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30" dirty="0">
                <a:solidFill>
                  <a:srgbClr val="FFFFFF"/>
                </a:solidFill>
                <a:latin typeface="Tahoma"/>
                <a:cs typeface="Tahoma"/>
              </a:rPr>
              <a:t>security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35" dirty="0">
                <a:solidFill>
                  <a:srgbClr val="FFFFFF"/>
                </a:solidFill>
                <a:latin typeface="Tahoma"/>
                <a:cs typeface="Tahoma"/>
              </a:rPr>
              <a:t>computer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30" dirty="0">
                <a:solidFill>
                  <a:srgbClr val="FFFFFF"/>
                </a:solidFill>
                <a:latin typeface="Tahoma"/>
                <a:cs typeface="Tahoma"/>
              </a:rPr>
              <a:t>system,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45" dirty="0">
                <a:solidFill>
                  <a:srgbClr val="FFFFFF"/>
                </a:solidFill>
                <a:latin typeface="Tahoma"/>
                <a:cs typeface="Tahoma"/>
              </a:rPr>
              <a:t>network,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4000" b="1" spc="-130" dirty="0">
                <a:solidFill>
                  <a:srgbClr val="FFFFFF"/>
                </a:solidFill>
                <a:latin typeface="Tahoma"/>
                <a:cs typeface="Tahoma"/>
              </a:rPr>
              <a:t> device.</a:t>
            </a:r>
            <a:endParaRPr sz="4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500" dirty="0">
              <a:latin typeface="Tahoma"/>
              <a:cs typeface="Tahoma"/>
            </a:endParaRPr>
          </a:p>
          <a:p>
            <a:pPr marL="12700" marR="5080">
              <a:lnSpc>
                <a:spcPct val="116300"/>
              </a:lnSpc>
              <a:spcBef>
                <a:spcPts val="3365"/>
              </a:spcBef>
            </a:pPr>
            <a:r>
              <a:rPr sz="4000" b="1" spc="-375" dirty="0" smtClean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4000" b="1" spc="-7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40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25" dirty="0">
                <a:solidFill>
                  <a:srgbClr val="FFFFFF"/>
                </a:solidFill>
                <a:latin typeface="Tahoma"/>
                <a:cs typeface="Tahoma"/>
              </a:rPr>
              <a:t>important</a:t>
            </a:r>
            <a:r>
              <a:rPr sz="40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2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40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10" dirty="0">
                <a:solidFill>
                  <a:srgbClr val="FFFFFF"/>
                </a:solidFill>
                <a:latin typeface="Tahoma"/>
                <a:cs typeface="Tahoma"/>
              </a:rPr>
              <a:t>individuals</a:t>
            </a:r>
            <a:r>
              <a:rPr sz="40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40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95" dirty="0">
                <a:solidFill>
                  <a:srgbClr val="FFFFFF"/>
                </a:solidFill>
                <a:latin typeface="Tahoma"/>
                <a:cs typeface="Tahoma"/>
              </a:rPr>
              <a:t>organizations</a:t>
            </a:r>
            <a:r>
              <a:rPr sz="40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40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20" dirty="0">
                <a:solidFill>
                  <a:srgbClr val="FFFFFF"/>
                </a:solidFill>
                <a:latin typeface="Tahoma"/>
                <a:cs typeface="Tahoma"/>
              </a:rPr>
              <a:t>take </a:t>
            </a:r>
            <a:r>
              <a:rPr sz="40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95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25" dirty="0">
                <a:solidFill>
                  <a:srgbClr val="FFFFFF"/>
                </a:solidFill>
                <a:latin typeface="Tahoma"/>
                <a:cs typeface="Tahoma"/>
              </a:rPr>
              <a:t>protect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30" dirty="0">
                <a:solidFill>
                  <a:srgbClr val="FFFFFF"/>
                </a:solidFill>
                <a:latin typeface="Tahoma"/>
                <a:cs typeface="Tahoma"/>
              </a:rPr>
              <a:t>themselves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4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14" dirty="0">
                <a:solidFill>
                  <a:srgbClr val="FFFFFF"/>
                </a:solidFill>
                <a:latin typeface="Tahoma"/>
                <a:cs typeface="Tahoma"/>
              </a:rPr>
              <a:t>cyber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85" dirty="0">
                <a:solidFill>
                  <a:srgbClr val="FFFFFF"/>
                </a:solidFill>
                <a:latin typeface="Tahoma"/>
                <a:cs typeface="Tahoma"/>
              </a:rPr>
              <a:t>attacks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90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40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40" dirty="0">
                <a:solidFill>
                  <a:srgbClr val="FFFFFF"/>
                </a:solidFill>
                <a:latin typeface="Tahoma"/>
                <a:cs typeface="Tahoma"/>
              </a:rPr>
              <a:t>implementing</a:t>
            </a:r>
            <a:r>
              <a:rPr sz="40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10" dirty="0">
                <a:solidFill>
                  <a:srgbClr val="FF0000"/>
                </a:solidFill>
                <a:latin typeface="Tahoma"/>
                <a:cs typeface="Tahoma"/>
              </a:rPr>
              <a:t>strong</a:t>
            </a:r>
            <a:r>
              <a:rPr sz="40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000" b="1" spc="-130" dirty="0">
                <a:solidFill>
                  <a:srgbClr val="FF0000"/>
                </a:solidFill>
                <a:latin typeface="Tahoma"/>
                <a:cs typeface="Tahoma"/>
              </a:rPr>
              <a:t>security</a:t>
            </a:r>
            <a:r>
              <a:rPr sz="40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000" b="1" spc="-110" dirty="0">
                <a:solidFill>
                  <a:srgbClr val="FF0000"/>
                </a:solidFill>
                <a:latin typeface="Tahoma"/>
                <a:cs typeface="Tahoma"/>
              </a:rPr>
              <a:t>measures</a:t>
            </a:r>
            <a:r>
              <a:rPr sz="40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000" b="1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40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10" dirty="0">
                <a:solidFill>
                  <a:srgbClr val="FFFFFF"/>
                </a:solidFill>
                <a:latin typeface="Tahoma"/>
                <a:cs typeface="Tahoma"/>
              </a:rPr>
              <a:t>being</a:t>
            </a:r>
            <a:r>
              <a:rPr sz="40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14" dirty="0">
                <a:solidFill>
                  <a:srgbClr val="FFFFFF"/>
                </a:solidFill>
                <a:latin typeface="Tahoma"/>
                <a:cs typeface="Tahoma"/>
              </a:rPr>
              <a:t>vigilant </a:t>
            </a:r>
            <a:r>
              <a:rPr sz="4000" b="1" spc="-8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95" dirty="0">
                <a:solidFill>
                  <a:srgbClr val="FFFFFF"/>
                </a:solidFill>
                <a:latin typeface="Tahoma"/>
                <a:cs typeface="Tahoma"/>
              </a:rPr>
              <a:t>about</a:t>
            </a:r>
            <a:r>
              <a:rPr sz="40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14" dirty="0">
                <a:solidFill>
                  <a:srgbClr val="FFFFFF"/>
                </a:solidFill>
                <a:latin typeface="Tahoma"/>
                <a:cs typeface="Tahoma"/>
              </a:rPr>
              <a:t>potential</a:t>
            </a:r>
            <a:r>
              <a:rPr sz="4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25" dirty="0">
                <a:solidFill>
                  <a:srgbClr val="FFFFFF"/>
                </a:solidFill>
                <a:latin typeface="Tahoma"/>
                <a:cs typeface="Tahoma"/>
              </a:rPr>
              <a:t>threats.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981852"/>
            <a:ext cx="10841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0" dirty="0">
                <a:latin typeface="Verdana"/>
                <a:cs typeface="Verdana"/>
              </a:rPr>
              <a:t>W</a:t>
            </a:r>
            <a:r>
              <a:rPr sz="7200" spc="-645" dirty="0">
                <a:latin typeface="Verdana"/>
                <a:cs typeface="Verdana"/>
              </a:rPr>
              <a:t>h</a:t>
            </a:r>
            <a:r>
              <a:rPr sz="7200" spc="-185" dirty="0">
                <a:latin typeface="Verdana"/>
                <a:cs typeface="Verdana"/>
              </a:rPr>
              <a:t>a</a:t>
            </a:r>
            <a:r>
              <a:rPr sz="7200" spc="-285" dirty="0">
                <a:latin typeface="Verdana"/>
                <a:cs typeface="Verdana"/>
              </a:rPr>
              <a:t>t</a:t>
            </a:r>
            <a:r>
              <a:rPr sz="7200" spc="-375" dirty="0">
                <a:latin typeface="Verdana"/>
                <a:cs typeface="Verdana"/>
              </a:rPr>
              <a:t> </a:t>
            </a:r>
            <a:r>
              <a:rPr sz="7200" spc="-390" dirty="0">
                <a:latin typeface="Verdana"/>
                <a:cs typeface="Verdana"/>
              </a:rPr>
              <a:t>i</a:t>
            </a:r>
            <a:r>
              <a:rPr sz="7200" spc="-625" dirty="0">
                <a:latin typeface="Verdana"/>
                <a:cs typeface="Verdana"/>
              </a:rPr>
              <a:t>s</a:t>
            </a:r>
            <a:r>
              <a:rPr sz="7200" spc="-375" dirty="0">
                <a:latin typeface="Verdana"/>
                <a:cs typeface="Verdana"/>
              </a:rPr>
              <a:t> </a:t>
            </a:r>
            <a:r>
              <a:rPr sz="7200" spc="-180" dirty="0">
                <a:latin typeface="Verdana"/>
                <a:cs typeface="Verdana"/>
              </a:rPr>
              <a:t>a</a:t>
            </a:r>
            <a:r>
              <a:rPr sz="7200" spc="-375" dirty="0">
                <a:latin typeface="Verdana"/>
                <a:cs typeface="Verdana"/>
              </a:rPr>
              <a:t> </a:t>
            </a:r>
            <a:r>
              <a:rPr sz="7200" spc="-535" dirty="0">
                <a:latin typeface="Verdana"/>
                <a:cs typeface="Verdana"/>
              </a:rPr>
              <a:t>c</a:t>
            </a:r>
            <a:r>
              <a:rPr sz="7200" spc="-670" dirty="0">
                <a:latin typeface="Verdana"/>
                <a:cs typeface="Verdana"/>
              </a:rPr>
              <a:t>y</a:t>
            </a:r>
            <a:r>
              <a:rPr sz="7200" spc="-400" dirty="0">
                <a:latin typeface="Verdana"/>
                <a:cs typeface="Verdana"/>
              </a:rPr>
              <a:t>b</a:t>
            </a:r>
            <a:r>
              <a:rPr sz="7200" spc="-805" dirty="0">
                <a:latin typeface="Verdana"/>
                <a:cs typeface="Verdana"/>
              </a:rPr>
              <a:t>e</a:t>
            </a:r>
            <a:r>
              <a:rPr sz="7200" spc="-484" dirty="0">
                <a:latin typeface="Verdana"/>
                <a:cs typeface="Verdana"/>
              </a:rPr>
              <a:t>r</a:t>
            </a:r>
            <a:r>
              <a:rPr sz="7200" spc="-375" dirty="0">
                <a:latin typeface="Verdana"/>
                <a:cs typeface="Verdana"/>
              </a:rPr>
              <a:t> </a:t>
            </a:r>
            <a:r>
              <a:rPr sz="7200" spc="-185" dirty="0">
                <a:latin typeface="Verdana"/>
                <a:cs typeface="Verdana"/>
              </a:rPr>
              <a:t>a</a:t>
            </a:r>
            <a:r>
              <a:rPr sz="7200" spc="-290" dirty="0">
                <a:latin typeface="Verdana"/>
                <a:cs typeface="Verdana"/>
              </a:rPr>
              <a:t>tt</a:t>
            </a:r>
            <a:r>
              <a:rPr sz="7200" spc="-185" dirty="0">
                <a:latin typeface="Verdana"/>
                <a:cs typeface="Verdana"/>
              </a:rPr>
              <a:t>a</a:t>
            </a:r>
            <a:r>
              <a:rPr sz="7200" spc="-535" dirty="0">
                <a:latin typeface="Verdana"/>
                <a:cs typeface="Verdana"/>
              </a:rPr>
              <a:t>c</a:t>
            </a:r>
            <a:r>
              <a:rPr sz="7200" spc="-530" dirty="0">
                <a:latin typeface="Verdana"/>
                <a:cs typeface="Verdana"/>
              </a:rPr>
              <a:t>k</a:t>
            </a:r>
            <a:r>
              <a:rPr sz="7200" spc="-960" dirty="0">
                <a:latin typeface="Verdana"/>
                <a:cs typeface="Verdana"/>
              </a:rPr>
              <a:t>?</a:t>
            </a:r>
            <a:endParaRPr sz="7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6127393"/>
            <a:ext cx="4092575" cy="4109085"/>
          </a:xfrm>
          <a:custGeom>
            <a:avLst/>
            <a:gdLst/>
            <a:ahLst/>
            <a:cxnLst/>
            <a:rect l="l" t="t" r="r" b="b"/>
            <a:pathLst>
              <a:path w="4092575" h="4109084">
                <a:moveTo>
                  <a:pt x="2007768" y="3836428"/>
                </a:moveTo>
                <a:lnTo>
                  <a:pt x="1679778" y="3836428"/>
                </a:lnTo>
                <a:lnTo>
                  <a:pt x="1679778" y="3965473"/>
                </a:lnTo>
                <a:lnTo>
                  <a:pt x="2007768" y="3965473"/>
                </a:lnTo>
                <a:lnTo>
                  <a:pt x="2007768" y="3836428"/>
                </a:lnTo>
                <a:close/>
              </a:path>
              <a:path w="4092575" h="4109084">
                <a:moveTo>
                  <a:pt x="2407526" y="3836428"/>
                </a:moveTo>
                <a:lnTo>
                  <a:pt x="2079523" y="3836428"/>
                </a:lnTo>
                <a:lnTo>
                  <a:pt x="2079523" y="3965473"/>
                </a:lnTo>
                <a:lnTo>
                  <a:pt x="2407526" y="3965473"/>
                </a:lnTo>
                <a:lnTo>
                  <a:pt x="2407526" y="3836428"/>
                </a:lnTo>
                <a:close/>
              </a:path>
              <a:path w="4092575" h="4109084">
                <a:moveTo>
                  <a:pt x="2807271" y="3836428"/>
                </a:moveTo>
                <a:lnTo>
                  <a:pt x="2479268" y="3836428"/>
                </a:lnTo>
                <a:lnTo>
                  <a:pt x="2479268" y="3965473"/>
                </a:lnTo>
                <a:lnTo>
                  <a:pt x="2807271" y="3965473"/>
                </a:lnTo>
                <a:lnTo>
                  <a:pt x="2807271" y="3836428"/>
                </a:lnTo>
                <a:close/>
              </a:path>
              <a:path w="4092575" h="4109084">
                <a:moveTo>
                  <a:pt x="3207029" y="3836428"/>
                </a:moveTo>
                <a:lnTo>
                  <a:pt x="2879026" y="3836428"/>
                </a:lnTo>
                <a:lnTo>
                  <a:pt x="2879026" y="3965473"/>
                </a:lnTo>
                <a:lnTo>
                  <a:pt x="3207029" y="3965473"/>
                </a:lnTo>
                <a:lnTo>
                  <a:pt x="3207029" y="3836428"/>
                </a:lnTo>
                <a:close/>
              </a:path>
              <a:path w="4092575" h="4109084">
                <a:moveTo>
                  <a:pt x="4092283" y="4035336"/>
                </a:moveTo>
                <a:lnTo>
                  <a:pt x="3623665" y="4035336"/>
                </a:lnTo>
                <a:lnTo>
                  <a:pt x="3519944" y="3931704"/>
                </a:lnTo>
                <a:lnTo>
                  <a:pt x="3519944" y="4035336"/>
                </a:lnTo>
                <a:lnTo>
                  <a:pt x="505066" y="4035336"/>
                </a:lnTo>
                <a:lnTo>
                  <a:pt x="505066" y="3929380"/>
                </a:lnTo>
                <a:lnTo>
                  <a:pt x="1492707" y="3929380"/>
                </a:lnTo>
                <a:lnTo>
                  <a:pt x="1655673" y="3766566"/>
                </a:lnTo>
                <a:lnTo>
                  <a:pt x="3250933" y="3766566"/>
                </a:lnTo>
                <a:lnTo>
                  <a:pt x="3519944" y="4035336"/>
                </a:lnTo>
                <a:lnTo>
                  <a:pt x="3519944" y="3931704"/>
                </a:lnTo>
                <a:lnTo>
                  <a:pt x="3281311" y="3693261"/>
                </a:lnTo>
                <a:lnTo>
                  <a:pt x="1625282" y="3693261"/>
                </a:lnTo>
                <a:lnTo>
                  <a:pt x="1551927" y="3766566"/>
                </a:lnTo>
                <a:lnTo>
                  <a:pt x="1462316" y="3856101"/>
                </a:lnTo>
                <a:lnTo>
                  <a:pt x="505066" y="3856101"/>
                </a:lnTo>
                <a:lnTo>
                  <a:pt x="505066" y="3556127"/>
                </a:lnTo>
                <a:lnTo>
                  <a:pt x="871512" y="3189998"/>
                </a:lnTo>
                <a:lnTo>
                  <a:pt x="871512" y="1428851"/>
                </a:lnTo>
                <a:lnTo>
                  <a:pt x="798169" y="1355572"/>
                </a:lnTo>
                <a:lnTo>
                  <a:pt x="798169" y="1459217"/>
                </a:lnTo>
                <a:lnTo>
                  <a:pt x="798169" y="2633484"/>
                </a:lnTo>
                <a:lnTo>
                  <a:pt x="798169" y="2737116"/>
                </a:lnTo>
                <a:lnTo>
                  <a:pt x="798169" y="2942539"/>
                </a:lnTo>
                <a:lnTo>
                  <a:pt x="798169" y="3046171"/>
                </a:lnTo>
                <a:lnTo>
                  <a:pt x="798169" y="3159645"/>
                </a:lnTo>
                <a:lnTo>
                  <a:pt x="431723" y="3525786"/>
                </a:lnTo>
                <a:lnTo>
                  <a:pt x="431723" y="3856101"/>
                </a:lnTo>
                <a:lnTo>
                  <a:pt x="431723" y="3929380"/>
                </a:lnTo>
                <a:lnTo>
                  <a:pt x="431723" y="4035336"/>
                </a:lnTo>
                <a:lnTo>
                  <a:pt x="308787" y="4035336"/>
                </a:lnTo>
                <a:lnTo>
                  <a:pt x="308787" y="3535146"/>
                </a:lnTo>
                <a:lnTo>
                  <a:pt x="798169" y="3046171"/>
                </a:lnTo>
                <a:lnTo>
                  <a:pt x="798169" y="2942539"/>
                </a:lnTo>
                <a:lnTo>
                  <a:pt x="694448" y="3046171"/>
                </a:lnTo>
                <a:lnTo>
                  <a:pt x="235445" y="3504793"/>
                </a:lnTo>
                <a:lnTo>
                  <a:pt x="235445" y="4035336"/>
                </a:lnTo>
                <a:lnTo>
                  <a:pt x="69964" y="4035336"/>
                </a:lnTo>
                <a:lnTo>
                  <a:pt x="69964" y="3380321"/>
                </a:lnTo>
                <a:lnTo>
                  <a:pt x="311010" y="3139478"/>
                </a:lnTo>
                <a:lnTo>
                  <a:pt x="311010" y="2884982"/>
                </a:lnTo>
                <a:lnTo>
                  <a:pt x="628561" y="2567698"/>
                </a:lnTo>
                <a:lnTo>
                  <a:pt x="694423" y="2633484"/>
                </a:lnTo>
                <a:lnTo>
                  <a:pt x="798169" y="2737116"/>
                </a:lnTo>
                <a:lnTo>
                  <a:pt x="798169" y="2633484"/>
                </a:lnTo>
                <a:lnTo>
                  <a:pt x="576694" y="2412250"/>
                </a:lnTo>
                <a:lnTo>
                  <a:pt x="576694" y="2515882"/>
                </a:lnTo>
                <a:lnTo>
                  <a:pt x="524840" y="2567698"/>
                </a:lnTo>
                <a:lnTo>
                  <a:pt x="237667" y="2854629"/>
                </a:lnTo>
                <a:lnTo>
                  <a:pt x="237667" y="3109125"/>
                </a:lnTo>
                <a:lnTo>
                  <a:pt x="69964" y="3276689"/>
                </a:lnTo>
                <a:lnTo>
                  <a:pt x="69964" y="2602560"/>
                </a:lnTo>
                <a:lnTo>
                  <a:pt x="254190" y="2418486"/>
                </a:lnTo>
                <a:lnTo>
                  <a:pt x="254190" y="2187435"/>
                </a:lnTo>
                <a:lnTo>
                  <a:pt x="433400" y="2008378"/>
                </a:lnTo>
                <a:lnTo>
                  <a:pt x="433400" y="2372753"/>
                </a:lnTo>
                <a:lnTo>
                  <a:pt x="576694" y="2515882"/>
                </a:lnTo>
                <a:lnTo>
                  <a:pt x="576694" y="2412250"/>
                </a:lnTo>
                <a:lnTo>
                  <a:pt x="506742" y="2342375"/>
                </a:lnTo>
                <a:lnTo>
                  <a:pt x="506742" y="1674761"/>
                </a:lnTo>
                <a:lnTo>
                  <a:pt x="433387" y="1601482"/>
                </a:lnTo>
                <a:lnTo>
                  <a:pt x="433387" y="1705140"/>
                </a:lnTo>
                <a:lnTo>
                  <a:pt x="433387" y="1904746"/>
                </a:lnTo>
                <a:lnTo>
                  <a:pt x="329666" y="2008378"/>
                </a:lnTo>
                <a:lnTo>
                  <a:pt x="180835" y="2157095"/>
                </a:lnTo>
                <a:lnTo>
                  <a:pt x="180835" y="2388133"/>
                </a:lnTo>
                <a:lnTo>
                  <a:pt x="69951" y="2498928"/>
                </a:lnTo>
                <a:lnTo>
                  <a:pt x="69951" y="1342021"/>
                </a:lnTo>
                <a:lnTo>
                  <a:pt x="433387" y="1705140"/>
                </a:lnTo>
                <a:lnTo>
                  <a:pt x="433387" y="1601482"/>
                </a:lnTo>
                <a:lnTo>
                  <a:pt x="69964" y="1238377"/>
                </a:lnTo>
                <a:lnTo>
                  <a:pt x="69964" y="731596"/>
                </a:lnTo>
                <a:lnTo>
                  <a:pt x="798169" y="1459217"/>
                </a:lnTo>
                <a:lnTo>
                  <a:pt x="798169" y="1355572"/>
                </a:lnTo>
                <a:lnTo>
                  <a:pt x="69964" y="627976"/>
                </a:lnTo>
                <a:lnTo>
                  <a:pt x="69964" y="0"/>
                </a:lnTo>
                <a:lnTo>
                  <a:pt x="0" y="0"/>
                </a:lnTo>
                <a:lnTo>
                  <a:pt x="0" y="4108615"/>
                </a:lnTo>
                <a:lnTo>
                  <a:pt x="4092283" y="4108615"/>
                </a:lnTo>
                <a:lnTo>
                  <a:pt x="4092283" y="4035336"/>
                </a:lnTo>
                <a:close/>
              </a:path>
            </a:pathLst>
          </a:custGeom>
          <a:solidFill>
            <a:srgbClr val="1BE2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7333" y="-793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BBF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5454" y="981851"/>
            <a:ext cx="116154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85" dirty="0">
                <a:solidFill>
                  <a:srgbClr val="203B3A"/>
                </a:solidFill>
                <a:latin typeface="Verdana"/>
                <a:cs typeface="Verdana"/>
              </a:rPr>
              <a:t>S</a:t>
            </a:r>
            <a:r>
              <a:rPr sz="7200" spc="-390" dirty="0">
                <a:solidFill>
                  <a:srgbClr val="203B3A"/>
                </a:solidFill>
                <a:latin typeface="Verdana"/>
                <a:cs typeface="Verdana"/>
              </a:rPr>
              <a:t>i</a:t>
            </a:r>
            <a:r>
              <a:rPr sz="7200" spc="-965" dirty="0">
                <a:solidFill>
                  <a:srgbClr val="203B3A"/>
                </a:solidFill>
                <a:latin typeface="Verdana"/>
                <a:cs typeface="Verdana"/>
              </a:rPr>
              <a:t>m</a:t>
            </a:r>
            <a:r>
              <a:rPr sz="7200" spc="-400" dirty="0">
                <a:solidFill>
                  <a:srgbClr val="203B3A"/>
                </a:solidFill>
                <a:latin typeface="Verdana"/>
                <a:cs typeface="Verdana"/>
              </a:rPr>
              <a:t>p</a:t>
            </a:r>
            <a:r>
              <a:rPr sz="7200" spc="-390" dirty="0">
                <a:solidFill>
                  <a:srgbClr val="203B3A"/>
                </a:solidFill>
                <a:latin typeface="Verdana"/>
                <a:cs typeface="Verdana"/>
              </a:rPr>
              <a:t>l</a:t>
            </a:r>
            <a:r>
              <a:rPr sz="7200" spc="-800" dirty="0">
                <a:solidFill>
                  <a:srgbClr val="203B3A"/>
                </a:solidFill>
                <a:latin typeface="Verdana"/>
                <a:cs typeface="Verdana"/>
              </a:rPr>
              <a:t>e</a:t>
            </a:r>
            <a:r>
              <a:rPr sz="7200" spc="-375" dirty="0">
                <a:solidFill>
                  <a:srgbClr val="203B3A"/>
                </a:solidFill>
                <a:latin typeface="Verdana"/>
                <a:cs typeface="Verdana"/>
              </a:rPr>
              <a:t> </a:t>
            </a:r>
            <a:r>
              <a:rPr sz="7200" spc="-290" dirty="0">
                <a:solidFill>
                  <a:srgbClr val="203B3A"/>
                </a:solidFill>
                <a:latin typeface="Verdana"/>
                <a:cs typeface="Verdana"/>
              </a:rPr>
              <a:t>t</a:t>
            </a:r>
            <a:r>
              <a:rPr sz="7200" spc="-390" dirty="0">
                <a:solidFill>
                  <a:srgbClr val="203B3A"/>
                </a:solidFill>
                <a:latin typeface="Verdana"/>
                <a:cs typeface="Verdana"/>
              </a:rPr>
              <a:t>i</a:t>
            </a:r>
            <a:r>
              <a:rPr sz="7200" spc="-400" dirty="0">
                <a:solidFill>
                  <a:srgbClr val="203B3A"/>
                </a:solidFill>
                <a:latin typeface="Verdana"/>
                <a:cs typeface="Verdana"/>
              </a:rPr>
              <a:t>p</a:t>
            </a:r>
            <a:r>
              <a:rPr sz="7200" spc="-625" dirty="0">
                <a:solidFill>
                  <a:srgbClr val="203B3A"/>
                </a:solidFill>
                <a:latin typeface="Verdana"/>
                <a:cs typeface="Verdana"/>
              </a:rPr>
              <a:t>s</a:t>
            </a:r>
            <a:r>
              <a:rPr sz="7200" spc="-375" dirty="0">
                <a:solidFill>
                  <a:srgbClr val="203B3A"/>
                </a:solidFill>
                <a:latin typeface="Verdana"/>
                <a:cs typeface="Verdana"/>
              </a:rPr>
              <a:t> </a:t>
            </a:r>
            <a:r>
              <a:rPr sz="7200" spc="-130" dirty="0">
                <a:solidFill>
                  <a:srgbClr val="203B3A"/>
                </a:solidFill>
                <a:latin typeface="Verdana"/>
                <a:cs typeface="Verdana"/>
              </a:rPr>
              <a:t>f</a:t>
            </a:r>
            <a:r>
              <a:rPr sz="7200" spc="-500" dirty="0">
                <a:solidFill>
                  <a:srgbClr val="203B3A"/>
                </a:solidFill>
                <a:latin typeface="Verdana"/>
                <a:cs typeface="Verdana"/>
              </a:rPr>
              <a:t>o</a:t>
            </a:r>
            <a:r>
              <a:rPr sz="7200" spc="-484" dirty="0">
                <a:solidFill>
                  <a:srgbClr val="203B3A"/>
                </a:solidFill>
                <a:latin typeface="Verdana"/>
                <a:cs typeface="Verdana"/>
              </a:rPr>
              <a:t>r</a:t>
            </a:r>
            <a:r>
              <a:rPr sz="7200" spc="-375" dirty="0">
                <a:solidFill>
                  <a:srgbClr val="203B3A"/>
                </a:solidFill>
                <a:latin typeface="Verdana"/>
                <a:cs typeface="Verdana"/>
              </a:rPr>
              <a:t> </a:t>
            </a:r>
            <a:r>
              <a:rPr sz="7200" spc="-400" dirty="0">
                <a:solidFill>
                  <a:srgbClr val="203B3A"/>
                </a:solidFill>
                <a:latin typeface="Verdana"/>
                <a:cs typeface="Verdana"/>
              </a:rPr>
              <a:t>p</a:t>
            </a:r>
            <a:r>
              <a:rPr sz="7200" spc="-490" dirty="0">
                <a:solidFill>
                  <a:srgbClr val="203B3A"/>
                </a:solidFill>
                <a:latin typeface="Verdana"/>
                <a:cs typeface="Verdana"/>
              </a:rPr>
              <a:t>r</a:t>
            </a:r>
            <a:r>
              <a:rPr sz="7200" spc="-500" dirty="0">
                <a:solidFill>
                  <a:srgbClr val="203B3A"/>
                </a:solidFill>
                <a:latin typeface="Verdana"/>
                <a:cs typeface="Verdana"/>
              </a:rPr>
              <a:t>o</a:t>
            </a:r>
            <a:r>
              <a:rPr sz="7200" spc="-290" dirty="0">
                <a:solidFill>
                  <a:srgbClr val="203B3A"/>
                </a:solidFill>
                <a:latin typeface="Verdana"/>
                <a:cs typeface="Verdana"/>
              </a:rPr>
              <a:t>t</a:t>
            </a:r>
            <a:r>
              <a:rPr sz="7200" spc="-805" dirty="0">
                <a:solidFill>
                  <a:srgbClr val="203B3A"/>
                </a:solidFill>
                <a:latin typeface="Verdana"/>
                <a:cs typeface="Verdana"/>
              </a:rPr>
              <a:t>e</a:t>
            </a:r>
            <a:r>
              <a:rPr sz="7200" spc="-535" dirty="0">
                <a:solidFill>
                  <a:srgbClr val="203B3A"/>
                </a:solidFill>
                <a:latin typeface="Verdana"/>
                <a:cs typeface="Verdana"/>
              </a:rPr>
              <a:t>c</a:t>
            </a:r>
            <a:r>
              <a:rPr sz="7200" spc="-290" dirty="0">
                <a:solidFill>
                  <a:srgbClr val="203B3A"/>
                </a:solidFill>
                <a:latin typeface="Verdana"/>
                <a:cs typeface="Verdana"/>
              </a:rPr>
              <a:t>t</a:t>
            </a:r>
            <a:r>
              <a:rPr sz="7200" spc="-390" dirty="0">
                <a:solidFill>
                  <a:srgbClr val="203B3A"/>
                </a:solidFill>
                <a:latin typeface="Verdana"/>
                <a:cs typeface="Verdana"/>
              </a:rPr>
              <a:t>i</a:t>
            </a:r>
            <a:r>
              <a:rPr sz="7200" spc="-500" dirty="0">
                <a:solidFill>
                  <a:srgbClr val="203B3A"/>
                </a:solidFill>
                <a:latin typeface="Verdana"/>
                <a:cs typeface="Verdana"/>
              </a:rPr>
              <a:t>o</a:t>
            </a:r>
            <a:r>
              <a:rPr sz="7200" spc="-640" dirty="0">
                <a:solidFill>
                  <a:srgbClr val="203B3A"/>
                </a:solidFill>
                <a:latin typeface="Verdana"/>
                <a:cs typeface="Verdana"/>
              </a:rPr>
              <a:t>n</a:t>
            </a:r>
            <a:endParaRPr sz="7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440" y="3859217"/>
            <a:ext cx="152399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440" y="4497392"/>
            <a:ext cx="152399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440" y="5135567"/>
            <a:ext cx="152399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440" y="5773742"/>
            <a:ext cx="152399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440" y="6411917"/>
            <a:ext cx="152399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440" y="7050092"/>
            <a:ext cx="152399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440" y="8326442"/>
            <a:ext cx="152399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76346" y="3528362"/>
            <a:ext cx="12851130" cy="57689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600" b="1" spc="-3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600" b="1" spc="-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spc="-1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600" b="1" spc="-10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2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600" b="1" spc="-5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600" b="1" spc="-1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600" b="1" spc="-2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36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6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spc="-10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3600" b="1" spc="-5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3600" b="1" spc="-10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1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600" b="1" spc="-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spc="-18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3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600" b="1" spc="-7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600" b="1" spc="-19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spc="-9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600" b="1" spc="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spc="-254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600" b="1" spc="-22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3600" dirty="0">
              <a:latin typeface="Tahoma"/>
              <a:cs typeface="Tahoma"/>
            </a:endParaRPr>
          </a:p>
          <a:p>
            <a:pPr marL="12700" marR="6869430">
              <a:lnSpc>
                <a:spcPct val="116300"/>
              </a:lnSpc>
            </a:pPr>
            <a:r>
              <a:rPr sz="3600" b="1" spc="-4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600" b="1" spc="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spc="-1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600" b="1" spc="-19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2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600" b="1" spc="-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2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254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600" b="1" spc="-9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600" b="1" spc="-2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600" b="1" spc="-19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spc="-2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215" dirty="0">
                <a:solidFill>
                  <a:srgbClr val="FFFFFF"/>
                </a:solidFill>
                <a:latin typeface="Tahoma"/>
                <a:cs typeface="Tahoma"/>
              </a:rPr>
              <a:t>.  </a:t>
            </a:r>
            <a:r>
              <a:rPr sz="3600" b="1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spc="-19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600" b="1" spc="-2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600" b="1" spc="-1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9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3600" b="1" spc="-1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2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9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600" b="1" spc="-2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18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-1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600" b="1" spc="-1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3600" b="1" spc="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600" b="1" spc="-2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2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0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3600" b="1" spc="-1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-19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600" b="1" spc="-2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9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-1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spc="-19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600" b="1" spc="-22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3600" dirty="0">
              <a:latin typeface="Tahoma"/>
              <a:cs typeface="Tahoma"/>
            </a:endParaRPr>
          </a:p>
          <a:p>
            <a:pPr marL="12700" marR="1887220">
              <a:lnSpc>
                <a:spcPct val="116300"/>
              </a:lnSpc>
            </a:pPr>
            <a:r>
              <a:rPr sz="3600" b="1" spc="-11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05" dirty="0">
                <a:solidFill>
                  <a:srgbClr val="FFFFFF"/>
                </a:solidFill>
                <a:latin typeface="Tahoma"/>
                <a:cs typeface="Tahoma"/>
              </a:rPr>
              <a:t>pop-up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 blocker</a:t>
            </a:r>
            <a:r>
              <a:rPr sz="36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7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35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Tahoma"/>
                <a:cs typeface="Tahoma"/>
              </a:rPr>
              <a:t>cautious</a:t>
            </a:r>
            <a:r>
              <a:rPr sz="36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60" dirty="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65" dirty="0">
                <a:solidFill>
                  <a:srgbClr val="FFFFFF"/>
                </a:solidFill>
                <a:latin typeface="Tahoma"/>
                <a:cs typeface="Tahoma"/>
              </a:rPr>
              <a:t>visiting </a:t>
            </a:r>
            <a:r>
              <a:rPr sz="3600" b="1" spc="-10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2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600" b="1" spc="-19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600" b="1" spc="-114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600" b="1" spc="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spc="-254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ili</a:t>
            </a:r>
            <a:r>
              <a:rPr sz="3600" b="1" spc="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3600" b="1" spc="-2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10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600" b="1" spc="-1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-19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spc="-2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1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spc="-22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3600" dirty="0">
              <a:latin typeface="Tahoma"/>
              <a:cs typeface="Tahoma"/>
            </a:endParaRPr>
          </a:p>
          <a:p>
            <a:pPr marL="12700" marR="5080">
              <a:lnSpc>
                <a:spcPct val="116300"/>
              </a:lnSpc>
            </a:pP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Avoid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55" dirty="0">
                <a:solidFill>
                  <a:srgbClr val="FFFFFF"/>
                </a:solidFill>
                <a:latin typeface="Tahoma"/>
                <a:cs typeface="Tahoma"/>
              </a:rPr>
              <a:t>opening</a:t>
            </a:r>
            <a:r>
              <a:rPr sz="36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suspicious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55" dirty="0">
                <a:solidFill>
                  <a:srgbClr val="FFFFFF"/>
                </a:solidFill>
                <a:latin typeface="Tahoma"/>
                <a:cs typeface="Tahoma"/>
              </a:rPr>
              <a:t>emails</a:t>
            </a:r>
            <a:r>
              <a:rPr sz="36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70" dirty="0">
                <a:solidFill>
                  <a:srgbClr val="FFFFFF"/>
                </a:solidFill>
                <a:latin typeface="Tahoma"/>
                <a:cs typeface="Tahoma"/>
              </a:rPr>
              <a:t>clicking </a:t>
            </a:r>
            <a:r>
              <a:rPr sz="3600" b="1" spc="-14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links</a:t>
            </a:r>
            <a:r>
              <a:rPr sz="3600" b="1" spc="-170" dirty="0">
                <a:solidFill>
                  <a:srgbClr val="FFFFFF"/>
                </a:solidFill>
                <a:latin typeface="Tahoma"/>
                <a:cs typeface="Tahoma"/>
              </a:rPr>
              <a:t> in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55" dirty="0">
                <a:solidFill>
                  <a:srgbClr val="FFFFFF"/>
                </a:solidFill>
                <a:latin typeface="Tahoma"/>
                <a:cs typeface="Tahoma"/>
              </a:rPr>
              <a:t>emails </a:t>
            </a:r>
            <a:r>
              <a:rPr sz="3600" b="1" spc="-10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14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2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2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600" b="1" spc="-19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600" b="1" spc="-24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600" b="1" spc="-19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3600" b="1" spc="-1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2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1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600" b="1" spc="-2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1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spc="-22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3600" dirty="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53184" y="1"/>
            <a:ext cx="3434814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82931" y="0"/>
            <a:ext cx="2505067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5870" y="470358"/>
            <a:ext cx="3418852" cy="40512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80599"/>
            <a:ext cx="88138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50" dirty="0"/>
              <a:t>INSTALL</a:t>
            </a:r>
            <a:r>
              <a:rPr sz="6400" spc="-180" dirty="0"/>
              <a:t> </a:t>
            </a:r>
            <a:r>
              <a:rPr sz="6400" spc="-105" dirty="0" smtClean="0"/>
              <a:t>FIREWALL</a:t>
            </a:r>
            <a:r>
              <a:rPr lang="en-US" sz="6400" spc="-105" dirty="0" smtClean="0"/>
              <a:t>S</a:t>
            </a:r>
            <a:endParaRPr sz="6400" dirty="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0649" y="6362700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0649" y="7005978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1964" y="2624637"/>
            <a:ext cx="11123836" cy="4810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4635">
              <a:lnSpc>
                <a:spcPct val="114999"/>
              </a:lnSpc>
              <a:spcBef>
                <a:spcPts val="95"/>
              </a:spcBef>
            </a:pPr>
            <a:r>
              <a:rPr sz="3200" b="1" spc="-114" dirty="0">
                <a:solidFill>
                  <a:srgbClr val="FFFFFF"/>
                </a:solidFill>
                <a:latin typeface="Tahoma"/>
                <a:cs typeface="Tahoma"/>
              </a:rPr>
              <a:t>Firewalls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35" dirty="0">
                <a:solidFill>
                  <a:srgbClr val="FFFFFF"/>
                </a:solidFill>
                <a:latin typeface="Tahoma"/>
                <a:cs typeface="Tahoma"/>
              </a:rPr>
              <a:t>carefully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analyze</a:t>
            </a:r>
            <a:r>
              <a:rPr sz="32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45" dirty="0">
                <a:solidFill>
                  <a:srgbClr val="FFFFFF"/>
                </a:solidFill>
                <a:latin typeface="Tahoma"/>
                <a:cs typeface="Tahoma"/>
              </a:rPr>
              <a:t>incoming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20" dirty="0">
                <a:solidFill>
                  <a:srgbClr val="FFFFFF"/>
                </a:solidFill>
                <a:latin typeface="Tahoma"/>
                <a:cs typeface="Tahoma"/>
              </a:rPr>
              <a:t>traffic </a:t>
            </a:r>
            <a:r>
              <a:rPr sz="32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8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200" b="1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b="1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200" b="1" spc="-1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200" b="1" spc="-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200" b="1" spc="-1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200" b="1" spc="-19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200" b="1" spc="-1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200" b="1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200" b="1" spc="-1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200" b="1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200" b="1" spc="-17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200" b="1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b="1" spc="-8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200" b="1" spc="-180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3200" b="1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200" b="1" spc="-160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3200" b="1" spc="-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9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200" b="1" spc="-180" dirty="0">
                <a:solidFill>
                  <a:srgbClr val="FFFFFF"/>
                </a:solidFill>
                <a:latin typeface="Tahoma"/>
                <a:cs typeface="Tahoma"/>
              </a:rPr>
              <a:t>ul</a:t>
            </a:r>
            <a:r>
              <a:rPr sz="3200" b="1" spc="-1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2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b="1" spc="-1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200" b="1" spc="-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200" b="1" spc="-180" dirty="0">
                <a:solidFill>
                  <a:srgbClr val="FFFFFF"/>
                </a:solidFill>
                <a:latin typeface="Tahoma"/>
                <a:cs typeface="Tahoma"/>
              </a:rPr>
              <a:t>il</a:t>
            </a:r>
            <a:r>
              <a:rPr sz="3200" b="1" spc="-17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200" b="1" spc="-1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200" b="1" spc="-18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7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200" b="1" spc="-19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200" b="1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b="1" spc="-110" dirty="0">
                <a:solidFill>
                  <a:srgbClr val="FFFFFF"/>
                </a:solidFill>
                <a:latin typeface="Tahoma"/>
                <a:cs typeface="Tahoma"/>
              </a:rPr>
              <a:t>ff</a:t>
            </a:r>
            <a:r>
              <a:rPr sz="3200" b="1" spc="-1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200" b="1" spc="-65" dirty="0">
                <a:solidFill>
                  <a:srgbClr val="FFFFFF"/>
                </a:solidFill>
                <a:latin typeface="Tahoma"/>
                <a:cs typeface="Tahoma"/>
              </a:rPr>
              <a:t>c  </a:t>
            </a:r>
            <a:r>
              <a:rPr sz="3200" b="1" spc="-140" dirty="0">
                <a:solidFill>
                  <a:srgbClr val="FFFFFF"/>
                </a:solidFill>
                <a:latin typeface="Tahoma"/>
                <a:cs typeface="Tahoma"/>
              </a:rPr>
              <a:t>coming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6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20" dirty="0">
                <a:solidFill>
                  <a:srgbClr val="FFFFFF"/>
                </a:solidFill>
                <a:latin typeface="Tahoma"/>
                <a:cs typeface="Tahoma"/>
              </a:rPr>
              <a:t>suspicious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25" dirty="0">
                <a:solidFill>
                  <a:srgbClr val="FFFFFF"/>
                </a:solidFill>
                <a:latin typeface="Tahoma"/>
                <a:cs typeface="Tahoma"/>
              </a:rPr>
              <a:t>sources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4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50" dirty="0">
                <a:solidFill>
                  <a:srgbClr val="FFFFFF"/>
                </a:solidFill>
                <a:latin typeface="Tahoma"/>
                <a:cs typeface="Tahoma"/>
              </a:rPr>
              <a:t>prevent </a:t>
            </a:r>
            <a:r>
              <a:rPr sz="32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14" dirty="0">
                <a:solidFill>
                  <a:srgbClr val="FFFFFF"/>
                </a:solidFill>
                <a:latin typeface="Tahoma"/>
                <a:cs typeface="Tahoma"/>
              </a:rPr>
              <a:t>attacks.</a:t>
            </a: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0" dirty="0">
              <a:latin typeface="Tahoma"/>
              <a:cs typeface="Tahoma"/>
            </a:endParaRPr>
          </a:p>
          <a:p>
            <a:pPr marL="12700" marR="511809">
              <a:lnSpc>
                <a:spcPct val="115199"/>
              </a:lnSpc>
            </a:pPr>
            <a:r>
              <a:rPr sz="3200" b="1" spc="-5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3200" b="1" spc="-18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3200" b="1" spc="-19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3200" b="1" spc="-16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3200" b="1" spc="-50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3200" b="1" spc="2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3200" b="1" spc="-180" dirty="0">
                <a:solidFill>
                  <a:srgbClr val="FF0000"/>
                </a:solidFill>
                <a:latin typeface="Tahoma"/>
                <a:cs typeface="Tahoma"/>
              </a:rPr>
              <a:t>ll</a:t>
            </a:r>
            <a:r>
              <a:rPr sz="3200" b="1" spc="-5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3200" b="1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1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200" b="1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b="1" spc="-1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200" b="1" spc="-1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200" b="1" spc="-17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200" b="1" spc="-160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3200" b="1" spc="-18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8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200" b="1" spc="-1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6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3200" b="1" spc="-12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3200" b="1" spc="-11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3200" b="1" spc="-17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3200" b="1" spc="-50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3200" b="1" spc="2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3200" b="1" spc="-19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3200" b="1" spc="-15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3200" b="1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12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3200" b="1" spc="-18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3200" b="1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160" dirty="0">
                <a:solidFill>
                  <a:srgbClr val="FF0000"/>
                </a:solidFill>
                <a:latin typeface="Tahoma"/>
                <a:cs typeface="Tahoma"/>
              </a:rPr>
              <a:t>h</a:t>
            </a:r>
            <a:r>
              <a:rPr sz="3200" b="1" spc="2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3200" b="1" spc="-19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3200" b="1" spc="-7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3200" b="1" spc="-50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3200" b="1" spc="2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3200" b="1" spc="-19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3200" b="1" spc="-16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3200" b="1" spc="-225" dirty="0">
                <a:solidFill>
                  <a:srgbClr val="FF0000"/>
                </a:solidFill>
                <a:latin typeface="Tahoma"/>
                <a:cs typeface="Tahoma"/>
              </a:rPr>
              <a:t>,</a:t>
            </a:r>
            <a:r>
              <a:rPr sz="3200" b="1" spc="-22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3200" b="1" spc="-140" dirty="0">
                <a:solidFill>
                  <a:srgbClr val="FFFFFF"/>
                </a:solidFill>
                <a:latin typeface="Tahoma"/>
                <a:cs typeface="Tahoma"/>
              </a:rPr>
              <a:t>though</a:t>
            </a:r>
            <a:r>
              <a:rPr sz="32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35" dirty="0">
                <a:solidFill>
                  <a:srgbClr val="FF0000"/>
                </a:solidFill>
                <a:latin typeface="Tahoma"/>
                <a:cs typeface="Tahoma"/>
              </a:rPr>
              <a:t>it’s</a:t>
            </a:r>
            <a:r>
              <a:rPr sz="3200" b="1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120" dirty="0">
                <a:solidFill>
                  <a:srgbClr val="FF0000"/>
                </a:solidFill>
                <a:latin typeface="Tahoma"/>
                <a:cs typeface="Tahoma"/>
              </a:rPr>
              <a:t>best</a:t>
            </a:r>
            <a:r>
              <a:rPr sz="3200" b="1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145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3200" b="1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110" dirty="0">
                <a:solidFill>
                  <a:srgbClr val="FF0000"/>
                </a:solidFill>
                <a:latin typeface="Tahoma"/>
                <a:cs typeface="Tahoma"/>
              </a:rPr>
              <a:t>have</a:t>
            </a:r>
            <a:r>
              <a:rPr sz="3200" b="1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155" dirty="0">
                <a:solidFill>
                  <a:srgbClr val="FF0000"/>
                </a:solidFill>
                <a:latin typeface="Tahoma"/>
                <a:cs typeface="Tahoma"/>
              </a:rPr>
              <a:t>both.</a:t>
            </a:r>
            <a:endParaRPr sz="32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02945" marR="5080">
              <a:lnSpc>
                <a:spcPct val="115199"/>
              </a:lnSpc>
              <a:tabLst>
                <a:tab pos="7483475" algn="l"/>
              </a:tabLst>
            </a:pPr>
            <a:r>
              <a:rPr sz="3600" b="1" spc="-14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36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85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r>
              <a:rPr sz="36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25" dirty="0">
                <a:solidFill>
                  <a:srgbClr val="FFFFFF"/>
                </a:solidFill>
                <a:latin typeface="Tahoma"/>
                <a:cs typeface="Tahoma"/>
              </a:rPr>
              <a:t>translation(NAT)	</a:t>
            </a:r>
            <a:r>
              <a:rPr sz="3600" b="1" spc="-120" dirty="0" smtClean="0">
                <a:solidFill>
                  <a:srgbClr val="FFFFFF"/>
                </a:solidFill>
                <a:latin typeface="Tahoma"/>
                <a:cs typeface="Tahoma"/>
              </a:rPr>
              <a:t>Firewall </a:t>
            </a:r>
            <a:r>
              <a:rPr sz="3600" b="1" spc="-114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endParaRPr lang="en-US" sz="3600" b="1" spc="-114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702945" marR="5080">
              <a:lnSpc>
                <a:spcPct val="115199"/>
              </a:lnSpc>
              <a:tabLst>
                <a:tab pos="7483475" algn="l"/>
              </a:tabLst>
            </a:pPr>
            <a:r>
              <a:rPr sz="3600" b="1" spc="-10" dirty="0" err="1" smtClean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spc="-175" dirty="0" err="1" smtClean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spc="25" dirty="0" err="1" smtClean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spc="-175" dirty="0" err="1" smtClean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spc="-160" dirty="0" err="1" smtClean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110" dirty="0" err="1" smtClean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600" b="1" spc="-180" dirty="0" err="1" smtClean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600" b="1" spc="-175" dirty="0" err="1" smtClean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600" b="1" spc="-8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2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ul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il</a:t>
            </a:r>
            <a:r>
              <a:rPr sz="3600" b="1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spc="-13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600" b="1" spc="-1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18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-1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600" b="1" spc="-65" dirty="0">
                <a:solidFill>
                  <a:srgbClr val="FFFFFF"/>
                </a:solidFill>
                <a:latin typeface="Tahoma"/>
                <a:cs typeface="Tahoma"/>
              </a:rPr>
              <a:t>sp</a:t>
            </a:r>
            <a:r>
              <a:rPr sz="3600" b="1" spc="-1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1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-1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1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6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39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3600" b="1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600" b="1" spc="-7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600" b="1" spc="-6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-38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36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-19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1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5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3600" b="1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3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6082" y="-1840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BBF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44500" y="1028703"/>
            <a:ext cx="4114800" cy="4114800"/>
            <a:chOff x="13144500" y="1028703"/>
            <a:chExt cx="4114800" cy="4114800"/>
          </a:xfrm>
        </p:grpSpPr>
        <p:sp>
          <p:nvSpPr>
            <p:cNvPr id="4" name="object 4"/>
            <p:cNvSpPr/>
            <p:nvPr/>
          </p:nvSpPr>
          <p:spPr>
            <a:xfrm>
              <a:off x="13144500" y="1028703"/>
              <a:ext cx="4114800" cy="4114800"/>
            </a:xfrm>
            <a:custGeom>
              <a:avLst/>
              <a:gdLst/>
              <a:ahLst/>
              <a:cxnLst/>
              <a:rect l="l" t="t" r="r" b="b"/>
              <a:pathLst>
                <a:path w="4114800" h="4114800">
                  <a:moveTo>
                    <a:pt x="2057400" y="4114800"/>
                  </a:moveTo>
                  <a:lnTo>
                    <a:pt x="1855739" y="4104892"/>
                  </a:lnTo>
                  <a:lnTo>
                    <a:pt x="1656021" y="4075266"/>
                  </a:lnTo>
                  <a:lnTo>
                    <a:pt x="1460168" y="4026208"/>
                  </a:lnTo>
                  <a:lnTo>
                    <a:pt x="1270066" y="3958189"/>
                  </a:lnTo>
                  <a:lnTo>
                    <a:pt x="1087548" y="3871864"/>
                  </a:lnTo>
                  <a:lnTo>
                    <a:pt x="914369" y="3768065"/>
                  </a:lnTo>
                  <a:lnTo>
                    <a:pt x="752199" y="3647791"/>
                  </a:lnTo>
                  <a:lnTo>
                    <a:pt x="602598" y="3512201"/>
                  </a:lnTo>
                  <a:lnTo>
                    <a:pt x="467008" y="3362600"/>
                  </a:lnTo>
                  <a:lnTo>
                    <a:pt x="346734" y="3200429"/>
                  </a:lnTo>
                  <a:lnTo>
                    <a:pt x="242935" y="3027251"/>
                  </a:lnTo>
                  <a:lnTo>
                    <a:pt x="156610" y="2844732"/>
                  </a:lnTo>
                  <a:lnTo>
                    <a:pt x="88590" y="2654631"/>
                  </a:lnTo>
                  <a:lnTo>
                    <a:pt x="39532" y="2458778"/>
                  </a:lnTo>
                  <a:lnTo>
                    <a:pt x="9906" y="2259060"/>
                  </a:lnTo>
                  <a:lnTo>
                    <a:pt x="0" y="2057400"/>
                  </a:lnTo>
                  <a:lnTo>
                    <a:pt x="9906" y="1855739"/>
                  </a:lnTo>
                  <a:lnTo>
                    <a:pt x="39532" y="1656021"/>
                  </a:lnTo>
                  <a:lnTo>
                    <a:pt x="88590" y="1460168"/>
                  </a:lnTo>
                  <a:lnTo>
                    <a:pt x="156610" y="1270066"/>
                  </a:lnTo>
                  <a:lnTo>
                    <a:pt x="242935" y="1087548"/>
                  </a:lnTo>
                  <a:lnTo>
                    <a:pt x="346734" y="914369"/>
                  </a:lnTo>
                  <a:lnTo>
                    <a:pt x="467008" y="752199"/>
                  </a:lnTo>
                  <a:lnTo>
                    <a:pt x="602598" y="602598"/>
                  </a:lnTo>
                  <a:lnTo>
                    <a:pt x="752199" y="467008"/>
                  </a:lnTo>
                  <a:lnTo>
                    <a:pt x="914369" y="346734"/>
                  </a:lnTo>
                  <a:lnTo>
                    <a:pt x="1087548" y="242935"/>
                  </a:lnTo>
                  <a:lnTo>
                    <a:pt x="1270066" y="156610"/>
                  </a:lnTo>
                  <a:lnTo>
                    <a:pt x="1460168" y="88590"/>
                  </a:lnTo>
                  <a:lnTo>
                    <a:pt x="1656021" y="39532"/>
                  </a:lnTo>
                  <a:lnTo>
                    <a:pt x="1855739" y="9906"/>
                  </a:lnTo>
                  <a:lnTo>
                    <a:pt x="2057400" y="0"/>
                  </a:lnTo>
                  <a:lnTo>
                    <a:pt x="2259060" y="9906"/>
                  </a:lnTo>
                  <a:lnTo>
                    <a:pt x="2458778" y="39532"/>
                  </a:lnTo>
                  <a:lnTo>
                    <a:pt x="2654631" y="88590"/>
                  </a:lnTo>
                  <a:lnTo>
                    <a:pt x="2844732" y="156610"/>
                  </a:lnTo>
                  <a:lnTo>
                    <a:pt x="3027251" y="242935"/>
                  </a:lnTo>
                  <a:lnTo>
                    <a:pt x="3200429" y="346734"/>
                  </a:lnTo>
                  <a:lnTo>
                    <a:pt x="3362600" y="467008"/>
                  </a:lnTo>
                  <a:lnTo>
                    <a:pt x="3512201" y="602598"/>
                  </a:lnTo>
                  <a:lnTo>
                    <a:pt x="3647791" y="752199"/>
                  </a:lnTo>
                  <a:lnTo>
                    <a:pt x="3768065" y="914369"/>
                  </a:lnTo>
                  <a:lnTo>
                    <a:pt x="3871864" y="1087548"/>
                  </a:lnTo>
                  <a:lnTo>
                    <a:pt x="3958189" y="1270066"/>
                  </a:lnTo>
                  <a:lnTo>
                    <a:pt x="4026209" y="1460168"/>
                  </a:lnTo>
                  <a:lnTo>
                    <a:pt x="4075267" y="1656021"/>
                  </a:lnTo>
                  <a:lnTo>
                    <a:pt x="4104892" y="1855739"/>
                  </a:lnTo>
                  <a:lnTo>
                    <a:pt x="4114800" y="2057400"/>
                  </a:lnTo>
                  <a:lnTo>
                    <a:pt x="4104892" y="2259060"/>
                  </a:lnTo>
                  <a:lnTo>
                    <a:pt x="4075266" y="2458778"/>
                  </a:lnTo>
                  <a:lnTo>
                    <a:pt x="4026208" y="2654631"/>
                  </a:lnTo>
                  <a:lnTo>
                    <a:pt x="3958189" y="2844732"/>
                  </a:lnTo>
                  <a:lnTo>
                    <a:pt x="3871864" y="3027251"/>
                  </a:lnTo>
                  <a:lnTo>
                    <a:pt x="3768065" y="3200429"/>
                  </a:lnTo>
                  <a:lnTo>
                    <a:pt x="3647791" y="3362600"/>
                  </a:lnTo>
                  <a:lnTo>
                    <a:pt x="3512201" y="3512201"/>
                  </a:lnTo>
                  <a:lnTo>
                    <a:pt x="3362600" y="3647791"/>
                  </a:lnTo>
                  <a:lnTo>
                    <a:pt x="3200429" y="3768065"/>
                  </a:lnTo>
                  <a:lnTo>
                    <a:pt x="3027251" y="3871864"/>
                  </a:lnTo>
                  <a:lnTo>
                    <a:pt x="2844732" y="3958189"/>
                  </a:lnTo>
                  <a:lnTo>
                    <a:pt x="2654631" y="4026209"/>
                  </a:lnTo>
                  <a:lnTo>
                    <a:pt x="2458778" y="4075267"/>
                  </a:lnTo>
                  <a:lnTo>
                    <a:pt x="2259060" y="4104892"/>
                  </a:lnTo>
                  <a:lnTo>
                    <a:pt x="2057400" y="4114800"/>
                  </a:lnTo>
                  <a:close/>
                </a:path>
              </a:pathLst>
            </a:custGeom>
            <a:solidFill>
              <a:srgbClr val="20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5383" y="3313129"/>
              <a:ext cx="118110" cy="1141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909955" y="1649056"/>
              <a:ext cx="2637790" cy="2870200"/>
            </a:xfrm>
            <a:custGeom>
              <a:avLst/>
              <a:gdLst/>
              <a:ahLst/>
              <a:cxnLst/>
              <a:rect l="l" t="t" r="r" b="b"/>
              <a:pathLst>
                <a:path w="2637790" h="2870200">
                  <a:moveTo>
                    <a:pt x="819150" y="2754198"/>
                  </a:moveTo>
                  <a:lnTo>
                    <a:pt x="775322" y="2722816"/>
                  </a:lnTo>
                  <a:lnTo>
                    <a:pt x="732421" y="2690330"/>
                  </a:lnTo>
                  <a:lnTo>
                    <a:pt x="690473" y="2656725"/>
                  </a:lnTo>
                  <a:lnTo>
                    <a:pt x="649439" y="2622016"/>
                  </a:lnTo>
                  <a:lnTo>
                    <a:pt x="609358" y="2586202"/>
                  </a:lnTo>
                  <a:lnTo>
                    <a:pt x="570204" y="2549271"/>
                  </a:lnTo>
                  <a:lnTo>
                    <a:pt x="531990" y="2511234"/>
                  </a:lnTo>
                  <a:lnTo>
                    <a:pt x="494804" y="2472194"/>
                  </a:lnTo>
                  <a:lnTo>
                    <a:pt x="458736" y="2432227"/>
                  </a:lnTo>
                  <a:lnTo>
                    <a:pt x="423799" y="2391359"/>
                  </a:lnTo>
                  <a:lnTo>
                    <a:pt x="389991" y="2349576"/>
                  </a:lnTo>
                  <a:lnTo>
                    <a:pt x="357314" y="2306878"/>
                  </a:lnTo>
                  <a:lnTo>
                    <a:pt x="325767" y="2263254"/>
                  </a:lnTo>
                  <a:lnTo>
                    <a:pt x="295338" y="2218728"/>
                  </a:lnTo>
                  <a:lnTo>
                    <a:pt x="268046" y="2176653"/>
                  </a:lnTo>
                  <a:lnTo>
                    <a:pt x="241858" y="2134006"/>
                  </a:lnTo>
                  <a:lnTo>
                    <a:pt x="216776" y="2090788"/>
                  </a:lnTo>
                  <a:lnTo>
                    <a:pt x="192798" y="2046998"/>
                  </a:lnTo>
                  <a:lnTo>
                    <a:pt x="169913" y="2002637"/>
                  </a:lnTo>
                  <a:lnTo>
                    <a:pt x="148132" y="1957717"/>
                  </a:lnTo>
                  <a:lnTo>
                    <a:pt x="127457" y="1912213"/>
                  </a:lnTo>
                  <a:lnTo>
                    <a:pt x="107886" y="1866150"/>
                  </a:lnTo>
                  <a:lnTo>
                    <a:pt x="89420" y="1819516"/>
                  </a:lnTo>
                  <a:lnTo>
                    <a:pt x="0" y="1853692"/>
                  </a:lnTo>
                  <a:lnTo>
                    <a:pt x="19354" y="1902548"/>
                  </a:lnTo>
                  <a:lnTo>
                    <a:pt x="39852" y="1950796"/>
                  </a:lnTo>
                  <a:lnTo>
                    <a:pt x="61518" y="1998459"/>
                  </a:lnTo>
                  <a:lnTo>
                    <a:pt x="84328" y="2045525"/>
                  </a:lnTo>
                  <a:lnTo>
                    <a:pt x="108292" y="2091994"/>
                  </a:lnTo>
                  <a:lnTo>
                    <a:pt x="133413" y="2137854"/>
                  </a:lnTo>
                  <a:lnTo>
                    <a:pt x="159689" y="2183130"/>
                  </a:lnTo>
                  <a:lnTo>
                    <a:pt x="187109" y="2227808"/>
                  </a:lnTo>
                  <a:lnTo>
                    <a:pt x="215696" y="2271890"/>
                  </a:lnTo>
                  <a:lnTo>
                    <a:pt x="243522" y="2312759"/>
                  </a:lnTo>
                  <a:lnTo>
                    <a:pt x="272262" y="2352891"/>
                  </a:lnTo>
                  <a:lnTo>
                    <a:pt x="301904" y="2392299"/>
                  </a:lnTo>
                  <a:lnTo>
                    <a:pt x="332435" y="2430970"/>
                  </a:lnTo>
                  <a:lnTo>
                    <a:pt x="363880" y="2468905"/>
                  </a:lnTo>
                  <a:lnTo>
                    <a:pt x="396227" y="2506116"/>
                  </a:lnTo>
                  <a:lnTo>
                    <a:pt x="429488" y="2542590"/>
                  </a:lnTo>
                  <a:lnTo>
                    <a:pt x="463638" y="2578328"/>
                  </a:lnTo>
                  <a:lnTo>
                    <a:pt x="498614" y="2613266"/>
                  </a:lnTo>
                  <a:lnTo>
                    <a:pt x="534352" y="2647302"/>
                  </a:lnTo>
                  <a:lnTo>
                    <a:pt x="570826" y="2680462"/>
                  </a:lnTo>
                  <a:lnTo>
                    <a:pt x="608063" y="2712720"/>
                  </a:lnTo>
                  <a:lnTo>
                    <a:pt x="646049" y="2744089"/>
                  </a:lnTo>
                  <a:lnTo>
                    <a:pt x="684784" y="2774581"/>
                  </a:lnTo>
                  <a:lnTo>
                    <a:pt x="724268" y="2804172"/>
                  </a:lnTo>
                  <a:lnTo>
                    <a:pt x="764501" y="2832887"/>
                  </a:lnTo>
                  <a:lnTo>
                    <a:pt x="819150" y="2754198"/>
                  </a:lnTo>
                  <a:close/>
                </a:path>
                <a:path w="2637790" h="2870200">
                  <a:moveTo>
                    <a:pt x="2206929" y="517588"/>
                  </a:moveTo>
                  <a:lnTo>
                    <a:pt x="2180679" y="479856"/>
                  </a:lnTo>
                  <a:lnTo>
                    <a:pt x="2111222" y="461581"/>
                  </a:lnTo>
                  <a:lnTo>
                    <a:pt x="2111222" y="560336"/>
                  </a:lnTo>
                  <a:lnTo>
                    <a:pt x="2111222" y="1102487"/>
                  </a:lnTo>
                  <a:lnTo>
                    <a:pt x="2110498" y="1150620"/>
                  </a:lnTo>
                  <a:lnTo>
                    <a:pt x="2108314" y="1198651"/>
                  </a:lnTo>
                  <a:lnTo>
                    <a:pt x="2104694" y="1246555"/>
                  </a:lnTo>
                  <a:lnTo>
                    <a:pt x="2099602" y="1294358"/>
                  </a:lnTo>
                  <a:lnTo>
                    <a:pt x="2093074" y="1342047"/>
                  </a:lnTo>
                  <a:lnTo>
                    <a:pt x="2075421" y="1342047"/>
                  </a:lnTo>
                  <a:lnTo>
                    <a:pt x="2075421" y="1437881"/>
                  </a:lnTo>
                  <a:lnTo>
                    <a:pt x="2064219" y="1485988"/>
                  </a:lnTo>
                  <a:lnTo>
                    <a:pt x="2051545" y="1533626"/>
                  </a:lnTo>
                  <a:lnTo>
                    <a:pt x="2037397" y="1580794"/>
                  </a:lnTo>
                  <a:lnTo>
                    <a:pt x="2021789" y="1627505"/>
                  </a:lnTo>
                  <a:lnTo>
                    <a:pt x="2004707" y="1673745"/>
                  </a:lnTo>
                  <a:lnTo>
                    <a:pt x="1986153" y="1719516"/>
                  </a:lnTo>
                  <a:lnTo>
                    <a:pt x="1966188" y="1764690"/>
                  </a:lnTo>
                  <a:lnTo>
                    <a:pt x="1944865" y="1809127"/>
                  </a:lnTo>
                  <a:lnTo>
                    <a:pt x="1922183" y="1852828"/>
                  </a:lnTo>
                  <a:lnTo>
                    <a:pt x="1898142" y="1895792"/>
                  </a:lnTo>
                  <a:lnTo>
                    <a:pt x="1872754" y="1938032"/>
                  </a:lnTo>
                  <a:lnTo>
                    <a:pt x="1845995" y="1979536"/>
                  </a:lnTo>
                  <a:lnTo>
                    <a:pt x="1815325" y="2023935"/>
                  </a:lnTo>
                  <a:lnTo>
                    <a:pt x="1783270" y="2067140"/>
                  </a:lnTo>
                  <a:lnTo>
                    <a:pt x="1749818" y="2109165"/>
                  </a:lnTo>
                  <a:lnTo>
                    <a:pt x="1714969" y="2149983"/>
                  </a:lnTo>
                  <a:lnTo>
                    <a:pt x="1678736" y="2189607"/>
                  </a:lnTo>
                  <a:lnTo>
                    <a:pt x="1641094" y="2228050"/>
                  </a:lnTo>
                  <a:lnTo>
                    <a:pt x="1602066" y="2265299"/>
                  </a:lnTo>
                  <a:lnTo>
                    <a:pt x="1561807" y="2301202"/>
                  </a:lnTo>
                  <a:lnTo>
                    <a:pt x="1520469" y="2335606"/>
                  </a:lnTo>
                  <a:lnTo>
                    <a:pt x="1478064" y="2368537"/>
                  </a:lnTo>
                  <a:lnTo>
                    <a:pt x="1434579" y="2399982"/>
                  </a:lnTo>
                  <a:lnTo>
                    <a:pt x="1390027" y="2429929"/>
                  </a:lnTo>
                  <a:lnTo>
                    <a:pt x="1344396" y="2458389"/>
                  </a:lnTo>
                  <a:lnTo>
                    <a:pt x="1297698" y="2485364"/>
                  </a:lnTo>
                  <a:lnTo>
                    <a:pt x="1297698" y="1437881"/>
                  </a:lnTo>
                  <a:lnTo>
                    <a:pt x="2075421" y="1437881"/>
                  </a:lnTo>
                  <a:lnTo>
                    <a:pt x="2075421" y="1342047"/>
                  </a:lnTo>
                  <a:lnTo>
                    <a:pt x="1297698" y="1342047"/>
                  </a:lnTo>
                  <a:lnTo>
                    <a:pt x="1297698" y="356717"/>
                  </a:lnTo>
                  <a:lnTo>
                    <a:pt x="2111222" y="560336"/>
                  </a:lnTo>
                  <a:lnTo>
                    <a:pt x="2111222" y="461581"/>
                  </a:lnTo>
                  <a:lnTo>
                    <a:pt x="1692313" y="356717"/>
                  </a:lnTo>
                  <a:lnTo>
                    <a:pt x="1253705" y="246926"/>
                  </a:lnTo>
                  <a:lnTo>
                    <a:pt x="1245971" y="246926"/>
                  </a:lnTo>
                  <a:lnTo>
                    <a:pt x="1201991" y="257937"/>
                  </a:lnTo>
                  <a:lnTo>
                    <a:pt x="1201991" y="356717"/>
                  </a:lnTo>
                  <a:lnTo>
                    <a:pt x="1201991" y="1342047"/>
                  </a:lnTo>
                  <a:lnTo>
                    <a:pt x="1201991" y="1437881"/>
                  </a:lnTo>
                  <a:lnTo>
                    <a:pt x="1201991" y="2485364"/>
                  </a:lnTo>
                  <a:lnTo>
                    <a:pt x="1155280" y="2458389"/>
                  </a:lnTo>
                  <a:lnTo>
                    <a:pt x="1109662" y="2429929"/>
                  </a:lnTo>
                  <a:lnTo>
                    <a:pt x="1065098" y="2399982"/>
                  </a:lnTo>
                  <a:lnTo>
                    <a:pt x="1021626" y="2368537"/>
                  </a:lnTo>
                  <a:lnTo>
                    <a:pt x="979208" y="2335606"/>
                  </a:lnTo>
                  <a:lnTo>
                    <a:pt x="937882" y="2301202"/>
                  </a:lnTo>
                  <a:lnTo>
                    <a:pt x="897610" y="2265299"/>
                  </a:lnTo>
                  <a:lnTo>
                    <a:pt x="858583" y="2228050"/>
                  </a:lnTo>
                  <a:lnTo>
                    <a:pt x="820953" y="2189607"/>
                  </a:lnTo>
                  <a:lnTo>
                    <a:pt x="784707" y="2149983"/>
                  </a:lnTo>
                  <a:lnTo>
                    <a:pt x="749998" y="2109305"/>
                  </a:lnTo>
                  <a:lnTo>
                    <a:pt x="716419" y="2067140"/>
                  </a:lnTo>
                  <a:lnTo>
                    <a:pt x="684352" y="2023935"/>
                  </a:lnTo>
                  <a:lnTo>
                    <a:pt x="653694" y="1979536"/>
                  </a:lnTo>
                  <a:lnTo>
                    <a:pt x="626935" y="1938032"/>
                  </a:lnTo>
                  <a:lnTo>
                    <a:pt x="601535" y="1895792"/>
                  </a:lnTo>
                  <a:lnTo>
                    <a:pt x="577494" y="1852828"/>
                  </a:lnTo>
                  <a:lnTo>
                    <a:pt x="554939" y="1809356"/>
                  </a:lnTo>
                  <a:lnTo>
                    <a:pt x="533488" y="1764690"/>
                  </a:lnTo>
                  <a:lnTo>
                    <a:pt x="513524" y="1719516"/>
                  </a:lnTo>
                  <a:lnTo>
                    <a:pt x="494969" y="1673745"/>
                  </a:lnTo>
                  <a:lnTo>
                    <a:pt x="477888" y="1627505"/>
                  </a:lnTo>
                  <a:lnTo>
                    <a:pt x="462280" y="1580794"/>
                  </a:lnTo>
                  <a:lnTo>
                    <a:pt x="448144" y="1533626"/>
                  </a:lnTo>
                  <a:lnTo>
                    <a:pt x="435470" y="1485988"/>
                  </a:lnTo>
                  <a:lnTo>
                    <a:pt x="424268" y="1437881"/>
                  </a:lnTo>
                  <a:lnTo>
                    <a:pt x="1201991" y="1437881"/>
                  </a:lnTo>
                  <a:lnTo>
                    <a:pt x="1201991" y="1342047"/>
                  </a:lnTo>
                  <a:lnTo>
                    <a:pt x="406615" y="1342047"/>
                  </a:lnTo>
                  <a:lnTo>
                    <a:pt x="400075" y="1294371"/>
                  </a:lnTo>
                  <a:lnTo>
                    <a:pt x="394995" y="1246568"/>
                  </a:lnTo>
                  <a:lnTo>
                    <a:pt x="391363" y="1198651"/>
                  </a:lnTo>
                  <a:lnTo>
                    <a:pt x="389191" y="1150632"/>
                  </a:lnTo>
                  <a:lnTo>
                    <a:pt x="388467" y="1102487"/>
                  </a:lnTo>
                  <a:lnTo>
                    <a:pt x="388467" y="560336"/>
                  </a:lnTo>
                  <a:lnTo>
                    <a:pt x="1201991" y="356717"/>
                  </a:lnTo>
                  <a:lnTo>
                    <a:pt x="1201991" y="257937"/>
                  </a:lnTo>
                  <a:lnTo>
                    <a:pt x="323824" y="477748"/>
                  </a:lnTo>
                  <a:lnTo>
                    <a:pt x="293624" y="512394"/>
                  </a:lnTo>
                  <a:lnTo>
                    <a:pt x="292760" y="517588"/>
                  </a:lnTo>
                  <a:lnTo>
                    <a:pt x="292760" y="1102487"/>
                  </a:lnTo>
                  <a:lnTo>
                    <a:pt x="293776" y="1160856"/>
                  </a:lnTo>
                  <a:lnTo>
                    <a:pt x="296811" y="1219149"/>
                  </a:lnTo>
                  <a:lnTo>
                    <a:pt x="301879" y="1277289"/>
                  </a:lnTo>
                  <a:lnTo>
                    <a:pt x="308965" y="1335227"/>
                  </a:lnTo>
                  <a:lnTo>
                    <a:pt x="318058" y="1392885"/>
                  </a:lnTo>
                  <a:lnTo>
                    <a:pt x="329158" y="1450187"/>
                  </a:lnTo>
                  <a:lnTo>
                    <a:pt x="342239" y="1507070"/>
                  </a:lnTo>
                  <a:lnTo>
                    <a:pt x="357289" y="1563471"/>
                  </a:lnTo>
                  <a:lnTo>
                    <a:pt x="374281" y="1619300"/>
                  </a:lnTo>
                  <a:lnTo>
                    <a:pt x="393217" y="1674507"/>
                  </a:lnTo>
                  <a:lnTo>
                    <a:pt x="414058" y="1729028"/>
                  </a:lnTo>
                  <a:lnTo>
                    <a:pt x="436778" y="1782787"/>
                  </a:lnTo>
                  <a:lnTo>
                    <a:pt x="461352" y="1835721"/>
                  </a:lnTo>
                  <a:lnTo>
                    <a:pt x="487743" y="1887766"/>
                  </a:lnTo>
                  <a:lnTo>
                    <a:pt x="515937" y="1938858"/>
                  </a:lnTo>
                  <a:lnTo>
                    <a:pt x="545896" y="1988934"/>
                  </a:lnTo>
                  <a:lnTo>
                    <a:pt x="577570" y="2037943"/>
                  </a:lnTo>
                  <a:lnTo>
                    <a:pt x="610920" y="2085809"/>
                  </a:lnTo>
                  <a:lnTo>
                    <a:pt x="645922" y="2132495"/>
                  </a:lnTo>
                  <a:lnTo>
                    <a:pt x="682523" y="2177923"/>
                  </a:lnTo>
                  <a:lnTo>
                    <a:pt x="720686" y="2222055"/>
                  </a:lnTo>
                  <a:lnTo>
                    <a:pt x="760361" y="2264829"/>
                  </a:lnTo>
                  <a:lnTo>
                    <a:pt x="801497" y="2306193"/>
                  </a:lnTo>
                  <a:lnTo>
                    <a:pt x="844042" y="2346096"/>
                  </a:lnTo>
                  <a:lnTo>
                    <a:pt x="887945" y="2384501"/>
                  </a:lnTo>
                  <a:lnTo>
                    <a:pt x="933157" y="2421344"/>
                  </a:lnTo>
                  <a:lnTo>
                    <a:pt x="979627" y="2456599"/>
                  </a:lnTo>
                  <a:lnTo>
                    <a:pt x="1027303" y="2490216"/>
                  </a:lnTo>
                  <a:lnTo>
                    <a:pt x="1076096" y="2522143"/>
                  </a:lnTo>
                  <a:lnTo>
                    <a:pt x="1125982" y="2552344"/>
                  </a:lnTo>
                  <a:lnTo>
                    <a:pt x="1176896" y="2580805"/>
                  </a:lnTo>
                  <a:lnTo>
                    <a:pt x="1228763" y="2607462"/>
                  </a:lnTo>
                  <a:lnTo>
                    <a:pt x="1242441" y="2612364"/>
                  </a:lnTo>
                  <a:lnTo>
                    <a:pt x="1257249" y="2612364"/>
                  </a:lnTo>
                  <a:lnTo>
                    <a:pt x="1296974" y="2594356"/>
                  </a:lnTo>
                  <a:lnTo>
                    <a:pt x="1348359" y="2566797"/>
                  </a:lnTo>
                  <a:lnTo>
                    <a:pt x="1398778" y="2537460"/>
                  </a:lnTo>
                  <a:lnTo>
                    <a:pt x="1448117" y="2506383"/>
                  </a:lnTo>
                  <a:lnTo>
                    <a:pt x="1479384" y="2485364"/>
                  </a:lnTo>
                  <a:lnTo>
                    <a:pt x="1496377" y="2473604"/>
                  </a:lnTo>
                  <a:lnTo>
                    <a:pt x="1543443" y="2439174"/>
                  </a:lnTo>
                  <a:lnTo>
                    <a:pt x="1589290" y="2403119"/>
                  </a:lnTo>
                  <a:lnTo>
                    <a:pt x="1633855" y="2365502"/>
                  </a:lnTo>
                  <a:lnTo>
                    <a:pt x="1677098" y="2326335"/>
                  </a:lnTo>
                  <a:lnTo>
                    <a:pt x="1718932" y="2285695"/>
                  </a:lnTo>
                  <a:lnTo>
                    <a:pt x="1759356" y="2243607"/>
                  </a:lnTo>
                  <a:lnTo>
                    <a:pt x="1798269" y="2200160"/>
                  </a:lnTo>
                  <a:lnTo>
                    <a:pt x="1835658" y="2155367"/>
                  </a:lnTo>
                  <a:lnTo>
                    <a:pt x="1871459" y="2109305"/>
                  </a:lnTo>
                  <a:lnTo>
                    <a:pt x="1905647" y="2062022"/>
                  </a:lnTo>
                  <a:lnTo>
                    <a:pt x="1938172" y="2013572"/>
                  </a:lnTo>
                  <a:lnTo>
                    <a:pt x="1968995" y="1964016"/>
                  </a:lnTo>
                  <a:lnTo>
                    <a:pt x="1998065" y="1913432"/>
                  </a:lnTo>
                  <a:lnTo>
                    <a:pt x="2025370" y="1861845"/>
                  </a:lnTo>
                  <a:lnTo>
                    <a:pt x="2050846" y="1809356"/>
                  </a:lnTo>
                  <a:lnTo>
                    <a:pt x="2074506" y="1756003"/>
                  </a:lnTo>
                  <a:lnTo>
                    <a:pt x="2096287" y="1701863"/>
                  </a:lnTo>
                  <a:lnTo>
                    <a:pt x="2116175" y="1646986"/>
                  </a:lnTo>
                  <a:lnTo>
                    <a:pt x="2134146" y="1591462"/>
                  </a:lnTo>
                  <a:lnTo>
                    <a:pt x="2150173" y="1535341"/>
                  </a:lnTo>
                  <a:lnTo>
                    <a:pt x="2164232" y="1478699"/>
                  </a:lnTo>
                  <a:lnTo>
                    <a:pt x="2173020" y="1437881"/>
                  </a:lnTo>
                  <a:lnTo>
                    <a:pt x="2176322" y="1421587"/>
                  </a:lnTo>
                  <a:lnTo>
                    <a:pt x="2181618" y="1392885"/>
                  </a:lnTo>
                  <a:lnTo>
                    <a:pt x="2186419" y="1364107"/>
                  </a:lnTo>
                  <a:lnTo>
                    <a:pt x="2189696" y="1342047"/>
                  </a:lnTo>
                  <a:lnTo>
                    <a:pt x="2190712" y="1335227"/>
                  </a:lnTo>
                  <a:lnTo>
                    <a:pt x="2197798" y="1277289"/>
                  </a:lnTo>
                  <a:lnTo>
                    <a:pt x="2202865" y="1219149"/>
                  </a:lnTo>
                  <a:lnTo>
                    <a:pt x="2205913" y="1160856"/>
                  </a:lnTo>
                  <a:lnTo>
                    <a:pt x="2206929" y="1102487"/>
                  </a:lnTo>
                  <a:lnTo>
                    <a:pt x="2206929" y="517588"/>
                  </a:lnTo>
                  <a:close/>
                </a:path>
                <a:path w="2637790" h="2870200">
                  <a:moveTo>
                    <a:pt x="2446197" y="330200"/>
                  </a:moveTo>
                  <a:lnTo>
                    <a:pt x="2445334" y="317500"/>
                  </a:lnTo>
                  <a:lnTo>
                    <a:pt x="2441867" y="304800"/>
                  </a:lnTo>
                  <a:lnTo>
                    <a:pt x="2439352" y="304800"/>
                  </a:lnTo>
                  <a:lnTo>
                    <a:pt x="2432786" y="292100"/>
                  </a:lnTo>
                  <a:lnTo>
                    <a:pt x="2419959" y="292100"/>
                  </a:lnTo>
                  <a:lnTo>
                    <a:pt x="2415133" y="279400"/>
                  </a:lnTo>
                  <a:lnTo>
                    <a:pt x="2409952" y="279400"/>
                  </a:lnTo>
                  <a:lnTo>
                    <a:pt x="2350490" y="265036"/>
                  </a:lnTo>
                  <a:lnTo>
                    <a:pt x="2350490" y="368300"/>
                  </a:lnTo>
                  <a:lnTo>
                    <a:pt x="2350490" y="1092200"/>
                  </a:lnTo>
                  <a:lnTo>
                    <a:pt x="2350198" y="1130300"/>
                  </a:lnTo>
                  <a:lnTo>
                    <a:pt x="2349284" y="1168400"/>
                  </a:lnTo>
                  <a:lnTo>
                    <a:pt x="2347785" y="1193800"/>
                  </a:lnTo>
                  <a:lnTo>
                    <a:pt x="2345677" y="1231900"/>
                  </a:lnTo>
                  <a:lnTo>
                    <a:pt x="2342972" y="1257300"/>
                  </a:lnTo>
                  <a:lnTo>
                    <a:pt x="2339657" y="1295400"/>
                  </a:lnTo>
                  <a:lnTo>
                    <a:pt x="2335746" y="1333500"/>
                  </a:lnTo>
                  <a:lnTo>
                    <a:pt x="2331250" y="1358900"/>
                  </a:lnTo>
                  <a:lnTo>
                    <a:pt x="2326144" y="1397000"/>
                  </a:lnTo>
                  <a:lnTo>
                    <a:pt x="2320455" y="1422400"/>
                  </a:lnTo>
                  <a:lnTo>
                    <a:pt x="2314156" y="1460500"/>
                  </a:lnTo>
                  <a:lnTo>
                    <a:pt x="2307285" y="1485900"/>
                  </a:lnTo>
                  <a:lnTo>
                    <a:pt x="2299817" y="1524000"/>
                  </a:lnTo>
                  <a:lnTo>
                    <a:pt x="2291765" y="1549400"/>
                  </a:lnTo>
                  <a:lnTo>
                    <a:pt x="2283129" y="1587500"/>
                  </a:lnTo>
                  <a:lnTo>
                    <a:pt x="2273909" y="1612900"/>
                  </a:lnTo>
                  <a:lnTo>
                    <a:pt x="2264118" y="1651000"/>
                  </a:lnTo>
                  <a:lnTo>
                    <a:pt x="2253742" y="1676400"/>
                  </a:lnTo>
                  <a:lnTo>
                    <a:pt x="2242807" y="1714500"/>
                  </a:lnTo>
                  <a:lnTo>
                    <a:pt x="2231301" y="1739900"/>
                  </a:lnTo>
                  <a:lnTo>
                    <a:pt x="2219236" y="1778000"/>
                  </a:lnTo>
                  <a:lnTo>
                    <a:pt x="2206612" y="1803400"/>
                  </a:lnTo>
                  <a:lnTo>
                    <a:pt x="2193429" y="1841500"/>
                  </a:lnTo>
                  <a:lnTo>
                    <a:pt x="2179701" y="1866900"/>
                  </a:lnTo>
                  <a:lnTo>
                    <a:pt x="2165413" y="1892300"/>
                  </a:lnTo>
                  <a:lnTo>
                    <a:pt x="2150592" y="1930400"/>
                  </a:lnTo>
                  <a:lnTo>
                    <a:pt x="2135251" y="1955800"/>
                  </a:lnTo>
                  <a:lnTo>
                    <a:pt x="2119350" y="1981200"/>
                  </a:lnTo>
                  <a:lnTo>
                    <a:pt x="2102942" y="2019300"/>
                  </a:lnTo>
                  <a:lnTo>
                    <a:pt x="2068563" y="2070100"/>
                  </a:lnTo>
                  <a:lnTo>
                    <a:pt x="2032139" y="2120900"/>
                  </a:lnTo>
                  <a:lnTo>
                    <a:pt x="2013178" y="2146300"/>
                  </a:lnTo>
                  <a:lnTo>
                    <a:pt x="1993734" y="2184400"/>
                  </a:lnTo>
                  <a:lnTo>
                    <a:pt x="1953387" y="2235200"/>
                  </a:lnTo>
                  <a:lnTo>
                    <a:pt x="1911172" y="2286000"/>
                  </a:lnTo>
                  <a:lnTo>
                    <a:pt x="1867103" y="2336800"/>
                  </a:lnTo>
                  <a:lnTo>
                    <a:pt x="1821294" y="2374900"/>
                  </a:lnTo>
                  <a:lnTo>
                    <a:pt x="1797723" y="2400300"/>
                  </a:lnTo>
                  <a:lnTo>
                    <a:pt x="1773745" y="2425700"/>
                  </a:lnTo>
                  <a:lnTo>
                    <a:pt x="1749361" y="2451100"/>
                  </a:lnTo>
                  <a:lnTo>
                    <a:pt x="1724571" y="2476500"/>
                  </a:lnTo>
                  <a:lnTo>
                    <a:pt x="1699387" y="2489200"/>
                  </a:lnTo>
                  <a:lnTo>
                    <a:pt x="1673809" y="2514600"/>
                  </a:lnTo>
                  <a:lnTo>
                    <a:pt x="1647863" y="2540000"/>
                  </a:lnTo>
                  <a:lnTo>
                    <a:pt x="1621548" y="2552700"/>
                  </a:lnTo>
                  <a:lnTo>
                    <a:pt x="1594853" y="2578100"/>
                  </a:lnTo>
                  <a:lnTo>
                    <a:pt x="1567815" y="2590800"/>
                  </a:lnTo>
                  <a:lnTo>
                    <a:pt x="1540446" y="2616200"/>
                  </a:lnTo>
                  <a:lnTo>
                    <a:pt x="1484693" y="2641600"/>
                  </a:lnTo>
                  <a:lnTo>
                    <a:pt x="1456347" y="2667000"/>
                  </a:lnTo>
                  <a:lnTo>
                    <a:pt x="1398739" y="2692400"/>
                  </a:lnTo>
                  <a:lnTo>
                    <a:pt x="1369491" y="2717800"/>
                  </a:lnTo>
                  <a:lnTo>
                    <a:pt x="1249845" y="2768600"/>
                  </a:lnTo>
                  <a:lnTo>
                    <a:pt x="1130198" y="2717800"/>
                  </a:lnTo>
                  <a:lnTo>
                    <a:pt x="1100950" y="2692400"/>
                  </a:lnTo>
                  <a:lnTo>
                    <a:pt x="1043343" y="2667000"/>
                  </a:lnTo>
                  <a:lnTo>
                    <a:pt x="1014984" y="2641600"/>
                  </a:lnTo>
                  <a:lnTo>
                    <a:pt x="959243" y="2616200"/>
                  </a:lnTo>
                  <a:lnTo>
                    <a:pt x="931862" y="2590800"/>
                  </a:lnTo>
                  <a:lnTo>
                    <a:pt x="904824" y="2578100"/>
                  </a:lnTo>
                  <a:lnTo>
                    <a:pt x="878141" y="2552700"/>
                  </a:lnTo>
                  <a:lnTo>
                    <a:pt x="851827" y="2540000"/>
                  </a:lnTo>
                  <a:lnTo>
                    <a:pt x="825881" y="2514600"/>
                  </a:lnTo>
                  <a:lnTo>
                    <a:pt x="800303" y="2489200"/>
                  </a:lnTo>
                  <a:lnTo>
                    <a:pt x="775106" y="2476500"/>
                  </a:lnTo>
                  <a:lnTo>
                    <a:pt x="750316" y="2451100"/>
                  </a:lnTo>
                  <a:lnTo>
                    <a:pt x="725932" y="2425700"/>
                  </a:lnTo>
                  <a:lnTo>
                    <a:pt x="701954" y="2400300"/>
                  </a:lnTo>
                  <a:lnTo>
                    <a:pt x="678395" y="2374900"/>
                  </a:lnTo>
                  <a:lnTo>
                    <a:pt x="655269" y="2362200"/>
                  </a:lnTo>
                  <a:lnTo>
                    <a:pt x="610323" y="2311400"/>
                  </a:lnTo>
                  <a:lnTo>
                    <a:pt x="567169" y="2260600"/>
                  </a:lnTo>
                  <a:lnTo>
                    <a:pt x="525881" y="2209800"/>
                  </a:lnTo>
                  <a:lnTo>
                    <a:pt x="486498" y="2146300"/>
                  </a:lnTo>
                  <a:lnTo>
                    <a:pt x="467550" y="2120900"/>
                  </a:lnTo>
                  <a:lnTo>
                    <a:pt x="431126" y="2070100"/>
                  </a:lnTo>
                  <a:lnTo>
                    <a:pt x="396748" y="2019300"/>
                  </a:lnTo>
                  <a:lnTo>
                    <a:pt x="380326" y="1981200"/>
                  </a:lnTo>
                  <a:lnTo>
                    <a:pt x="364439" y="1955800"/>
                  </a:lnTo>
                  <a:lnTo>
                    <a:pt x="349084" y="1930400"/>
                  </a:lnTo>
                  <a:lnTo>
                    <a:pt x="334276" y="1892300"/>
                  </a:lnTo>
                  <a:lnTo>
                    <a:pt x="319989" y="1866900"/>
                  </a:lnTo>
                  <a:lnTo>
                    <a:pt x="306260" y="1841500"/>
                  </a:lnTo>
                  <a:lnTo>
                    <a:pt x="293077" y="1803400"/>
                  </a:lnTo>
                  <a:lnTo>
                    <a:pt x="280454" y="1778000"/>
                  </a:lnTo>
                  <a:lnTo>
                    <a:pt x="268376" y="1739900"/>
                  </a:lnTo>
                  <a:lnTo>
                    <a:pt x="256870" y="1714500"/>
                  </a:lnTo>
                  <a:lnTo>
                    <a:pt x="245935" y="1676400"/>
                  </a:lnTo>
                  <a:lnTo>
                    <a:pt x="235572" y="1651000"/>
                  </a:lnTo>
                  <a:lnTo>
                    <a:pt x="225780" y="1612900"/>
                  </a:lnTo>
                  <a:lnTo>
                    <a:pt x="216560" y="1587500"/>
                  </a:lnTo>
                  <a:lnTo>
                    <a:pt x="207924" y="1549400"/>
                  </a:lnTo>
                  <a:lnTo>
                    <a:pt x="199872" y="1524000"/>
                  </a:lnTo>
                  <a:lnTo>
                    <a:pt x="192405" y="1485900"/>
                  </a:lnTo>
                  <a:lnTo>
                    <a:pt x="185521" y="1460500"/>
                  </a:lnTo>
                  <a:lnTo>
                    <a:pt x="179235" y="1422400"/>
                  </a:lnTo>
                  <a:lnTo>
                    <a:pt x="173545" y="1397000"/>
                  </a:lnTo>
                  <a:lnTo>
                    <a:pt x="168440" y="1358900"/>
                  </a:lnTo>
                  <a:lnTo>
                    <a:pt x="163931" y="1333500"/>
                  </a:lnTo>
                  <a:lnTo>
                    <a:pt x="160032" y="1295400"/>
                  </a:lnTo>
                  <a:lnTo>
                    <a:pt x="156718" y="1257300"/>
                  </a:lnTo>
                  <a:lnTo>
                    <a:pt x="154012" y="1231900"/>
                  </a:lnTo>
                  <a:lnTo>
                    <a:pt x="151904" y="1193800"/>
                  </a:lnTo>
                  <a:lnTo>
                    <a:pt x="150393" y="1168400"/>
                  </a:lnTo>
                  <a:lnTo>
                    <a:pt x="149491" y="1130300"/>
                  </a:lnTo>
                  <a:lnTo>
                    <a:pt x="149186" y="1092200"/>
                  </a:lnTo>
                  <a:lnTo>
                    <a:pt x="149186" y="368300"/>
                  </a:lnTo>
                  <a:lnTo>
                    <a:pt x="1249845" y="88900"/>
                  </a:lnTo>
                  <a:lnTo>
                    <a:pt x="2350490" y="368300"/>
                  </a:lnTo>
                  <a:lnTo>
                    <a:pt x="2350490" y="265036"/>
                  </a:lnTo>
                  <a:lnTo>
                    <a:pt x="1621612" y="88900"/>
                  </a:lnTo>
                  <a:lnTo>
                    <a:pt x="1253705" y="0"/>
                  </a:lnTo>
                  <a:lnTo>
                    <a:pt x="1245971" y="0"/>
                  </a:lnTo>
                  <a:lnTo>
                    <a:pt x="84556" y="279400"/>
                  </a:lnTo>
                  <a:lnTo>
                    <a:pt x="79730" y="292100"/>
                  </a:lnTo>
                  <a:lnTo>
                    <a:pt x="66903" y="292100"/>
                  </a:lnTo>
                  <a:lnTo>
                    <a:pt x="60337" y="304800"/>
                  </a:lnTo>
                  <a:lnTo>
                    <a:pt x="57823" y="304800"/>
                  </a:lnTo>
                  <a:lnTo>
                    <a:pt x="54356" y="317500"/>
                  </a:lnTo>
                  <a:lnTo>
                    <a:pt x="53479" y="330200"/>
                  </a:lnTo>
                  <a:lnTo>
                    <a:pt x="53479" y="1092200"/>
                  </a:lnTo>
                  <a:lnTo>
                    <a:pt x="53809" y="1130300"/>
                  </a:lnTo>
                  <a:lnTo>
                    <a:pt x="54775" y="1168400"/>
                  </a:lnTo>
                  <a:lnTo>
                    <a:pt x="56388" y="1206500"/>
                  </a:lnTo>
                  <a:lnTo>
                    <a:pt x="58648" y="1231900"/>
                  </a:lnTo>
                  <a:lnTo>
                    <a:pt x="61556" y="1270000"/>
                  </a:lnTo>
                  <a:lnTo>
                    <a:pt x="65100" y="1308100"/>
                  </a:lnTo>
                  <a:lnTo>
                    <a:pt x="69291" y="1346200"/>
                  </a:lnTo>
                  <a:lnTo>
                    <a:pt x="74129" y="1371600"/>
                  </a:lnTo>
                  <a:lnTo>
                    <a:pt x="79603" y="1409700"/>
                  </a:lnTo>
                  <a:lnTo>
                    <a:pt x="85712" y="1447800"/>
                  </a:lnTo>
                  <a:lnTo>
                    <a:pt x="92456" y="1485900"/>
                  </a:lnTo>
                  <a:lnTo>
                    <a:pt x="99834" y="1511300"/>
                  </a:lnTo>
                  <a:lnTo>
                    <a:pt x="107835" y="1549400"/>
                  </a:lnTo>
                  <a:lnTo>
                    <a:pt x="116471" y="1587500"/>
                  </a:lnTo>
                  <a:lnTo>
                    <a:pt x="125730" y="1612900"/>
                  </a:lnTo>
                  <a:lnTo>
                    <a:pt x="135610" y="1651000"/>
                  </a:lnTo>
                  <a:lnTo>
                    <a:pt x="146113" y="1689100"/>
                  </a:lnTo>
                  <a:lnTo>
                    <a:pt x="157238" y="1714500"/>
                  </a:lnTo>
                  <a:lnTo>
                    <a:pt x="168960" y="1752600"/>
                  </a:lnTo>
                  <a:lnTo>
                    <a:pt x="181292" y="1790700"/>
                  </a:lnTo>
                  <a:lnTo>
                    <a:pt x="194233" y="1816100"/>
                  </a:lnTo>
                  <a:lnTo>
                    <a:pt x="207772" y="1854200"/>
                  </a:lnTo>
                  <a:lnTo>
                    <a:pt x="221894" y="1879600"/>
                  </a:lnTo>
                  <a:lnTo>
                    <a:pt x="236626" y="1917700"/>
                  </a:lnTo>
                  <a:lnTo>
                    <a:pt x="251929" y="1943100"/>
                  </a:lnTo>
                  <a:lnTo>
                    <a:pt x="267804" y="1981200"/>
                  </a:lnTo>
                  <a:lnTo>
                    <a:pt x="284264" y="2006600"/>
                  </a:lnTo>
                  <a:lnTo>
                    <a:pt x="301294" y="2044700"/>
                  </a:lnTo>
                  <a:lnTo>
                    <a:pt x="318884" y="2070100"/>
                  </a:lnTo>
                  <a:lnTo>
                    <a:pt x="337032" y="2095500"/>
                  </a:lnTo>
                  <a:lnTo>
                    <a:pt x="355727" y="2133600"/>
                  </a:lnTo>
                  <a:lnTo>
                    <a:pt x="374967" y="2159000"/>
                  </a:lnTo>
                  <a:lnTo>
                    <a:pt x="394754" y="2184400"/>
                  </a:lnTo>
                  <a:lnTo>
                    <a:pt x="415048" y="2222500"/>
                  </a:lnTo>
                  <a:lnTo>
                    <a:pt x="457238" y="2273300"/>
                  </a:lnTo>
                  <a:lnTo>
                    <a:pt x="501459" y="2324100"/>
                  </a:lnTo>
                  <a:lnTo>
                    <a:pt x="524319" y="2349500"/>
                  </a:lnTo>
                  <a:lnTo>
                    <a:pt x="547662" y="2387600"/>
                  </a:lnTo>
                  <a:lnTo>
                    <a:pt x="571500" y="2413000"/>
                  </a:lnTo>
                  <a:lnTo>
                    <a:pt x="595795" y="2438400"/>
                  </a:lnTo>
                  <a:lnTo>
                    <a:pt x="620547" y="2463800"/>
                  </a:lnTo>
                  <a:lnTo>
                    <a:pt x="645769" y="2476500"/>
                  </a:lnTo>
                  <a:lnTo>
                    <a:pt x="671423" y="2501900"/>
                  </a:lnTo>
                  <a:lnTo>
                    <a:pt x="724039" y="2552700"/>
                  </a:lnTo>
                  <a:lnTo>
                    <a:pt x="778357" y="2603500"/>
                  </a:lnTo>
                  <a:lnTo>
                    <a:pt x="806119" y="2616200"/>
                  </a:lnTo>
                  <a:lnTo>
                    <a:pt x="834263" y="2641600"/>
                  </a:lnTo>
                  <a:lnTo>
                    <a:pt x="862799" y="2667000"/>
                  </a:lnTo>
                  <a:lnTo>
                    <a:pt x="891717" y="2679700"/>
                  </a:lnTo>
                  <a:lnTo>
                    <a:pt x="920978" y="2705100"/>
                  </a:lnTo>
                  <a:lnTo>
                    <a:pt x="950595" y="2717800"/>
                  </a:lnTo>
                  <a:lnTo>
                    <a:pt x="980567" y="2743200"/>
                  </a:lnTo>
                  <a:lnTo>
                    <a:pt x="1041501" y="2768600"/>
                  </a:lnTo>
                  <a:lnTo>
                    <a:pt x="1072426" y="2794000"/>
                  </a:lnTo>
                  <a:lnTo>
                    <a:pt x="1167015" y="2832100"/>
                  </a:lnTo>
                  <a:lnTo>
                    <a:pt x="1199095" y="2857500"/>
                  </a:lnTo>
                  <a:lnTo>
                    <a:pt x="1231442" y="2870200"/>
                  </a:lnTo>
                  <a:lnTo>
                    <a:pt x="1268247" y="2870200"/>
                  </a:lnTo>
                  <a:lnTo>
                    <a:pt x="1300594" y="2857500"/>
                  </a:lnTo>
                  <a:lnTo>
                    <a:pt x="1332674" y="2832100"/>
                  </a:lnTo>
                  <a:lnTo>
                    <a:pt x="1427264" y="2794000"/>
                  </a:lnTo>
                  <a:lnTo>
                    <a:pt x="1458188" y="2768600"/>
                  </a:lnTo>
                  <a:lnTo>
                    <a:pt x="1519110" y="2743200"/>
                  </a:lnTo>
                  <a:lnTo>
                    <a:pt x="1549082" y="2717800"/>
                  </a:lnTo>
                  <a:lnTo>
                    <a:pt x="1578711" y="2705100"/>
                  </a:lnTo>
                  <a:lnTo>
                    <a:pt x="1607972" y="2679700"/>
                  </a:lnTo>
                  <a:lnTo>
                    <a:pt x="1636890" y="2667000"/>
                  </a:lnTo>
                  <a:lnTo>
                    <a:pt x="1665427" y="2641600"/>
                  </a:lnTo>
                  <a:lnTo>
                    <a:pt x="1693570" y="2616200"/>
                  </a:lnTo>
                  <a:lnTo>
                    <a:pt x="1721319" y="2603500"/>
                  </a:lnTo>
                  <a:lnTo>
                    <a:pt x="1775637" y="2552700"/>
                  </a:lnTo>
                  <a:lnTo>
                    <a:pt x="1828253" y="2501900"/>
                  </a:lnTo>
                  <a:lnTo>
                    <a:pt x="1853920" y="2476500"/>
                  </a:lnTo>
                  <a:lnTo>
                    <a:pt x="1879142" y="2463800"/>
                  </a:lnTo>
                  <a:lnTo>
                    <a:pt x="1903895" y="2438400"/>
                  </a:lnTo>
                  <a:lnTo>
                    <a:pt x="1928190" y="2413000"/>
                  </a:lnTo>
                  <a:lnTo>
                    <a:pt x="1952015" y="2387600"/>
                  </a:lnTo>
                  <a:lnTo>
                    <a:pt x="1975370" y="2349500"/>
                  </a:lnTo>
                  <a:lnTo>
                    <a:pt x="1998218" y="2324100"/>
                  </a:lnTo>
                  <a:lnTo>
                    <a:pt x="2042439" y="2273300"/>
                  </a:lnTo>
                  <a:lnTo>
                    <a:pt x="2084628" y="2222500"/>
                  </a:lnTo>
                  <a:lnTo>
                    <a:pt x="2104936" y="2184400"/>
                  </a:lnTo>
                  <a:lnTo>
                    <a:pt x="2124722" y="2159000"/>
                  </a:lnTo>
                  <a:lnTo>
                    <a:pt x="2143963" y="2133600"/>
                  </a:lnTo>
                  <a:lnTo>
                    <a:pt x="2162657" y="2095500"/>
                  </a:lnTo>
                  <a:lnTo>
                    <a:pt x="2180793" y="2070100"/>
                  </a:lnTo>
                  <a:lnTo>
                    <a:pt x="2198395" y="2044700"/>
                  </a:lnTo>
                  <a:lnTo>
                    <a:pt x="2215413" y="2006600"/>
                  </a:lnTo>
                  <a:lnTo>
                    <a:pt x="2231872" y="1981200"/>
                  </a:lnTo>
                  <a:lnTo>
                    <a:pt x="2247760" y="1943100"/>
                  </a:lnTo>
                  <a:lnTo>
                    <a:pt x="2263063" y="1917700"/>
                  </a:lnTo>
                  <a:lnTo>
                    <a:pt x="2277783" y="1879600"/>
                  </a:lnTo>
                  <a:lnTo>
                    <a:pt x="2291918" y="1854200"/>
                  </a:lnTo>
                  <a:lnTo>
                    <a:pt x="2305443" y="1816100"/>
                  </a:lnTo>
                  <a:lnTo>
                    <a:pt x="2318385" y="1790700"/>
                  </a:lnTo>
                  <a:lnTo>
                    <a:pt x="2330729" y="1752600"/>
                  </a:lnTo>
                  <a:lnTo>
                    <a:pt x="2342451" y="1714500"/>
                  </a:lnTo>
                  <a:lnTo>
                    <a:pt x="2353564" y="1689100"/>
                  </a:lnTo>
                  <a:lnTo>
                    <a:pt x="2364067" y="1651000"/>
                  </a:lnTo>
                  <a:lnTo>
                    <a:pt x="2373960" y="1612900"/>
                  </a:lnTo>
                  <a:lnTo>
                    <a:pt x="2383218" y="1587500"/>
                  </a:lnTo>
                  <a:lnTo>
                    <a:pt x="2391841" y="1549400"/>
                  </a:lnTo>
                  <a:lnTo>
                    <a:pt x="2399855" y="1511300"/>
                  </a:lnTo>
                  <a:lnTo>
                    <a:pt x="2407234" y="1485900"/>
                  </a:lnTo>
                  <a:lnTo>
                    <a:pt x="2413978" y="1447800"/>
                  </a:lnTo>
                  <a:lnTo>
                    <a:pt x="2420086" y="1409700"/>
                  </a:lnTo>
                  <a:lnTo>
                    <a:pt x="2425560" y="1371600"/>
                  </a:lnTo>
                  <a:lnTo>
                    <a:pt x="2430386" y="1346200"/>
                  </a:lnTo>
                  <a:lnTo>
                    <a:pt x="2434577" y="1308100"/>
                  </a:lnTo>
                  <a:lnTo>
                    <a:pt x="2438133" y="1270000"/>
                  </a:lnTo>
                  <a:lnTo>
                    <a:pt x="2441029" y="1231900"/>
                  </a:lnTo>
                  <a:lnTo>
                    <a:pt x="2443289" y="1206500"/>
                  </a:lnTo>
                  <a:lnTo>
                    <a:pt x="2444915" y="1168400"/>
                  </a:lnTo>
                  <a:lnTo>
                    <a:pt x="2445880" y="1130300"/>
                  </a:lnTo>
                  <a:lnTo>
                    <a:pt x="2446197" y="1092200"/>
                  </a:lnTo>
                  <a:lnTo>
                    <a:pt x="2446197" y="330200"/>
                  </a:lnTo>
                  <a:close/>
                </a:path>
                <a:path w="2637790" h="2870200">
                  <a:moveTo>
                    <a:pt x="2637625" y="575449"/>
                  </a:moveTo>
                  <a:lnTo>
                    <a:pt x="2541917" y="575449"/>
                  </a:lnTo>
                  <a:lnTo>
                    <a:pt x="2541917" y="1102487"/>
                  </a:lnTo>
                  <a:lnTo>
                    <a:pt x="2541206" y="1156373"/>
                  </a:lnTo>
                  <a:lnTo>
                    <a:pt x="2539073" y="1210132"/>
                  </a:lnTo>
                  <a:lnTo>
                    <a:pt x="2535504" y="1263751"/>
                  </a:lnTo>
                  <a:lnTo>
                    <a:pt x="2530525" y="1317244"/>
                  </a:lnTo>
                  <a:lnTo>
                    <a:pt x="2524125" y="1370596"/>
                  </a:lnTo>
                  <a:lnTo>
                    <a:pt x="2516289" y="1423822"/>
                  </a:lnTo>
                  <a:lnTo>
                    <a:pt x="2507043" y="1476908"/>
                  </a:lnTo>
                  <a:lnTo>
                    <a:pt x="2601087" y="1494675"/>
                  </a:lnTo>
                  <a:lnTo>
                    <a:pt x="2609646" y="1446022"/>
                  </a:lnTo>
                  <a:lnTo>
                    <a:pt x="2617076" y="1397266"/>
                  </a:lnTo>
                  <a:lnTo>
                    <a:pt x="2623350" y="1348409"/>
                  </a:lnTo>
                  <a:lnTo>
                    <a:pt x="2628493" y="1299438"/>
                  </a:lnTo>
                  <a:lnTo>
                    <a:pt x="2632481" y="1250353"/>
                  </a:lnTo>
                  <a:lnTo>
                    <a:pt x="2635339" y="1201178"/>
                  </a:lnTo>
                  <a:lnTo>
                    <a:pt x="2637053" y="1151890"/>
                  </a:lnTo>
                  <a:lnTo>
                    <a:pt x="2637625" y="1102487"/>
                  </a:lnTo>
                  <a:lnTo>
                    <a:pt x="2637625" y="575449"/>
                  </a:lnTo>
                  <a:close/>
                </a:path>
                <a:path w="2637790" h="2870200">
                  <a:moveTo>
                    <a:pt x="2637625" y="383806"/>
                  </a:moveTo>
                  <a:lnTo>
                    <a:pt x="2541917" y="383806"/>
                  </a:lnTo>
                  <a:lnTo>
                    <a:pt x="2541917" y="479628"/>
                  </a:lnTo>
                  <a:lnTo>
                    <a:pt x="2637625" y="479628"/>
                  </a:lnTo>
                  <a:lnTo>
                    <a:pt x="2637625" y="3838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59886" y="7893986"/>
            <a:ext cx="7271809" cy="239301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5312" y="1284016"/>
            <a:ext cx="9254487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100"/>
              </a:spcBef>
            </a:pPr>
            <a:r>
              <a:rPr sz="6400" spc="-160" dirty="0">
                <a:solidFill>
                  <a:srgbClr val="203B3A"/>
                </a:solidFill>
              </a:rPr>
              <a:t>ANTIVIRUS</a:t>
            </a:r>
            <a:r>
              <a:rPr sz="6400" spc="-105" dirty="0">
                <a:solidFill>
                  <a:srgbClr val="203B3A"/>
                </a:solidFill>
              </a:rPr>
              <a:t> </a:t>
            </a:r>
            <a:r>
              <a:rPr sz="6400" spc="160" dirty="0">
                <a:solidFill>
                  <a:srgbClr val="203B3A"/>
                </a:solidFill>
              </a:rPr>
              <a:t>AND</a:t>
            </a:r>
            <a:r>
              <a:rPr sz="6400" spc="-100" dirty="0">
                <a:solidFill>
                  <a:srgbClr val="203B3A"/>
                </a:solidFill>
              </a:rPr>
              <a:t> </a:t>
            </a:r>
            <a:r>
              <a:rPr sz="6400" spc="-125" dirty="0">
                <a:solidFill>
                  <a:srgbClr val="203B3A"/>
                </a:solidFill>
              </a:rPr>
              <a:t>ANTI- </a:t>
            </a:r>
            <a:r>
              <a:rPr sz="6400" spc="-1860" dirty="0">
                <a:solidFill>
                  <a:srgbClr val="203B3A"/>
                </a:solidFill>
              </a:rPr>
              <a:t> </a:t>
            </a:r>
            <a:r>
              <a:rPr sz="6400" spc="130" dirty="0">
                <a:solidFill>
                  <a:srgbClr val="203B3A"/>
                </a:solidFill>
              </a:rPr>
              <a:t>SPYWARE</a:t>
            </a:r>
            <a:r>
              <a:rPr sz="6400" spc="-90" dirty="0">
                <a:solidFill>
                  <a:srgbClr val="203B3A"/>
                </a:solidFill>
              </a:rPr>
              <a:t> </a:t>
            </a:r>
            <a:r>
              <a:rPr sz="6400" spc="135" dirty="0">
                <a:solidFill>
                  <a:srgbClr val="203B3A"/>
                </a:solidFill>
              </a:rPr>
              <a:t>PACKAGE</a:t>
            </a:r>
            <a:endParaRPr sz="6400" dirty="0"/>
          </a:p>
        </p:txBody>
      </p:sp>
      <p:sp>
        <p:nvSpPr>
          <p:cNvPr id="9" name="object 9"/>
          <p:cNvSpPr txBox="1"/>
          <p:nvPr/>
        </p:nvSpPr>
        <p:spPr>
          <a:xfrm>
            <a:off x="2438401" y="4152900"/>
            <a:ext cx="8534399" cy="3835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600" b="1" spc="-114" dirty="0">
                <a:solidFill>
                  <a:srgbClr val="FFFFFF"/>
                </a:solidFill>
                <a:latin typeface="Tahoma"/>
                <a:cs typeface="Tahoma"/>
              </a:rPr>
              <a:t>Antivirus</a:t>
            </a:r>
            <a:r>
              <a:rPr sz="36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6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6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Tahoma"/>
                <a:cs typeface="Tahoma"/>
              </a:rPr>
              <a:t>anti-spyware</a:t>
            </a:r>
            <a:r>
              <a:rPr sz="36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00" dirty="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r>
              <a:rPr sz="36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6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14" dirty="0">
                <a:solidFill>
                  <a:srgbClr val="FFFFFF"/>
                </a:solidFill>
                <a:latin typeface="Tahoma"/>
                <a:cs typeface="Tahoma"/>
              </a:rPr>
              <a:t>essential</a:t>
            </a:r>
            <a:r>
              <a:rPr sz="36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30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3600" b="1" spc="-8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7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11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1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9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600" b="1" spc="-1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spc="-17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600" b="1" spc="-5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2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600" b="1" spc="-11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17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600" b="1" spc="-11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600" b="1" spc="-7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600" b="1" spc="-17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600" b="1" spc="-1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1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0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11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-2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3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3600" b="1" spc="-17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17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6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spc="-22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spc="-17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600" b="1" spc="-5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3600" b="1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1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-210" dirty="0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sz="3600" b="1" spc="-6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05" dirty="0">
                <a:solidFill>
                  <a:srgbClr val="FFFFFF"/>
                </a:solidFill>
                <a:latin typeface="Tahoma"/>
                <a:cs typeface="Tahoma"/>
              </a:rPr>
              <a:t>spyware</a:t>
            </a:r>
            <a:r>
              <a:rPr sz="3600" b="1" spc="-105" dirty="0" smtClean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lang="en-US" sz="3600" b="1" spc="-105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600" b="1" spc="-405" dirty="0" smtClean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3600" b="1" spc="-7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25" dirty="0">
                <a:solidFill>
                  <a:srgbClr val="FFFFFF"/>
                </a:solidFill>
                <a:latin typeface="Tahoma"/>
                <a:cs typeface="Tahoma"/>
              </a:rPr>
              <a:t>works</a:t>
            </a:r>
            <a:r>
              <a:rPr sz="36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0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00" dirty="0">
                <a:solidFill>
                  <a:srgbClr val="FFFFFF"/>
                </a:solidFill>
                <a:latin typeface="Tahoma"/>
                <a:cs typeface="Tahoma"/>
              </a:rPr>
              <a:t>scanning</a:t>
            </a:r>
            <a:r>
              <a:rPr sz="36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36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Tahoma"/>
                <a:cs typeface="Tahoma"/>
              </a:rPr>
              <a:t>computer </a:t>
            </a:r>
            <a:r>
              <a:rPr sz="36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35" dirty="0">
                <a:solidFill>
                  <a:srgbClr val="FFFFFF"/>
                </a:solidFill>
                <a:latin typeface="Tahoma"/>
                <a:cs typeface="Tahoma"/>
              </a:rPr>
              <a:t>known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20" dirty="0">
                <a:solidFill>
                  <a:srgbClr val="FFFFFF"/>
                </a:solidFill>
                <a:latin typeface="Tahoma"/>
                <a:cs typeface="Tahoma"/>
              </a:rPr>
              <a:t>threats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6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14" dirty="0">
                <a:solidFill>
                  <a:srgbClr val="FFFFFF"/>
                </a:solidFill>
                <a:latin typeface="Tahoma"/>
                <a:cs typeface="Tahoma"/>
              </a:rPr>
              <a:t>quarantining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36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Tahoma"/>
                <a:cs typeface="Tahoma"/>
              </a:rPr>
              <a:t>removing </a:t>
            </a:r>
            <a:r>
              <a:rPr sz="36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65" dirty="0" smtClean="0">
                <a:solidFill>
                  <a:srgbClr val="FFFFFF"/>
                </a:solidFill>
                <a:latin typeface="Tahoma"/>
                <a:cs typeface="Tahoma"/>
              </a:rPr>
              <a:t>them</a:t>
            </a:r>
            <a:r>
              <a:rPr lang="en-US" sz="3600" b="1" spc="-165" dirty="0" smtClean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3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477124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220541" y="1029575"/>
            <a:ext cx="1579880" cy="1579880"/>
          </a:xfrm>
          <a:custGeom>
            <a:avLst/>
            <a:gdLst/>
            <a:ahLst/>
            <a:cxnLst/>
            <a:rect l="l" t="t" r="r" b="b"/>
            <a:pathLst>
              <a:path w="1579880" h="1579880">
                <a:moveTo>
                  <a:pt x="870623" y="1062316"/>
                </a:moveTo>
                <a:lnTo>
                  <a:pt x="868540" y="1052055"/>
                </a:lnTo>
                <a:lnTo>
                  <a:pt x="862876" y="1043660"/>
                </a:lnTo>
                <a:lnTo>
                  <a:pt x="854494" y="1038009"/>
                </a:lnTo>
                <a:lnTo>
                  <a:pt x="844232" y="1035926"/>
                </a:lnTo>
                <a:lnTo>
                  <a:pt x="735177" y="1035926"/>
                </a:lnTo>
                <a:lnTo>
                  <a:pt x="724916" y="1038009"/>
                </a:lnTo>
                <a:lnTo>
                  <a:pt x="716534" y="1043660"/>
                </a:lnTo>
                <a:lnTo>
                  <a:pt x="710869" y="1052055"/>
                </a:lnTo>
                <a:lnTo>
                  <a:pt x="708799" y="1062316"/>
                </a:lnTo>
                <a:lnTo>
                  <a:pt x="710869" y="1072578"/>
                </a:lnTo>
                <a:lnTo>
                  <a:pt x="716534" y="1080973"/>
                </a:lnTo>
                <a:lnTo>
                  <a:pt x="724916" y="1086624"/>
                </a:lnTo>
                <a:lnTo>
                  <a:pt x="735177" y="1088707"/>
                </a:lnTo>
                <a:lnTo>
                  <a:pt x="844232" y="1088707"/>
                </a:lnTo>
                <a:lnTo>
                  <a:pt x="854494" y="1086624"/>
                </a:lnTo>
                <a:lnTo>
                  <a:pt x="862876" y="1080973"/>
                </a:lnTo>
                <a:lnTo>
                  <a:pt x="868540" y="1072578"/>
                </a:lnTo>
                <a:lnTo>
                  <a:pt x="870623" y="1062316"/>
                </a:lnTo>
                <a:close/>
              </a:path>
              <a:path w="1579880" h="1579880">
                <a:moveTo>
                  <a:pt x="984465" y="303796"/>
                </a:moveTo>
                <a:lnTo>
                  <a:pt x="979309" y="259181"/>
                </a:lnTo>
                <a:lnTo>
                  <a:pt x="964653" y="218198"/>
                </a:lnTo>
                <a:lnTo>
                  <a:pt x="941641" y="182029"/>
                </a:lnTo>
                <a:lnTo>
                  <a:pt x="931684" y="172072"/>
                </a:lnTo>
                <a:lnTo>
                  <a:pt x="931684" y="303796"/>
                </a:lnTo>
                <a:lnTo>
                  <a:pt x="924433" y="348678"/>
                </a:lnTo>
                <a:lnTo>
                  <a:pt x="904265" y="387667"/>
                </a:lnTo>
                <a:lnTo>
                  <a:pt x="873531" y="418414"/>
                </a:lnTo>
                <a:lnTo>
                  <a:pt x="834555" y="438581"/>
                </a:lnTo>
                <a:lnTo>
                  <a:pt x="789711" y="445833"/>
                </a:lnTo>
                <a:lnTo>
                  <a:pt x="744855" y="438581"/>
                </a:lnTo>
                <a:lnTo>
                  <a:pt x="705878" y="418414"/>
                </a:lnTo>
                <a:lnTo>
                  <a:pt x="675144" y="387667"/>
                </a:lnTo>
                <a:lnTo>
                  <a:pt x="654977" y="348678"/>
                </a:lnTo>
                <a:lnTo>
                  <a:pt x="647725" y="303796"/>
                </a:lnTo>
                <a:lnTo>
                  <a:pt x="654977" y="258953"/>
                </a:lnTo>
                <a:lnTo>
                  <a:pt x="675144" y="219976"/>
                </a:lnTo>
                <a:lnTo>
                  <a:pt x="705878" y="189242"/>
                </a:lnTo>
                <a:lnTo>
                  <a:pt x="744855" y="169075"/>
                </a:lnTo>
                <a:lnTo>
                  <a:pt x="789711" y="161823"/>
                </a:lnTo>
                <a:lnTo>
                  <a:pt x="834555" y="169075"/>
                </a:lnTo>
                <a:lnTo>
                  <a:pt x="873531" y="189230"/>
                </a:lnTo>
                <a:lnTo>
                  <a:pt x="904265" y="219976"/>
                </a:lnTo>
                <a:lnTo>
                  <a:pt x="924433" y="258953"/>
                </a:lnTo>
                <a:lnTo>
                  <a:pt x="931684" y="303796"/>
                </a:lnTo>
                <a:lnTo>
                  <a:pt x="931684" y="172072"/>
                </a:lnTo>
                <a:lnTo>
                  <a:pt x="921435" y="161823"/>
                </a:lnTo>
                <a:lnTo>
                  <a:pt x="911479" y="151866"/>
                </a:lnTo>
                <a:lnTo>
                  <a:pt x="875309" y="128854"/>
                </a:lnTo>
                <a:lnTo>
                  <a:pt x="834326" y="114198"/>
                </a:lnTo>
                <a:lnTo>
                  <a:pt x="789711" y="109042"/>
                </a:lnTo>
                <a:lnTo>
                  <a:pt x="745083" y="114198"/>
                </a:lnTo>
                <a:lnTo>
                  <a:pt x="704100" y="128854"/>
                </a:lnTo>
                <a:lnTo>
                  <a:pt x="667943" y="151866"/>
                </a:lnTo>
                <a:lnTo>
                  <a:pt x="637768" y="182029"/>
                </a:lnTo>
                <a:lnTo>
                  <a:pt x="614768" y="218198"/>
                </a:lnTo>
                <a:lnTo>
                  <a:pt x="600100" y="259181"/>
                </a:lnTo>
                <a:lnTo>
                  <a:pt x="594956" y="303796"/>
                </a:lnTo>
                <a:lnTo>
                  <a:pt x="600100" y="348449"/>
                </a:lnTo>
                <a:lnTo>
                  <a:pt x="614768" y="389432"/>
                </a:lnTo>
                <a:lnTo>
                  <a:pt x="637768" y="425589"/>
                </a:lnTo>
                <a:lnTo>
                  <a:pt x="667943" y="455752"/>
                </a:lnTo>
                <a:lnTo>
                  <a:pt x="704100" y="478751"/>
                </a:lnTo>
                <a:lnTo>
                  <a:pt x="745083" y="493407"/>
                </a:lnTo>
                <a:lnTo>
                  <a:pt x="789711" y="498551"/>
                </a:lnTo>
                <a:lnTo>
                  <a:pt x="834326" y="493407"/>
                </a:lnTo>
                <a:lnTo>
                  <a:pt x="875309" y="478751"/>
                </a:lnTo>
                <a:lnTo>
                  <a:pt x="911479" y="455752"/>
                </a:lnTo>
                <a:lnTo>
                  <a:pt x="921397" y="445833"/>
                </a:lnTo>
                <a:lnTo>
                  <a:pt x="941641" y="425589"/>
                </a:lnTo>
                <a:lnTo>
                  <a:pt x="964653" y="389432"/>
                </a:lnTo>
                <a:lnTo>
                  <a:pt x="979309" y="348449"/>
                </a:lnTo>
                <a:lnTo>
                  <a:pt x="984465" y="303796"/>
                </a:lnTo>
                <a:close/>
              </a:path>
              <a:path w="1579880" h="1579880">
                <a:moveTo>
                  <a:pt x="1579410" y="85661"/>
                </a:moveTo>
                <a:lnTo>
                  <a:pt x="1577746" y="68884"/>
                </a:lnTo>
                <a:lnTo>
                  <a:pt x="1572882" y="52895"/>
                </a:lnTo>
                <a:lnTo>
                  <a:pt x="1565008" y="38138"/>
                </a:lnTo>
                <a:lnTo>
                  <a:pt x="1554327" y="25082"/>
                </a:lnTo>
                <a:lnTo>
                  <a:pt x="1541272" y="14401"/>
                </a:lnTo>
                <a:lnTo>
                  <a:pt x="1526628" y="6591"/>
                </a:lnTo>
                <a:lnTo>
                  <a:pt x="1526628" y="76936"/>
                </a:lnTo>
                <a:lnTo>
                  <a:pt x="1526628" y="926884"/>
                </a:lnTo>
                <a:lnTo>
                  <a:pt x="1526628" y="979665"/>
                </a:lnTo>
                <a:lnTo>
                  <a:pt x="1526628" y="1036142"/>
                </a:lnTo>
                <a:lnTo>
                  <a:pt x="1524520" y="1057490"/>
                </a:lnTo>
                <a:lnTo>
                  <a:pt x="1508366" y="1096543"/>
                </a:lnTo>
                <a:lnTo>
                  <a:pt x="1478203" y="1126705"/>
                </a:lnTo>
                <a:lnTo>
                  <a:pt x="1439151" y="1142860"/>
                </a:lnTo>
                <a:lnTo>
                  <a:pt x="1417802" y="1144968"/>
                </a:lnTo>
                <a:lnTo>
                  <a:pt x="953274" y="1144968"/>
                </a:lnTo>
                <a:lnTo>
                  <a:pt x="926884" y="1144968"/>
                </a:lnTo>
                <a:lnTo>
                  <a:pt x="926884" y="1197749"/>
                </a:lnTo>
                <a:lnTo>
                  <a:pt x="926884" y="1363065"/>
                </a:lnTo>
                <a:lnTo>
                  <a:pt x="652526" y="1363065"/>
                </a:lnTo>
                <a:lnTo>
                  <a:pt x="652526" y="1197749"/>
                </a:lnTo>
                <a:lnTo>
                  <a:pt x="926884" y="1197749"/>
                </a:lnTo>
                <a:lnTo>
                  <a:pt x="926884" y="1144968"/>
                </a:lnTo>
                <a:lnTo>
                  <a:pt x="626135" y="1144968"/>
                </a:lnTo>
                <a:lnTo>
                  <a:pt x="161607" y="1144968"/>
                </a:lnTo>
                <a:lnTo>
                  <a:pt x="140258" y="1142860"/>
                </a:lnTo>
                <a:lnTo>
                  <a:pt x="101219" y="1126705"/>
                </a:lnTo>
                <a:lnTo>
                  <a:pt x="71043" y="1096543"/>
                </a:lnTo>
                <a:lnTo>
                  <a:pt x="54889" y="1057490"/>
                </a:lnTo>
                <a:lnTo>
                  <a:pt x="52781" y="1036142"/>
                </a:lnTo>
                <a:lnTo>
                  <a:pt x="52781" y="979665"/>
                </a:lnTo>
                <a:lnTo>
                  <a:pt x="408051" y="979665"/>
                </a:lnTo>
                <a:lnTo>
                  <a:pt x="1171359" y="979665"/>
                </a:lnTo>
                <a:lnTo>
                  <a:pt x="1526628" y="979665"/>
                </a:lnTo>
                <a:lnTo>
                  <a:pt x="1526628" y="926884"/>
                </a:lnTo>
                <a:lnTo>
                  <a:pt x="1197749" y="926884"/>
                </a:lnTo>
                <a:lnTo>
                  <a:pt x="1197749" y="867130"/>
                </a:lnTo>
                <a:lnTo>
                  <a:pt x="1193698" y="815949"/>
                </a:lnTo>
                <a:lnTo>
                  <a:pt x="1181798" y="766508"/>
                </a:lnTo>
                <a:lnTo>
                  <a:pt x="1162380" y="719670"/>
                </a:lnTo>
                <a:lnTo>
                  <a:pt x="1144968" y="691222"/>
                </a:lnTo>
                <a:lnTo>
                  <a:pt x="1144968" y="867130"/>
                </a:lnTo>
                <a:lnTo>
                  <a:pt x="1144968" y="926884"/>
                </a:lnTo>
                <a:lnTo>
                  <a:pt x="434441" y="926884"/>
                </a:lnTo>
                <a:lnTo>
                  <a:pt x="434441" y="867130"/>
                </a:lnTo>
                <a:lnTo>
                  <a:pt x="439712" y="813739"/>
                </a:lnTo>
                <a:lnTo>
                  <a:pt x="455168" y="762901"/>
                </a:lnTo>
                <a:lnTo>
                  <a:pt x="480187" y="716038"/>
                </a:lnTo>
                <a:lnTo>
                  <a:pt x="514210" y="674547"/>
                </a:lnTo>
                <a:lnTo>
                  <a:pt x="555663" y="640537"/>
                </a:lnTo>
                <a:lnTo>
                  <a:pt x="602526" y="615518"/>
                </a:lnTo>
                <a:lnTo>
                  <a:pt x="653364" y="600062"/>
                </a:lnTo>
                <a:lnTo>
                  <a:pt x="706716" y="594791"/>
                </a:lnTo>
                <a:lnTo>
                  <a:pt x="872693" y="594791"/>
                </a:lnTo>
                <a:lnTo>
                  <a:pt x="926045" y="600062"/>
                </a:lnTo>
                <a:lnTo>
                  <a:pt x="976884" y="615518"/>
                </a:lnTo>
                <a:lnTo>
                  <a:pt x="1023747" y="640537"/>
                </a:lnTo>
                <a:lnTo>
                  <a:pt x="1065212" y="674547"/>
                </a:lnTo>
                <a:lnTo>
                  <a:pt x="1099223" y="716038"/>
                </a:lnTo>
                <a:lnTo>
                  <a:pt x="1124254" y="762901"/>
                </a:lnTo>
                <a:lnTo>
                  <a:pt x="1139698" y="813739"/>
                </a:lnTo>
                <a:lnTo>
                  <a:pt x="1144968" y="867130"/>
                </a:lnTo>
                <a:lnTo>
                  <a:pt x="1144968" y="691222"/>
                </a:lnTo>
                <a:lnTo>
                  <a:pt x="1135837" y="676287"/>
                </a:lnTo>
                <a:lnTo>
                  <a:pt x="1102499" y="637260"/>
                </a:lnTo>
                <a:lnTo>
                  <a:pt x="1063472" y="603948"/>
                </a:lnTo>
                <a:lnTo>
                  <a:pt x="1048499" y="594791"/>
                </a:lnTo>
                <a:lnTo>
                  <a:pt x="1020102" y="577405"/>
                </a:lnTo>
                <a:lnTo>
                  <a:pt x="973264" y="557987"/>
                </a:lnTo>
                <a:lnTo>
                  <a:pt x="923836" y="546061"/>
                </a:lnTo>
                <a:lnTo>
                  <a:pt x="872693" y="542010"/>
                </a:lnTo>
                <a:lnTo>
                  <a:pt x="706716" y="542010"/>
                </a:lnTo>
                <a:lnTo>
                  <a:pt x="655574" y="546061"/>
                </a:lnTo>
                <a:lnTo>
                  <a:pt x="606145" y="557987"/>
                </a:lnTo>
                <a:lnTo>
                  <a:pt x="559308" y="577405"/>
                </a:lnTo>
                <a:lnTo>
                  <a:pt x="515937" y="603948"/>
                </a:lnTo>
                <a:lnTo>
                  <a:pt x="476910" y="637260"/>
                </a:lnTo>
                <a:lnTo>
                  <a:pt x="443572" y="676287"/>
                </a:lnTo>
                <a:lnTo>
                  <a:pt x="417029" y="719670"/>
                </a:lnTo>
                <a:lnTo>
                  <a:pt x="397611" y="766508"/>
                </a:lnTo>
                <a:lnTo>
                  <a:pt x="385711" y="815949"/>
                </a:lnTo>
                <a:lnTo>
                  <a:pt x="381660" y="867130"/>
                </a:lnTo>
                <a:lnTo>
                  <a:pt x="381660" y="926884"/>
                </a:lnTo>
                <a:lnTo>
                  <a:pt x="52781" y="926884"/>
                </a:lnTo>
                <a:lnTo>
                  <a:pt x="52781" y="76936"/>
                </a:lnTo>
                <a:lnTo>
                  <a:pt x="56210" y="68592"/>
                </a:lnTo>
                <a:lnTo>
                  <a:pt x="68592" y="56210"/>
                </a:lnTo>
                <a:lnTo>
                  <a:pt x="76936" y="52781"/>
                </a:lnTo>
                <a:lnTo>
                  <a:pt x="1502473" y="52781"/>
                </a:lnTo>
                <a:lnTo>
                  <a:pt x="1510817" y="56210"/>
                </a:lnTo>
                <a:lnTo>
                  <a:pt x="1523199" y="68592"/>
                </a:lnTo>
                <a:lnTo>
                  <a:pt x="1526628" y="76936"/>
                </a:lnTo>
                <a:lnTo>
                  <a:pt x="1526628" y="6591"/>
                </a:lnTo>
                <a:lnTo>
                  <a:pt x="1510525" y="1663"/>
                </a:lnTo>
                <a:lnTo>
                  <a:pt x="1493748" y="0"/>
                </a:lnTo>
                <a:lnTo>
                  <a:pt x="85661" y="0"/>
                </a:lnTo>
                <a:lnTo>
                  <a:pt x="38150" y="14401"/>
                </a:lnTo>
                <a:lnTo>
                  <a:pt x="6527" y="52895"/>
                </a:lnTo>
                <a:lnTo>
                  <a:pt x="0" y="85661"/>
                </a:lnTo>
                <a:lnTo>
                  <a:pt x="0" y="953274"/>
                </a:lnTo>
                <a:lnTo>
                  <a:pt x="0" y="1036142"/>
                </a:lnTo>
                <a:lnTo>
                  <a:pt x="12293" y="1097991"/>
                </a:lnTo>
                <a:lnTo>
                  <a:pt x="47332" y="1150429"/>
                </a:lnTo>
                <a:lnTo>
                  <a:pt x="99771" y="1185456"/>
                </a:lnTo>
                <a:lnTo>
                  <a:pt x="161607" y="1197749"/>
                </a:lnTo>
                <a:lnTo>
                  <a:pt x="599744" y="1197749"/>
                </a:lnTo>
                <a:lnTo>
                  <a:pt x="599744" y="1363065"/>
                </a:lnTo>
                <a:lnTo>
                  <a:pt x="298894" y="1363065"/>
                </a:lnTo>
                <a:lnTo>
                  <a:pt x="261696" y="1366748"/>
                </a:lnTo>
                <a:lnTo>
                  <a:pt x="193573" y="1394968"/>
                </a:lnTo>
                <a:lnTo>
                  <a:pt x="140957" y="1447596"/>
                </a:lnTo>
                <a:lnTo>
                  <a:pt x="112725" y="1515706"/>
                </a:lnTo>
                <a:lnTo>
                  <a:pt x="109042" y="1553019"/>
                </a:lnTo>
                <a:lnTo>
                  <a:pt x="111125" y="1563281"/>
                </a:lnTo>
                <a:lnTo>
                  <a:pt x="116789" y="1571675"/>
                </a:lnTo>
                <a:lnTo>
                  <a:pt x="125171" y="1577327"/>
                </a:lnTo>
                <a:lnTo>
                  <a:pt x="135432" y="1579410"/>
                </a:lnTo>
                <a:lnTo>
                  <a:pt x="1443977" y="1579410"/>
                </a:lnTo>
                <a:lnTo>
                  <a:pt x="1454238" y="1577327"/>
                </a:lnTo>
                <a:lnTo>
                  <a:pt x="1462633" y="1571675"/>
                </a:lnTo>
                <a:lnTo>
                  <a:pt x="1468285" y="1563281"/>
                </a:lnTo>
                <a:lnTo>
                  <a:pt x="1470367" y="1553019"/>
                </a:lnTo>
                <a:lnTo>
                  <a:pt x="1467764" y="1526628"/>
                </a:lnTo>
                <a:lnTo>
                  <a:pt x="1466684" y="1515706"/>
                </a:lnTo>
                <a:lnTo>
                  <a:pt x="1455902" y="1480273"/>
                </a:lnTo>
                <a:lnTo>
                  <a:pt x="1438465" y="1447596"/>
                </a:lnTo>
                <a:lnTo>
                  <a:pt x="1415072" y="1419072"/>
                </a:lnTo>
                <a:lnTo>
                  <a:pt x="1415072" y="1526628"/>
                </a:lnTo>
                <a:lnTo>
                  <a:pt x="164338" y="1526628"/>
                </a:lnTo>
                <a:lnTo>
                  <a:pt x="177825" y="1488617"/>
                </a:lnTo>
                <a:lnTo>
                  <a:pt x="201955" y="1455966"/>
                </a:lnTo>
                <a:lnTo>
                  <a:pt x="246443" y="1426273"/>
                </a:lnTo>
                <a:lnTo>
                  <a:pt x="298894" y="1415834"/>
                </a:lnTo>
                <a:lnTo>
                  <a:pt x="626135" y="1415834"/>
                </a:lnTo>
                <a:lnTo>
                  <a:pt x="953274" y="1415834"/>
                </a:lnTo>
                <a:lnTo>
                  <a:pt x="1280515" y="1415834"/>
                </a:lnTo>
                <a:lnTo>
                  <a:pt x="1307388" y="1418501"/>
                </a:lnTo>
                <a:lnTo>
                  <a:pt x="1356563" y="1438859"/>
                </a:lnTo>
                <a:lnTo>
                  <a:pt x="1390789" y="1471460"/>
                </a:lnTo>
                <a:lnTo>
                  <a:pt x="1409725" y="1507121"/>
                </a:lnTo>
                <a:lnTo>
                  <a:pt x="1415072" y="1526628"/>
                </a:lnTo>
                <a:lnTo>
                  <a:pt x="1415072" y="1419072"/>
                </a:lnTo>
                <a:lnTo>
                  <a:pt x="1353159" y="1377518"/>
                </a:lnTo>
                <a:lnTo>
                  <a:pt x="1280515" y="1363065"/>
                </a:lnTo>
                <a:lnTo>
                  <a:pt x="979665" y="1363065"/>
                </a:lnTo>
                <a:lnTo>
                  <a:pt x="979665" y="1197749"/>
                </a:lnTo>
                <a:lnTo>
                  <a:pt x="1417802" y="1197749"/>
                </a:lnTo>
                <a:lnTo>
                  <a:pt x="1449476" y="1194625"/>
                </a:lnTo>
                <a:lnTo>
                  <a:pt x="1479651" y="1185456"/>
                </a:lnTo>
                <a:lnTo>
                  <a:pt x="1507464" y="1170609"/>
                </a:lnTo>
                <a:lnTo>
                  <a:pt x="1532077" y="1150429"/>
                </a:lnTo>
                <a:lnTo>
                  <a:pt x="1536547" y="1144968"/>
                </a:lnTo>
                <a:lnTo>
                  <a:pt x="1552270" y="1125804"/>
                </a:lnTo>
                <a:lnTo>
                  <a:pt x="1567116" y="1097991"/>
                </a:lnTo>
                <a:lnTo>
                  <a:pt x="1576273" y="1067816"/>
                </a:lnTo>
                <a:lnTo>
                  <a:pt x="1579410" y="1036142"/>
                </a:lnTo>
                <a:lnTo>
                  <a:pt x="1579410" y="979665"/>
                </a:lnTo>
                <a:lnTo>
                  <a:pt x="1579410" y="953274"/>
                </a:lnTo>
                <a:lnTo>
                  <a:pt x="1579410" y="926884"/>
                </a:lnTo>
                <a:lnTo>
                  <a:pt x="1579410" y="856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87813" y="980598"/>
            <a:ext cx="6899909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215" dirty="0"/>
              <a:t>VIRTUALIZATION</a:t>
            </a:r>
            <a:endParaRPr sz="6400"/>
          </a:p>
        </p:txBody>
      </p:sp>
      <p:sp>
        <p:nvSpPr>
          <p:cNvPr id="5" name="object 5"/>
          <p:cNvSpPr txBox="1"/>
          <p:nvPr/>
        </p:nvSpPr>
        <p:spPr>
          <a:xfrm>
            <a:off x="7824634" y="4000500"/>
            <a:ext cx="981837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b="1" spc="-120" dirty="0">
                <a:solidFill>
                  <a:srgbClr val="FFFFFF"/>
                </a:solidFill>
                <a:latin typeface="Tahoma"/>
                <a:cs typeface="Tahoma"/>
              </a:rPr>
              <a:t>Virtualization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8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3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50" dirty="0">
                <a:solidFill>
                  <a:srgbClr val="FFFFFF"/>
                </a:solidFill>
                <a:latin typeface="Tahoma"/>
                <a:cs typeface="Tahoma"/>
              </a:rPr>
              <a:t>help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5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65" dirty="0">
                <a:solidFill>
                  <a:srgbClr val="FFFFFF"/>
                </a:solidFill>
                <a:latin typeface="Tahoma"/>
                <a:cs typeface="Tahoma"/>
              </a:rPr>
              <a:t>improve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55" dirty="0">
                <a:solidFill>
                  <a:srgbClr val="FFFFFF"/>
                </a:solidFill>
                <a:latin typeface="Tahoma"/>
                <a:cs typeface="Tahoma"/>
              </a:rPr>
              <a:t>security</a:t>
            </a:r>
            <a:r>
              <a:rPr sz="3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10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34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14" dirty="0">
                <a:solidFill>
                  <a:srgbClr val="FFFFFF"/>
                </a:solidFill>
                <a:latin typeface="Tahoma"/>
                <a:cs typeface="Tahoma"/>
              </a:rPr>
              <a:t>allowing</a:t>
            </a:r>
            <a:r>
              <a:rPr sz="34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55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5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25" dirty="0">
                <a:solidFill>
                  <a:srgbClr val="FFFFFF"/>
                </a:solidFill>
                <a:latin typeface="Tahoma"/>
                <a:cs typeface="Tahoma"/>
              </a:rPr>
              <a:t>isolate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10" dirty="0">
                <a:solidFill>
                  <a:srgbClr val="FFFFFF"/>
                </a:solidFill>
                <a:latin typeface="Tahoma"/>
                <a:cs typeface="Tahoma"/>
              </a:rPr>
              <a:t>applications</a:t>
            </a:r>
            <a:r>
              <a:rPr sz="34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7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34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30" dirty="0">
                <a:solidFill>
                  <a:srgbClr val="FFFFFF"/>
                </a:solidFill>
                <a:latin typeface="Tahoma"/>
                <a:cs typeface="Tahoma"/>
              </a:rPr>
              <a:t>operating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30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3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7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0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3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85" dirty="0">
                <a:solidFill>
                  <a:srgbClr val="FFFFFF"/>
                </a:solidFill>
                <a:latin typeface="Tahoma"/>
                <a:cs typeface="Tahoma"/>
              </a:rPr>
              <a:t>other,</a:t>
            </a:r>
            <a:r>
              <a:rPr sz="3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45" dirty="0">
                <a:solidFill>
                  <a:srgbClr val="FFFFFF"/>
                </a:solidFill>
                <a:latin typeface="Tahoma"/>
                <a:cs typeface="Tahoma"/>
              </a:rPr>
              <a:t>reducing</a:t>
            </a:r>
            <a:r>
              <a:rPr sz="3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7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400" b="1" spc="-9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75" dirty="0">
                <a:solidFill>
                  <a:srgbClr val="FFFFFF"/>
                </a:solidFill>
                <a:latin typeface="Tahoma"/>
                <a:cs typeface="Tahoma"/>
              </a:rPr>
              <a:t>risk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55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35" dirty="0">
                <a:solidFill>
                  <a:srgbClr val="FFFFFF"/>
                </a:solidFill>
                <a:latin typeface="Tahoma"/>
                <a:cs typeface="Tahoma"/>
              </a:rPr>
              <a:t>being</a:t>
            </a:r>
            <a:r>
              <a:rPr sz="3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45" dirty="0">
                <a:solidFill>
                  <a:srgbClr val="FFFFFF"/>
                </a:solidFill>
                <a:latin typeface="Tahoma"/>
                <a:cs typeface="Tahoma"/>
              </a:rPr>
              <a:t>compromised</a:t>
            </a:r>
            <a:r>
              <a:rPr sz="3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7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20" dirty="0">
                <a:solidFill>
                  <a:srgbClr val="FFFFFF"/>
                </a:solidFill>
                <a:latin typeface="Tahoma"/>
                <a:cs typeface="Tahoma"/>
              </a:rPr>
              <a:t>affecting</a:t>
            </a:r>
            <a:r>
              <a:rPr sz="3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7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400" b="1" spc="-9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65" dirty="0">
                <a:solidFill>
                  <a:srgbClr val="FFFFFF"/>
                </a:solidFill>
                <a:latin typeface="Tahoma"/>
                <a:cs typeface="Tahoma"/>
              </a:rPr>
              <a:t>others.</a:t>
            </a:r>
            <a:endParaRPr sz="3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922" y="1594842"/>
            <a:ext cx="5864860" cy="8692515"/>
            <a:chOff x="355922" y="1594842"/>
            <a:chExt cx="5864860" cy="8692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922" y="1594842"/>
              <a:ext cx="5864487" cy="86921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174" y="1933506"/>
              <a:ext cx="5078548" cy="835349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4803666" y="391362"/>
            <a:ext cx="3187700" cy="2411095"/>
          </a:xfrm>
          <a:custGeom>
            <a:avLst/>
            <a:gdLst/>
            <a:ahLst/>
            <a:cxnLst/>
            <a:rect l="l" t="t" r="r" b="b"/>
            <a:pathLst>
              <a:path w="3187700" h="2411095">
                <a:moveTo>
                  <a:pt x="3187687" y="283616"/>
                </a:moveTo>
                <a:lnTo>
                  <a:pt x="2904363" y="0"/>
                </a:lnTo>
                <a:lnTo>
                  <a:pt x="1062570" y="1843417"/>
                </a:lnTo>
                <a:lnTo>
                  <a:pt x="283324" y="1063536"/>
                </a:lnTo>
                <a:lnTo>
                  <a:pt x="0" y="1347101"/>
                </a:lnTo>
                <a:lnTo>
                  <a:pt x="779233" y="2127008"/>
                </a:lnTo>
                <a:lnTo>
                  <a:pt x="1062558" y="2410574"/>
                </a:lnTo>
                <a:lnTo>
                  <a:pt x="1345946" y="2127008"/>
                </a:lnTo>
                <a:lnTo>
                  <a:pt x="3187687" y="283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30241" y="1107287"/>
            <a:ext cx="679450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7965">
              <a:lnSpc>
                <a:spcPct val="107400"/>
              </a:lnSpc>
              <a:spcBef>
                <a:spcPts val="100"/>
              </a:spcBef>
            </a:pPr>
            <a:r>
              <a:rPr sz="6400" spc="-20" dirty="0"/>
              <a:t>SWITCH </a:t>
            </a:r>
            <a:r>
              <a:rPr sz="6400" spc="35" dirty="0"/>
              <a:t>OFF </a:t>
            </a:r>
            <a:r>
              <a:rPr sz="6400" spc="40" dirty="0"/>
              <a:t> </a:t>
            </a:r>
            <a:r>
              <a:rPr sz="6400" spc="470" dirty="0"/>
              <a:t>A</a:t>
            </a:r>
            <a:r>
              <a:rPr sz="6400" spc="40" dirty="0"/>
              <a:t>U</a:t>
            </a:r>
            <a:r>
              <a:rPr sz="6400" spc="95" dirty="0"/>
              <a:t>T</a:t>
            </a:r>
            <a:r>
              <a:rPr sz="6400" spc="150" dirty="0"/>
              <a:t>O</a:t>
            </a:r>
            <a:r>
              <a:rPr sz="6400" spc="105" dirty="0"/>
              <a:t>C</a:t>
            </a:r>
            <a:r>
              <a:rPr sz="6400" spc="150" dirty="0"/>
              <a:t>O</a:t>
            </a:r>
            <a:r>
              <a:rPr sz="6400" spc="-275" dirty="0"/>
              <a:t>M</a:t>
            </a:r>
            <a:r>
              <a:rPr sz="6400" spc="105" dirty="0"/>
              <a:t>P</a:t>
            </a:r>
            <a:r>
              <a:rPr sz="6400" spc="-30" dirty="0"/>
              <a:t>L</a:t>
            </a:r>
            <a:r>
              <a:rPr sz="6400" spc="-110" dirty="0"/>
              <a:t>E</a:t>
            </a:r>
            <a:r>
              <a:rPr sz="6400" spc="95" dirty="0"/>
              <a:t>T</a:t>
            </a:r>
            <a:r>
              <a:rPr sz="6400" spc="-105" dirty="0"/>
              <a:t>E</a:t>
            </a:r>
            <a:endParaRPr sz="6400"/>
          </a:p>
        </p:txBody>
      </p:sp>
      <p:sp>
        <p:nvSpPr>
          <p:cNvPr id="7" name="object 7"/>
          <p:cNvSpPr txBox="1"/>
          <p:nvPr/>
        </p:nvSpPr>
        <p:spPr>
          <a:xfrm>
            <a:off x="6830241" y="5432661"/>
            <a:ext cx="9781359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b="1" spc="18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3400" b="1" spc="-190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3400" b="1" spc="-18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3400" b="1" spc="-13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3400" b="1" spc="-105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3400" b="1" spc="-13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3400" b="1" spc="-229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3400" b="1" spc="-75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3400" b="1" spc="-18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3400" b="1" spc="-17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3400" b="1" spc="-18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3400" b="1" spc="-16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8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8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-1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14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400" b="1" spc="-1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-18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-19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8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-1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400" b="1" spc="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-1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6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400" b="1" spc="-19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400" b="1" spc="-1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6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3400" b="1" spc="-1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45" dirty="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sz="3400" b="1" spc="-95" dirty="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60" dirty="0">
                <a:solidFill>
                  <a:srgbClr val="FFFFFF"/>
                </a:solidFill>
                <a:latin typeface="Tahoma"/>
                <a:cs typeface="Tahoma"/>
              </a:rPr>
              <a:t>you’re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35" dirty="0">
                <a:solidFill>
                  <a:srgbClr val="FFFFFF"/>
                </a:solidFill>
                <a:latin typeface="Tahoma"/>
                <a:cs typeface="Tahoma"/>
              </a:rPr>
              <a:t>typing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7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45" dirty="0">
                <a:solidFill>
                  <a:srgbClr val="FFFFFF"/>
                </a:solidFill>
                <a:latin typeface="Tahoma"/>
                <a:cs typeface="Tahoma"/>
              </a:rPr>
              <a:t>completes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7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45" dirty="0">
                <a:solidFill>
                  <a:srgbClr val="FFFFFF"/>
                </a:solidFill>
                <a:latin typeface="Tahoma"/>
                <a:cs typeface="Tahoma"/>
              </a:rPr>
              <a:t>word, </a:t>
            </a:r>
            <a:r>
              <a:rPr sz="34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400" b="1" spc="-1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400" b="1" spc="-1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25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400" b="1" spc="-2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400" b="1" spc="-18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-170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3400" b="1" spc="-2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8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-1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-114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400" b="1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229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-185" dirty="0">
                <a:solidFill>
                  <a:srgbClr val="FFFFFF"/>
                </a:solidFill>
                <a:latin typeface="Tahoma"/>
                <a:cs typeface="Tahoma"/>
              </a:rPr>
              <a:t>ti</a:t>
            </a:r>
            <a:r>
              <a:rPr sz="3400" b="1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400" b="1" spc="-1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14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400" b="1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400" b="1" spc="-2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4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400" b="1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400" b="1" spc="-19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400" b="1" spc="-25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29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3400" b="1" spc="-17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400" b="1" spc="-185" dirty="0">
                <a:solidFill>
                  <a:srgbClr val="FFFFFF"/>
                </a:solidFill>
                <a:latin typeface="Tahoma"/>
                <a:cs typeface="Tahoma"/>
              </a:rPr>
              <a:t>il</a:t>
            </a:r>
            <a:r>
              <a:rPr sz="3400" b="1" spc="-1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3400" b="1" spc="-170" dirty="0">
                <a:solidFill>
                  <a:srgbClr val="FFFFFF"/>
                </a:solidFill>
                <a:latin typeface="Tahoma"/>
                <a:cs typeface="Tahoma"/>
              </a:rPr>
              <a:t>convenient,</a:t>
            </a:r>
            <a:r>
              <a:rPr sz="3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5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3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60" dirty="0">
                <a:solidFill>
                  <a:srgbClr val="FFFFFF"/>
                </a:solidFill>
                <a:latin typeface="Tahoma"/>
                <a:cs typeface="Tahoma"/>
              </a:rPr>
              <a:t>tool</a:t>
            </a:r>
            <a:r>
              <a:rPr sz="34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400" b="1" spc="-114" dirty="0" smtClean="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sz="3400" b="1" spc="-90" dirty="0" smtClean="0">
                <a:solidFill>
                  <a:srgbClr val="FFFFFF"/>
                </a:solidFill>
                <a:latin typeface="Tahoma"/>
                <a:cs typeface="Tahoma"/>
              </a:rPr>
              <a:t>hand</a:t>
            </a:r>
            <a:r>
              <a:rPr sz="3400" b="1" spc="-8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6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34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50" dirty="0">
                <a:solidFill>
                  <a:srgbClr val="FFFFFF"/>
                </a:solidFill>
                <a:latin typeface="Tahoma"/>
                <a:cs typeface="Tahoma"/>
              </a:rPr>
              <a:t>email </a:t>
            </a:r>
            <a:r>
              <a:rPr sz="3400" b="1" spc="-9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10" dirty="0">
                <a:solidFill>
                  <a:srgbClr val="FFFFFF"/>
                </a:solidFill>
                <a:latin typeface="Tahoma"/>
                <a:cs typeface="Tahoma"/>
              </a:rPr>
              <a:t>address,</a:t>
            </a:r>
            <a:r>
              <a:rPr sz="34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40" dirty="0">
                <a:solidFill>
                  <a:srgbClr val="FFFFFF"/>
                </a:solidFill>
                <a:latin typeface="Tahoma"/>
                <a:cs typeface="Tahoma"/>
              </a:rPr>
              <a:t>mailing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10" dirty="0">
                <a:solidFill>
                  <a:srgbClr val="FFFFFF"/>
                </a:solidFill>
                <a:latin typeface="Tahoma"/>
                <a:cs typeface="Tahoma"/>
              </a:rPr>
              <a:t>address,</a:t>
            </a:r>
            <a:r>
              <a:rPr sz="34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40" dirty="0">
                <a:solidFill>
                  <a:srgbClr val="FFFFFF"/>
                </a:solidFill>
                <a:latin typeface="Tahoma"/>
                <a:cs typeface="Tahoma"/>
              </a:rPr>
              <a:t>phone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85" dirty="0">
                <a:solidFill>
                  <a:srgbClr val="FFFFFF"/>
                </a:solidFill>
                <a:latin typeface="Tahoma"/>
                <a:cs typeface="Tahoma"/>
              </a:rPr>
              <a:t>number, </a:t>
            </a:r>
            <a:r>
              <a:rPr sz="3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7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70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50" dirty="0">
                <a:solidFill>
                  <a:srgbClr val="FFFFFF"/>
                </a:solidFill>
                <a:latin typeface="Tahoma"/>
                <a:cs typeface="Tahoma"/>
              </a:rPr>
              <a:t>important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50" dirty="0">
                <a:solidFill>
                  <a:srgbClr val="FFFFFF"/>
                </a:solidFill>
                <a:latin typeface="Tahoma"/>
                <a:cs typeface="Tahoma"/>
              </a:rPr>
              <a:t>information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5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50" dirty="0">
                <a:solidFill>
                  <a:srgbClr val="FFFFFF"/>
                </a:solidFill>
                <a:latin typeface="Tahoma"/>
                <a:cs typeface="Tahoma"/>
              </a:rPr>
              <a:t>hackers.</a:t>
            </a:r>
            <a:endParaRPr sz="34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997396" y="3391717"/>
            <a:ext cx="2799080" cy="1400175"/>
            <a:chOff x="14997396" y="3391717"/>
            <a:chExt cx="2799080" cy="1400175"/>
          </a:xfrm>
        </p:grpSpPr>
        <p:sp>
          <p:nvSpPr>
            <p:cNvPr id="9" name="object 9"/>
            <p:cNvSpPr/>
            <p:nvPr/>
          </p:nvSpPr>
          <p:spPr>
            <a:xfrm>
              <a:off x="14997396" y="3391717"/>
              <a:ext cx="2799080" cy="1400175"/>
            </a:xfrm>
            <a:custGeom>
              <a:avLst/>
              <a:gdLst/>
              <a:ahLst/>
              <a:cxnLst/>
              <a:rect l="l" t="t" r="r" b="b"/>
              <a:pathLst>
                <a:path w="2799080" h="1400175">
                  <a:moveTo>
                    <a:pt x="2140153" y="1400175"/>
                  </a:moveTo>
                  <a:lnTo>
                    <a:pt x="658380" y="1400175"/>
                  </a:lnTo>
                  <a:lnTo>
                    <a:pt x="611591" y="1398511"/>
                  </a:lnTo>
                  <a:lnTo>
                    <a:pt x="565652" y="1393595"/>
                  </a:lnTo>
                  <a:lnTo>
                    <a:pt x="520680" y="1385541"/>
                  </a:lnTo>
                  <a:lnTo>
                    <a:pt x="476788" y="1374462"/>
                  </a:lnTo>
                  <a:lnTo>
                    <a:pt x="434090" y="1360472"/>
                  </a:lnTo>
                  <a:lnTo>
                    <a:pt x="392701" y="1343684"/>
                  </a:lnTo>
                  <a:lnTo>
                    <a:pt x="352734" y="1324210"/>
                  </a:lnTo>
                  <a:lnTo>
                    <a:pt x="314305" y="1302166"/>
                  </a:lnTo>
                  <a:lnTo>
                    <a:pt x="277526" y="1277664"/>
                  </a:lnTo>
                  <a:lnTo>
                    <a:pt x="242514" y="1250817"/>
                  </a:lnTo>
                  <a:lnTo>
                    <a:pt x="209381" y="1221740"/>
                  </a:lnTo>
                  <a:lnTo>
                    <a:pt x="178242" y="1190545"/>
                  </a:lnTo>
                  <a:lnTo>
                    <a:pt x="149212" y="1157346"/>
                  </a:lnTo>
                  <a:lnTo>
                    <a:pt x="122404" y="1122257"/>
                  </a:lnTo>
                  <a:lnTo>
                    <a:pt x="97933" y="1085390"/>
                  </a:lnTo>
                  <a:lnTo>
                    <a:pt x="75913" y="1046860"/>
                  </a:lnTo>
                  <a:lnTo>
                    <a:pt x="56458" y="1006779"/>
                  </a:lnTo>
                  <a:lnTo>
                    <a:pt x="39683" y="965262"/>
                  </a:lnTo>
                  <a:lnTo>
                    <a:pt x="25701" y="922421"/>
                  </a:lnTo>
                  <a:lnTo>
                    <a:pt x="14628" y="878370"/>
                  </a:lnTo>
                  <a:lnTo>
                    <a:pt x="6577" y="833223"/>
                  </a:lnTo>
                  <a:lnTo>
                    <a:pt x="1663" y="787092"/>
                  </a:lnTo>
                  <a:lnTo>
                    <a:pt x="0" y="740092"/>
                  </a:lnTo>
                  <a:lnTo>
                    <a:pt x="0" y="658415"/>
                  </a:lnTo>
                  <a:lnTo>
                    <a:pt x="1817" y="609515"/>
                  </a:lnTo>
                  <a:lnTo>
                    <a:pt x="7181" y="561552"/>
                  </a:lnTo>
                  <a:lnTo>
                    <a:pt x="15963" y="514656"/>
                  </a:lnTo>
                  <a:lnTo>
                    <a:pt x="28031" y="468957"/>
                  </a:lnTo>
                  <a:lnTo>
                    <a:pt x="43254" y="424587"/>
                  </a:lnTo>
                  <a:lnTo>
                    <a:pt x="61503" y="381675"/>
                  </a:lnTo>
                  <a:lnTo>
                    <a:pt x="82646" y="340352"/>
                  </a:lnTo>
                  <a:lnTo>
                    <a:pt x="106554" y="300750"/>
                  </a:lnTo>
                  <a:lnTo>
                    <a:pt x="133095" y="262997"/>
                  </a:lnTo>
                  <a:lnTo>
                    <a:pt x="162139" y="227225"/>
                  </a:lnTo>
                  <a:lnTo>
                    <a:pt x="193555" y="193565"/>
                  </a:lnTo>
                  <a:lnTo>
                    <a:pt x="227213" y="162147"/>
                  </a:lnTo>
                  <a:lnTo>
                    <a:pt x="262983" y="133102"/>
                  </a:lnTo>
                  <a:lnTo>
                    <a:pt x="300734" y="106559"/>
                  </a:lnTo>
                  <a:lnTo>
                    <a:pt x="340334" y="82651"/>
                  </a:lnTo>
                  <a:lnTo>
                    <a:pt x="381655" y="61506"/>
                  </a:lnTo>
                  <a:lnTo>
                    <a:pt x="424564" y="43256"/>
                  </a:lnTo>
                  <a:lnTo>
                    <a:pt x="468933" y="28032"/>
                  </a:lnTo>
                  <a:lnTo>
                    <a:pt x="514629" y="15964"/>
                  </a:lnTo>
                  <a:lnTo>
                    <a:pt x="561522" y="7182"/>
                  </a:lnTo>
                  <a:lnTo>
                    <a:pt x="609483" y="1817"/>
                  </a:lnTo>
                  <a:lnTo>
                    <a:pt x="658380" y="0"/>
                  </a:lnTo>
                  <a:lnTo>
                    <a:pt x="2141820" y="0"/>
                  </a:lnTo>
                  <a:lnTo>
                    <a:pt x="2188610" y="1663"/>
                  </a:lnTo>
                  <a:lnTo>
                    <a:pt x="2234547" y="6579"/>
                  </a:lnTo>
                  <a:lnTo>
                    <a:pt x="2279516" y="14633"/>
                  </a:lnTo>
                  <a:lnTo>
                    <a:pt x="2323403" y="25712"/>
                  </a:lnTo>
                  <a:lnTo>
                    <a:pt x="2366093" y="39702"/>
                  </a:lnTo>
                  <a:lnTo>
                    <a:pt x="2407470" y="56490"/>
                  </a:lnTo>
                  <a:lnTo>
                    <a:pt x="2447419" y="75964"/>
                  </a:lnTo>
                  <a:lnTo>
                    <a:pt x="2485825" y="98008"/>
                  </a:lnTo>
                  <a:lnTo>
                    <a:pt x="2522574" y="122510"/>
                  </a:lnTo>
                  <a:lnTo>
                    <a:pt x="2557549" y="149357"/>
                  </a:lnTo>
                  <a:lnTo>
                    <a:pt x="2590637" y="178434"/>
                  </a:lnTo>
                  <a:lnTo>
                    <a:pt x="2621721" y="209629"/>
                  </a:lnTo>
                  <a:lnTo>
                    <a:pt x="2650688" y="242828"/>
                  </a:lnTo>
                  <a:lnTo>
                    <a:pt x="2677421" y="277917"/>
                  </a:lnTo>
                  <a:lnTo>
                    <a:pt x="2701805" y="314784"/>
                  </a:lnTo>
                  <a:lnTo>
                    <a:pt x="2723726" y="353314"/>
                  </a:lnTo>
                  <a:lnTo>
                    <a:pt x="2743069" y="393395"/>
                  </a:lnTo>
                  <a:lnTo>
                    <a:pt x="2759718" y="434912"/>
                  </a:lnTo>
                  <a:lnTo>
                    <a:pt x="2773559" y="477753"/>
                  </a:lnTo>
                  <a:lnTo>
                    <a:pt x="2784476" y="521804"/>
                  </a:lnTo>
                  <a:lnTo>
                    <a:pt x="2792354" y="566951"/>
                  </a:lnTo>
                  <a:lnTo>
                    <a:pt x="2797078" y="613082"/>
                  </a:lnTo>
                  <a:lnTo>
                    <a:pt x="2798534" y="660082"/>
                  </a:lnTo>
                  <a:lnTo>
                    <a:pt x="2798534" y="741759"/>
                  </a:lnTo>
                  <a:lnTo>
                    <a:pt x="2796717" y="790659"/>
                  </a:lnTo>
                  <a:lnTo>
                    <a:pt x="2791352" y="838622"/>
                  </a:lnTo>
                  <a:lnTo>
                    <a:pt x="2782570" y="885518"/>
                  </a:lnTo>
                  <a:lnTo>
                    <a:pt x="2770503" y="931217"/>
                  </a:lnTo>
                  <a:lnTo>
                    <a:pt x="2755279" y="975587"/>
                  </a:lnTo>
                  <a:lnTo>
                    <a:pt x="2737030" y="1018499"/>
                  </a:lnTo>
                  <a:lnTo>
                    <a:pt x="2715887" y="1059822"/>
                  </a:lnTo>
                  <a:lnTo>
                    <a:pt x="2691980" y="1099424"/>
                  </a:lnTo>
                  <a:lnTo>
                    <a:pt x="2665439" y="1137177"/>
                  </a:lnTo>
                  <a:lnTo>
                    <a:pt x="2636395" y="1172948"/>
                  </a:lnTo>
                  <a:lnTo>
                    <a:pt x="2604978" y="1206609"/>
                  </a:lnTo>
                  <a:lnTo>
                    <a:pt x="2571320" y="1238027"/>
                  </a:lnTo>
                  <a:lnTo>
                    <a:pt x="2535550" y="1267072"/>
                  </a:lnTo>
                  <a:lnTo>
                    <a:pt x="2497800" y="1293615"/>
                  </a:lnTo>
                  <a:lnTo>
                    <a:pt x="2458199" y="1317523"/>
                  </a:lnTo>
                  <a:lnTo>
                    <a:pt x="2416879" y="1338668"/>
                  </a:lnTo>
                  <a:lnTo>
                    <a:pt x="2373969" y="1356918"/>
                  </a:lnTo>
                  <a:lnTo>
                    <a:pt x="2329601" y="1372142"/>
                  </a:lnTo>
                  <a:lnTo>
                    <a:pt x="2283905" y="1384210"/>
                  </a:lnTo>
                  <a:lnTo>
                    <a:pt x="2237011" y="1392992"/>
                  </a:lnTo>
                  <a:lnTo>
                    <a:pt x="2189050" y="1398357"/>
                  </a:lnTo>
                  <a:lnTo>
                    <a:pt x="2140153" y="1400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20839" y="3535069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89">
                  <a:moveTo>
                    <a:pt x="556706" y="1113472"/>
                  </a:moveTo>
                  <a:lnTo>
                    <a:pt x="515756" y="1111964"/>
                  </a:lnTo>
                  <a:lnTo>
                    <a:pt x="475020" y="1107447"/>
                  </a:lnTo>
                  <a:lnTo>
                    <a:pt x="434727" y="1099944"/>
                  </a:lnTo>
                  <a:lnTo>
                    <a:pt x="395103" y="1089499"/>
                  </a:lnTo>
                  <a:lnTo>
                    <a:pt x="356354" y="1076168"/>
                  </a:lnTo>
                  <a:lnTo>
                    <a:pt x="318683" y="1060020"/>
                  </a:lnTo>
                  <a:lnTo>
                    <a:pt x="282303" y="1041143"/>
                  </a:lnTo>
                  <a:lnTo>
                    <a:pt x="247416" y="1019645"/>
                  </a:lnTo>
                  <a:lnTo>
                    <a:pt x="214206" y="995640"/>
                  </a:lnTo>
                  <a:lnTo>
                    <a:pt x="182845" y="969250"/>
                  </a:lnTo>
                  <a:lnTo>
                    <a:pt x="153510" y="940625"/>
                  </a:lnTo>
                  <a:lnTo>
                    <a:pt x="126366" y="909925"/>
                  </a:lnTo>
                  <a:lnTo>
                    <a:pt x="101553" y="877313"/>
                  </a:lnTo>
                  <a:lnTo>
                    <a:pt x="79203" y="842956"/>
                  </a:lnTo>
                  <a:lnTo>
                    <a:pt x="59440" y="807047"/>
                  </a:lnTo>
                  <a:lnTo>
                    <a:pt x="42376" y="769789"/>
                  </a:lnTo>
                  <a:lnTo>
                    <a:pt x="28098" y="731378"/>
                  </a:lnTo>
                  <a:lnTo>
                    <a:pt x="16683" y="692012"/>
                  </a:lnTo>
                  <a:lnTo>
                    <a:pt x="8195" y="651912"/>
                  </a:lnTo>
                  <a:lnTo>
                    <a:pt x="2680" y="611305"/>
                  </a:lnTo>
                  <a:lnTo>
                    <a:pt x="167" y="570403"/>
                  </a:lnTo>
                  <a:lnTo>
                    <a:pt x="0" y="556736"/>
                  </a:lnTo>
                  <a:lnTo>
                    <a:pt x="167" y="543069"/>
                  </a:lnTo>
                  <a:lnTo>
                    <a:pt x="2680" y="502166"/>
                  </a:lnTo>
                  <a:lnTo>
                    <a:pt x="8195" y="461559"/>
                  </a:lnTo>
                  <a:lnTo>
                    <a:pt x="16683" y="421460"/>
                  </a:lnTo>
                  <a:lnTo>
                    <a:pt x="28098" y="382094"/>
                  </a:lnTo>
                  <a:lnTo>
                    <a:pt x="42376" y="343682"/>
                  </a:lnTo>
                  <a:lnTo>
                    <a:pt x="59440" y="306424"/>
                  </a:lnTo>
                  <a:lnTo>
                    <a:pt x="79202" y="270516"/>
                  </a:lnTo>
                  <a:lnTo>
                    <a:pt x="101553" y="236159"/>
                  </a:lnTo>
                  <a:lnTo>
                    <a:pt x="126366" y="203546"/>
                  </a:lnTo>
                  <a:lnTo>
                    <a:pt x="153510" y="172846"/>
                  </a:lnTo>
                  <a:lnTo>
                    <a:pt x="182845" y="144221"/>
                  </a:lnTo>
                  <a:lnTo>
                    <a:pt x="214206" y="117832"/>
                  </a:lnTo>
                  <a:lnTo>
                    <a:pt x="247416" y="93826"/>
                  </a:lnTo>
                  <a:lnTo>
                    <a:pt x="282303" y="72329"/>
                  </a:lnTo>
                  <a:lnTo>
                    <a:pt x="318683" y="53452"/>
                  </a:lnTo>
                  <a:lnTo>
                    <a:pt x="356354" y="37303"/>
                  </a:lnTo>
                  <a:lnTo>
                    <a:pt x="395103" y="23972"/>
                  </a:lnTo>
                  <a:lnTo>
                    <a:pt x="434727" y="13528"/>
                  </a:lnTo>
                  <a:lnTo>
                    <a:pt x="475020" y="6025"/>
                  </a:lnTo>
                  <a:lnTo>
                    <a:pt x="515756" y="1507"/>
                  </a:lnTo>
                  <a:lnTo>
                    <a:pt x="556706" y="0"/>
                  </a:lnTo>
                  <a:lnTo>
                    <a:pt x="570373" y="167"/>
                  </a:lnTo>
                  <a:lnTo>
                    <a:pt x="611273" y="2680"/>
                  </a:lnTo>
                  <a:lnTo>
                    <a:pt x="651878" y="8195"/>
                  </a:lnTo>
                  <a:lnTo>
                    <a:pt x="691975" y="16684"/>
                  </a:lnTo>
                  <a:lnTo>
                    <a:pt x="731339" y="28100"/>
                  </a:lnTo>
                  <a:lnTo>
                    <a:pt x="769748" y="42379"/>
                  </a:lnTo>
                  <a:lnTo>
                    <a:pt x="807004" y="59443"/>
                  </a:lnTo>
                  <a:lnTo>
                    <a:pt x="842911" y="79207"/>
                  </a:lnTo>
                  <a:lnTo>
                    <a:pt x="877266" y="101559"/>
                  </a:lnTo>
                  <a:lnTo>
                    <a:pt x="909877" y="126373"/>
                  </a:lnTo>
                  <a:lnTo>
                    <a:pt x="940575" y="153518"/>
                  </a:lnTo>
                  <a:lnTo>
                    <a:pt x="969199" y="182854"/>
                  </a:lnTo>
                  <a:lnTo>
                    <a:pt x="995587" y="214217"/>
                  </a:lnTo>
                  <a:lnTo>
                    <a:pt x="1019591" y="247430"/>
                  </a:lnTo>
                  <a:lnTo>
                    <a:pt x="1041087" y="282318"/>
                  </a:lnTo>
                  <a:lnTo>
                    <a:pt x="1059963" y="318700"/>
                  </a:lnTo>
                  <a:lnTo>
                    <a:pt x="1076111" y="356373"/>
                  </a:lnTo>
                  <a:lnTo>
                    <a:pt x="1089441" y="395124"/>
                  </a:lnTo>
                  <a:lnTo>
                    <a:pt x="1099885" y="434750"/>
                  </a:lnTo>
                  <a:lnTo>
                    <a:pt x="1107388" y="475046"/>
                  </a:lnTo>
                  <a:lnTo>
                    <a:pt x="1111905" y="515784"/>
                  </a:lnTo>
                  <a:lnTo>
                    <a:pt x="1113413" y="556736"/>
                  </a:lnTo>
                  <a:lnTo>
                    <a:pt x="1113246" y="570403"/>
                  </a:lnTo>
                  <a:lnTo>
                    <a:pt x="1110732" y="611306"/>
                  </a:lnTo>
                  <a:lnTo>
                    <a:pt x="1105218" y="651912"/>
                  </a:lnTo>
                  <a:lnTo>
                    <a:pt x="1096730" y="692012"/>
                  </a:lnTo>
                  <a:lnTo>
                    <a:pt x="1085314" y="731378"/>
                  </a:lnTo>
                  <a:lnTo>
                    <a:pt x="1071036" y="769789"/>
                  </a:lnTo>
                  <a:lnTo>
                    <a:pt x="1053972" y="807047"/>
                  </a:lnTo>
                  <a:lnTo>
                    <a:pt x="1034210" y="842956"/>
                  </a:lnTo>
                  <a:lnTo>
                    <a:pt x="1011859" y="877313"/>
                  </a:lnTo>
                  <a:lnTo>
                    <a:pt x="987046" y="909926"/>
                  </a:lnTo>
                  <a:lnTo>
                    <a:pt x="959902" y="940625"/>
                  </a:lnTo>
                  <a:lnTo>
                    <a:pt x="930568" y="969250"/>
                  </a:lnTo>
                  <a:lnTo>
                    <a:pt x="899207" y="995640"/>
                  </a:lnTo>
                  <a:lnTo>
                    <a:pt x="865996" y="1019645"/>
                  </a:lnTo>
                  <a:lnTo>
                    <a:pt x="831110" y="1041143"/>
                  </a:lnTo>
                  <a:lnTo>
                    <a:pt x="794729" y="1060020"/>
                  </a:lnTo>
                  <a:lnTo>
                    <a:pt x="757058" y="1076168"/>
                  </a:lnTo>
                  <a:lnTo>
                    <a:pt x="718310" y="1089499"/>
                  </a:lnTo>
                  <a:lnTo>
                    <a:pt x="678685" y="1099944"/>
                  </a:lnTo>
                  <a:lnTo>
                    <a:pt x="638392" y="1107447"/>
                  </a:lnTo>
                  <a:lnTo>
                    <a:pt x="597656" y="1111964"/>
                  </a:lnTo>
                  <a:lnTo>
                    <a:pt x="556706" y="11134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4805">
              <a:lnSpc>
                <a:spcPct val="108000"/>
              </a:lnSpc>
              <a:spcBef>
                <a:spcPts val="100"/>
              </a:spcBef>
            </a:pPr>
            <a:r>
              <a:rPr spc="145" dirty="0"/>
              <a:t>THANK </a:t>
            </a:r>
            <a:r>
              <a:rPr spc="5" dirty="0"/>
              <a:t>YOU FOR </a:t>
            </a:r>
            <a:r>
              <a:rPr spc="-2685" dirty="0"/>
              <a:t> </a:t>
            </a:r>
            <a:r>
              <a:rPr spc="-40" dirty="0"/>
              <a:t>YOUR</a:t>
            </a:r>
            <a:r>
              <a:rPr spc="-190" dirty="0"/>
              <a:t> </a:t>
            </a:r>
            <a:r>
              <a:rPr spc="-85" dirty="0"/>
              <a:t>ATTENTION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277</Words>
  <Application>Microsoft Office PowerPoint</Application>
  <PresentationFormat>Custom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Tahoma</vt:lpstr>
      <vt:lpstr>Verdana</vt:lpstr>
      <vt:lpstr>Office Theme</vt:lpstr>
      <vt:lpstr>CYBER ATTACK  PREVENTION</vt:lpstr>
      <vt:lpstr>What is a cyber attack?</vt:lpstr>
      <vt:lpstr>Simple tips for protection</vt:lpstr>
      <vt:lpstr>INSTALL FIREWALLS</vt:lpstr>
      <vt:lpstr>ANTIVIRUS AND ANTI-  SPYWARE PACKAGE</vt:lpstr>
      <vt:lpstr>VIRTUALIZATION</vt:lpstr>
      <vt:lpstr>SWITCH OFF  AUTOCOMPLETE</vt:lpstr>
      <vt:lpstr>THANK YOU FOR 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attack prevention final</dc:title>
  <dc:creator>Kalin R. Georgiev</dc:creator>
  <cp:keywords>DAFWy4HSE_s,BAFUK-GbHag</cp:keywords>
  <cp:lastModifiedBy>User</cp:lastModifiedBy>
  <cp:revision>3</cp:revision>
  <dcterms:created xsi:type="dcterms:W3CDTF">2023-01-19T10:56:23Z</dcterms:created>
  <dcterms:modified xsi:type="dcterms:W3CDTF">2023-02-06T20:52:38Z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2023-01-19T00:00:00Z</vt:filetime>
  </property>
  <property fmtid="{D5CDD505-2E9C-101B-9397-08002B2CF9AE}" pid="3" name="Creator">
    <vt:lpwstr>Canva</vt:lpwstr>
  </property>
  <property fmtid="{D5CDD505-2E9C-101B-9397-08002B2CF9AE}" pid="4" name="LastSaved">
    <vt:filetime>2023-01-19T00:00:00Z</vt:filetime>
  </property>
</Properties>
</file>