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19"/>
  </p:notesMasterIdLst>
  <p:sldIdLst>
    <p:sldId id="256" r:id="rId3"/>
    <p:sldId id="303" r:id="rId4"/>
    <p:sldId id="258" r:id="rId5"/>
    <p:sldId id="259" r:id="rId6"/>
    <p:sldId id="260" r:id="rId7"/>
    <p:sldId id="261" r:id="rId8"/>
    <p:sldId id="262" r:id="rId9"/>
    <p:sldId id="305" r:id="rId10"/>
    <p:sldId id="306" r:id="rId11"/>
    <p:sldId id="270" r:id="rId12"/>
    <p:sldId id="265" r:id="rId13"/>
    <p:sldId id="266" r:id="rId14"/>
    <p:sldId id="267" r:id="rId15"/>
    <p:sldId id="264" r:id="rId16"/>
    <p:sldId id="275" r:id="rId17"/>
    <p:sldId id="304" r:id="rId18"/>
  </p:sldIdLst>
  <p:sldSz cx="9144000" cy="5143500" type="screen16x9"/>
  <p:notesSz cx="6858000" cy="9144000"/>
  <p:embeddedFontLst>
    <p:embeddedFont>
      <p:font typeface="Karla" pitchFamily="2" charset="0"/>
      <p:regular r:id="rId20"/>
      <p:bold r:id="rId21"/>
      <p:italic r:id="rId22"/>
      <p:boldItalic r:id="rId23"/>
    </p:embeddedFont>
    <p:embeddedFont>
      <p:font typeface="Rubik Black" panose="020B0604020202020204" charset="-79"/>
      <p:bold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367F0D-6111-4E37-A121-7CAA8E61D1C7}" v="337" dt="2024-03-15T20:35:52.757"/>
    <p1510:client id="{45431289-8FBD-4532-AFB2-7ED5289C890B}" v="222" dt="2024-03-15T21:03:57.611"/>
    <p1510:client id="{86331973-8249-4DDC-8B3E-88879CBAA876}" v="7" dt="2024-03-15T21:51:26.355"/>
  </p1510:revLst>
</p1510:revInfo>
</file>

<file path=ppt/tableStyles.xml><?xml version="1.0" encoding="utf-8"?>
<a:tblStyleLst xmlns:a="http://schemas.openxmlformats.org/drawingml/2006/main" def="{E3D4B455-6B49-44FE-B624-191197C969C8}">
  <a:tblStyle styleId="{E3D4B455-6B49-44FE-B624-191197C969C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72B9485B-AF17-4CCB-8B39-B66A2AA7FBE8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2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5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0" name="Google Shape;41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4" name="Google Shape;86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2" name="Google Shape;75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1" name="Google Shape;78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2" name="Google Shape;81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4" name="Google Shape;73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8" name="Google Shape;100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2" name="Google Shape;75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1738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5" name="Google Shape;5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126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1" name="Google Shape;50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c33891becc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8" name="Google Shape;538;g2c33891becc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5" name="Google Shape;5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2c33891bec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4" name="Google Shape;624;g2c33891bec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6" name="Google Shape;66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6" name="Google Shape;66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1278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5" name="Google Shape;5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3754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20000"/>
          </a:blip>
          <a:srcRect/>
          <a:stretch/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1" name="Google Shape;11;p2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3" name="Google Shape;13;p2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5" name="Google Shape;15;p2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6" name="Google Shape;16;p2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7" name="Google Shape;17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19" name="Google Shape;19;p2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0" name="Google Shape;20;p2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grpSp>
        <p:nvGrpSpPr>
          <p:cNvPr id="21" name="Google Shape;21;p2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22" name="Google Shape;22;p2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" name="Google Shape;23;p2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5" name="Google Shape;25;p2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6" name="Google Shape;26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28" name="Google Shape;28;p2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9" name="Google Shape;29;p2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subTitle" idx="1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1"/>
          <p:cNvPicPr preferRelativeResize="0"/>
          <p:nvPr/>
        </p:nvPicPr>
        <p:blipFill rotWithShape="1">
          <a:blip r:embed="rId2">
            <a:alphaModFix amt="20000"/>
          </a:blip>
          <a:srcRect/>
          <a:stretch/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7" name="Google Shape;197;p11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98" name="Google Shape;198;p11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9" name="Google Shape;199;p11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00" name="Google Shape;200;p11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01" name="Google Shape;201;p11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02" name="Google Shape;202;p11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203" name="Google Shape;203;p11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04" name="Google Shape;204;p11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05" name="Google Shape;205;p11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206" name="Google Shape;206;p11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07" name="Google Shape;207;p11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08" name="Google Shape;208;p11"/>
          <p:cNvSpPr txBox="1">
            <a:spLocks noGrp="1"/>
          </p:cNvSpPr>
          <p:nvPr>
            <p:ph type="title"/>
          </p:nvPr>
        </p:nvSpPr>
        <p:spPr>
          <a:xfrm>
            <a:off x="715100" y="731525"/>
            <a:ext cx="77157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11"/>
          <p:cNvSpPr txBox="1">
            <a:spLocks noGrp="1"/>
          </p:cNvSpPr>
          <p:nvPr>
            <p:ph type="subTitle" idx="1"/>
          </p:nvPr>
        </p:nvSpPr>
        <p:spPr>
          <a:xfrm>
            <a:off x="3408500" y="2103624"/>
            <a:ext cx="50202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0" name="Google Shape;210;p11"/>
          <p:cNvSpPr txBox="1">
            <a:spLocks noGrp="1"/>
          </p:cNvSpPr>
          <p:nvPr>
            <p:ph type="subTitle" idx="2"/>
          </p:nvPr>
        </p:nvSpPr>
        <p:spPr>
          <a:xfrm>
            <a:off x="3408500" y="3104632"/>
            <a:ext cx="50202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1" name="Google Shape;211;p11"/>
          <p:cNvSpPr txBox="1">
            <a:spLocks noGrp="1"/>
          </p:cNvSpPr>
          <p:nvPr>
            <p:ph type="subTitle" idx="3"/>
          </p:nvPr>
        </p:nvSpPr>
        <p:spPr>
          <a:xfrm>
            <a:off x="3408200" y="4105448"/>
            <a:ext cx="50208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2" name="Google Shape;212;p11"/>
          <p:cNvSpPr txBox="1">
            <a:spLocks noGrp="1"/>
          </p:cNvSpPr>
          <p:nvPr>
            <p:ph type="subTitle" idx="4"/>
          </p:nvPr>
        </p:nvSpPr>
        <p:spPr>
          <a:xfrm>
            <a:off x="3408500" y="1600325"/>
            <a:ext cx="50202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1"/>
          <p:cNvSpPr txBox="1">
            <a:spLocks noGrp="1"/>
          </p:cNvSpPr>
          <p:nvPr>
            <p:ph type="subTitle" idx="5"/>
          </p:nvPr>
        </p:nvSpPr>
        <p:spPr>
          <a:xfrm>
            <a:off x="3408500" y="2601333"/>
            <a:ext cx="50202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1"/>
          <p:cNvSpPr txBox="1">
            <a:spLocks noGrp="1"/>
          </p:cNvSpPr>
          <p:nvPr>
            <p:ph type="subTitle" idx="6"/>
          </p:nvPr>
        </p:nvSpPr>
        <p:spPr>
          <a:xfrm>
            <a:off x="3408200" y="3602149"/>
            <a:ext cx="50208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2"/>
          <p:cNvSpPr txBox="1">
            <a:spLocks noGrp="1"/>
          </p:cNvSpPr>
          <p:nvPr>
            <p:ph type="title"/>
          </p:nvPr>
        </p:nvSpPr>
        <p:spPr>
          <a:xfrm>
            <a:off x="715100" y="3968300"/>
            <a:ext cx="7713900" cy="640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13"/>
          <p:cNvPicPr preferRelativeResize="0"/>
          <p:nvPr/>
        </p:nvPicPr>
        <p:blipFill rotWithShape="1">
          <a:blip r:embed="rId2">
            <a:alphaModFix amt="20000"/>
          </a:blip>
          <a:srcRect/>
          <a:stretch/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9" name="Google Shape;219;p13"/>
          <p:cNvGrpSpPr/>
          <p:nvPr/>
        </p:nvGrpSpPr>
        <p:grpSpPr>
          <a:xfrm>
            <a:off x="1438985" y="535000"/>
            <a:ext cx="5919000" cy="4425900"/>
            <a:chOff x="274200" y="274200"/>
            <a:chExt cx="5919000" cy="4425900"/>
          </a:xfrm>
        </p:grpSpPr>
        <p:sp>
          <p:nvSpPr>
            <p:cNvPr id="220" name="Google Shape;220;p13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1" name="Google Shape;221;p13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222" name="Google Shape;222;p13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23" name="Google Shape;223;p13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24" name="Google Shape;224;p1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25" name="Google Shape;225;p1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226" name="Google Shape;226;p13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7" name="Google Shape;227;p13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8" name="Google Shape;228;p13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grpSp>
        <p:nvGrpSpPr>
          <p:cNvPr id="229" name="Google Shape;229;p13"/>
          <p:cNvGrpSpPr/>
          <p:nvPr/>
        </p:nvGrpSpPr>
        <p:grpSpPr>
          <a:xfrm>
            <a:off x="274200" y="274200"/>
            <a:ext cx="5919000" cy="4425900"/>
            <a:chOff x="274200" y="274200"/>
            <a:chExt cx="5919000" cy="4425900"/>
          </a:xfrm>
        </p:grpSpPr>
        <p:sp>
          <p:nvSpPr>
            <p:cNvPr id="230" name="Google Shape;230;p13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1" name="Google Shape;231;p13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232" name="Google Shape;232;p13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33" name="Google Shape;233;p13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34" name="Google Shape;234;p1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35" name="Google Shape;235;p1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236" name="Google Shape;236;p13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37" name="Google Shape;237;p13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38" name="Google Shape;238;p13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39" name="Google Shape;239;p13"/>
          <p:cNvSpPr txBox="1">
            <a:spLocks noGrp="1"/>
          </p:cNvSpPr>
          <p:nvPr>
            <p:ph type="title"/>
          </p:nvPr>
        </p:nvSpPr>
        <p:spPr>
          <a:xfrm>
            <a:off x="714250" y="731525"/>
            <a:ext cx="50157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3"/>
          <p:cNvSpPr txBox="1">
            <a:spLocks noGrp="1"/>
          </p:cNvSpPr>
          <p:nvPr>
            <p:ph type="body" idx="1"/>
          </p:nvPr>
        </p:nvSpPr>
        <p:spPr>
          <a:xfrm>
            <a:off x="715850" y="1600325"/>
            <a:ext cx="5019900" cy="25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14"/>
          <p:cNvPicPr preferRelativeResize="0"/>
          <p:nvPr/>
        </p:nvPicPr>
        <p:blipFill rotWithShape="1">
          <a:blip r:embed="rId2">
            <a:alphaModFix amt="20000"/>
          </a:blip>
          <a:srcRect/>
          <a:stretch/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3" name="Google Shape;243;p14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244" name="Google Shape;244;p14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5" name="Google Shape;245;p14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46" name="Google Shape;246;p14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47" name="Google Shape;247;p14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48" name="Google Shape;248;p14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249" name="Google Shape;249;p14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50" name="Google Shape;250;p1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51" name="Google Shape;251;p1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252" name="Google Shape;252;p14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53" name="Google Shape;253;p14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54" name="Google Shape;254;p14"/>
          <p:cNvSpPr txBox="1">
            <a:spLocks noGrp="1"/>
          </p:cNvSpPr>
          <p:nvPr>
            <p:ph type="subTitle" idx="1"/>
          </p:nvPr>
        </p:nvSpPr>
        <p:spPr>
          <a:xfrm>
            <a:off x="2639725" y="2147800"/>
            <a:ext cx="15663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5" name="Google Shape;255;p14"/>
          <p:cNvSpPr txBox="1">
            <a:spLocks noGrp="1"/>
          </p:cNvSpPr>
          <p:nvPr>
            <p:ph type="subTitle" idx="2"/>
          </p:nvPr>
        </p:nvSpPr>
        <p:spPr>
          <a:xfrm>
            <a:off x="6682288" y="2147800"/>
            <a:ext cx="1563600" cy="8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6" name="Google Shape;256;p14"/>
          <p:cNvSpPr txBox="1">
            <a:spLocks noGrp="1"/>
          </p:cNvSpPr>
          <p:nvPr>
            <p:ph type="subTitle" idx="3"/>
          </p:nvPr>
        </p:nvSpPr>
        <p:spPr>
          <a:xfrm>
            <a:off x="2639725" y="2892425"/>
            <a:ext cx="15663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14"/>
          <p:cNvSpPr txBox="1">
            <a:spLocks noGrp="1"/>
          </p:cNvSpPr>
          <p:nvPr>
            <p:ph type="subTitle" idx="4"/>
          </p:nvPr>
        </p:nvSpPr>
        <p:spPr>
          <a:xfrm>
            <a:off x="6682288" y="2892425"/>
            <a:ext cx="15636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14"/>
          <p:cNvSpPr txBox="1">
            <a:spLocks noGrp="1"/>
          </p:cNvSpPr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15"/>
          <p:cNvPicPr preferRelativeResize="0"/>
          <p:nvPr/>
        </p:nvPicPr>
        <p:blipFill rotWithShape="1">
          <a:blip r:embed="rId2">
            <a:alphaModFix amt="20000"/>
          </a:blip>
          <a:srcRect/>
          <a:stretch/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1" name="Google Shape;261;p15"/>
          <p:cNvGrpSpPr/>
          <p:nvPr/>
        </p:nvGrpSpPr>
        <p:grpSpPr>
          <a:xfrm>
            <a:off x="2028115" y="535000"/>
            <a:ext cx="6492300" cy="3749100"/>
            <a:chOff x="1371300" y="742950"/>
            <a:chExt cx="6492300" cy="3749100"/>
          </a:xfrm>
        </p:grpSpPr>
        <p:sp>
          <p:nvSpPr>
            <p:cNvPr id="262" name="Google Shape;262;p15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3" name="Google Shape;263;p15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264" name="Google Shape;264;p15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65" name="Google Shape;265;p15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grpSp>
            <p:nvGrpSpPr>
              <p:cNvPr id="266" name="Google Shape;266;p15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67" name="Google Shape;267;p15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68" name="Google Shape;268;p15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269" name="Google Shape;269;p15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70" name="Google Shape;270;p15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grpSp>
        <p:nvGrpSpPr>
          <p:cNvPr id="271" name="Google Shape;271;p15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272" name="Google Shape;272;p15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3" name="Google Shape;273;p15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274" name="Google Shape;274;p15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75" name="Google Shape;275;p15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grpSp>
            <p:nvGrpSpPr>
              <p:cNvPr id="276" name="Google Shape;276;p15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77" name="Google Shape;277;p15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78" name="Google Shape;278;p15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279" name="Google Shape;279;p15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80" name="Google Shape;280;p15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81" name="Google Shape;281;p15"/>
          <p:cNvSpPr txBox="1">
            <a:spLocks noGrp="1"/>
          </p:cNvSpPr>
          <p:nvPr>
            <p:ph type="title"/>
          </p:nvPr>
        </p:nvSpPr>
        <p:spPr>
          <a:xfrm>
            <a:off x="1828800" y="1307100"/>
            <a:ext cx="5486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TITLE_AND_TWO_COLUMNS_1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16"/>
          <p:cNvPicPr preferRelativeResize="0"/>
          <p:nvPr/>
        </p:nvPicPr>
        <p:blipFill rotWithShape="1">
          <a:blip r:embed="rId2">
            <a:alphaModFix amt="20000"/>
          </a:blip>
          <a:srcRect/>
          <a:stretch/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4" name="Google Shape;284;p16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285" name="Google Shape;285;p16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6" name="Google Shape;286;p16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87" name="Google Shape;287;p16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88" name="Google Shape;288;p16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89" name="Google Shape;289;p16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290" name="Google Shape;290;p16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91" name="Google Shape;291;p16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92" name="Google Shape;292;p16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293" name="Google Shape;293;p16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94" name="Google Shape;294;p16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95" name="Google Shape;295;p16"/>
          <p:cNvSpPr txBox="1">
            <a:spLocks noGrp="1"/>
          </p:cNvSpPr>
          <p:nvPr>
            <p:ph type="subTitle" idx="1"/>
          </p:nvPr>
        </p:nvSpPr>
        <p:spPr>
          <a:xfrm>
            <a:off x="714325" y="2754900"/>
            <a:ext cx="36747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16"/>
          <p:cNvSpPr txBox="1">
            <a:spLocks noGrp="1"/>
          </p:cNvSpPr>
          <p:nvPr>
            <p:ph type="title"/>
          </p:nvPr>
        </p:nvSpPr>
        <p:spPr>
          <a:xfrm>
            <a:off x="714325" y="731400"/>
            <a:ext cx="3674700" cy="18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9144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16"/>
          <p:cNvSpPr>
            <a:spLocks noGrp="1"/>
          </p:cNvSpPr>
          <p:nvPr>
            <p:ph type="pic" idx="2"/>
          </p:nvPr>
        </p:nvSpPr>
        <p:spPr>
          <a:xfrm>
            <a:off x="4769625" y="1271375"/>
            <a:ext cx="3644400" cy="3217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17"/>
          <p:cNvPicPr preferRelativeResize="0"/>
          <p:nvPr/>
        </p:nvPicPr>
        <p:blipFill rotWithShape="1">
          <a:blip r:embed="rId2">
            <a:alphaModFix amt="20000"/>
          </a:blip>
          <a:srcRect/>
          <a:stretch/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0" name="Google Shape;300;p17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301" name="Google Shape;301;p17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2" name="Google Shape;302;p17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303" name="Google Shape;303;p17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04" name="Google Shape;304;p17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05" name="Google Shape;305;p1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306" name="Google Shape;306;p1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307" name="Google Shape;307;p17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08" name="Google Shape;308;p17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09" name="Google Shape;309;p17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310" name="Google Shape;310;p17"/>
          <p:cNvSpPr txBox="1">
            <a:spLocks noGrp="1"/>
          </p:cNvSpPr>
          <p:nvPr>
            <p:ph type="title" hasCustomPrompt="1"/>
          </p:nvPr>
        </p:nvSpPr>
        <p:spPr>
          <a:xfrm>
            <a:off x="1371600" y="1657350"/>
            <a:ext cx="64008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0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11" name="Google Shape;311;p17"/>
          <p:cNvSpPr txBox="1">
            <a:spLocks noGrp="1"/>
          </p:cNvSpPr>
          <p:nvPr>
            <p:ph type="subTitle" idx="1"/>
          </p:nvPr>
        </p:nvSpPr>
        <p:spPr>
          <a:xfrm>
            <a:off x="1828850" y="3877100"/>
            <a:ext cx="548640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18"/>
          <p:cNvPicPr preferRelativeResize="0"/>
          <p:nvPr/>
        </p:nvPicPr>
        <p:blipFill rotWithShape="1">
          <a:blip r:embed="rId2">
            <a:alphaModFix amt="20000"/>
          </a:blip>
          <a:srcRect/>
          <a:stretch/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4" name="Google Shape;314;p18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15" name="Google Shape;315;p18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6" name="Google Shape;316;p18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17" name="Google Shape;317;p18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18" name="Google Shape;318;p18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19" name="Google Shape;319;p18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320" name="Google Shape;320;p18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21" name="Google Shape;321;p1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322" name="Google Shape;322;p1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323" name="Google Shape;323;p18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24" name="Google Shape;324;p18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325" name="Google Shape;325;p18"/>
          <p:cNvSpPr txBox="1">
            <a:spLocks noGrp="1"/>
          </p:cNvSpPr>
          <p:nvPr>
            <p:ph type="title"/>
          </p:nvPr>
        </p:nvSpPr>
        <p:spPr>
          <a:xfrm>
            <a:off x="1828775" y="731397"/>
            <a:ext cx="5486400" cy="8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endParaRPr/>
          </a:p>
        </p:txBody>
      </p:sp>
      <p:sp>
        <p:nvSpPr>
          <p:cNvPr id="326" name="Google Shape;326;p18"/>
          <p:cNvSpPr txBox="1">
            <a:spLocks noGrp="1"/>
          </p:cNvSpPr>
          <p:nvPr>
            <p:ph type="subTitle" idx="1"/>
          </p:nvPr>
        </p:nvSpPr>
        <p:spPr>
          <a:xfrm>
            <a:off x="1828825" y="1600206"/>
            <a:ext cx="548640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18"/>
          <p:cNvSpPr txBox="1">
            <a:spLocks noGrp="1"/>
          </p:cNvSpPr>
          <p:nvPr>
            <p:ph type="title" idx="2"/>
          </p:nvPr>
        </p:nvSpPr>
        <p:spPr>
          <a:xfrm>
            <a:off x="1828775" y="2052697"/>
            <a:ext cx="5486400" cy="8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endParaRPr/>
          </a:p>
        </p:txBody>
      </p:sp>
      <p:sp>
        <p:nvSpPr>
          <p:cNvPr id="328" name="Google Shape;328;p18"/>
          <p:cNvSpPr txBox="1">
            <a:spLocks noGrp="1"/>
          </p:cNvSpPr>
          <p:nvPr>
            <p:ph type="subTitle" idx="3"/>
          </p:nvPr>
        </p:nvSpPr>
        <p:spPr>
          <a:xfrm>
            <a:off x="1828775" y="2921500"/>
            <a:ext cx="548640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18"/>
          <p:cNvSpPr txBox="1">
            <a:spLocks noGrp="1"/>
          </p:cNvSpPr>
          <p:nvPr>
            <p:ph type="title" idx="4"/>
          </p:nvPr>
        </p:nvSpPr>
        <p:spPr>
          <a:xfrm>
            <a:off x="1828825" y="3373998"/>
            <a:ext cx="5486400" cy="8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endParaRPr/>
          </a:p>
        </p:txBody>
      </p:sp>
      <p:sp>
        <p:nvSpPr>
          <p:cNvPr id="330" name="Google Shape;330;p18"/>
          <p:cNvSpPr txBox="1">
            <a:spLocks noGrp="1"/>
          </p:cNvSpPr>
          <p:nvPr>
            <p:ph type="subTitle" idx="5"/>
          </p:nvPr>
        </p:nvSpPr>
        <p:spPr>
          <a:xfrm>
            <a:off x="1828775" y="4242794"/>
            <a:ext cx="548640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19"/>
          <p:cNvPicPr preferRelativeResize="0"/>
          <p:nvPr/>
        </p:nvPicPr>
        <p:blipFill rotWithShape="1">
          <a:blip r:embed="rId2">
            <a:alphaModFix amt="20000"/>
          </a:blip>
          <a:srcRect/>
          <a:stretch/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3" name="Google Shape;333;p19"/>
          <p:cNvGrpSpPr/>
          <p:nvPr/>
        </p:nvGrpSpPr>
        <p:grpSpPr>
          <a:xfrm>
            <a:off x="274200" y="274200"/>
            <a:ext cx="5919000" cy="4425900"/>
            <a:chOff x="274200" y="274200"/>
            <a:chExt cx="5919000" cy="4425900"/>
          </a:xfrm>
        </p:grpSpPr>
        <p:sp>
          <p:nvSpPr>
            <p:cNvPr id="334" name="Google Shape;334;p19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5" name="Google Shape;335;p19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336" name="Google Shape;336;p19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37" name="Google Shape;337;p19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38" name="Google Shape;338;p1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339" name="Google Shape;339;p1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340" name="Google Shape;340;p19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41" name="Google Shape;341;p19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42" name="Google Shape;342;p19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343" name="Google Shape;343;p19"/>
          <p:cNvSpPr txBox="1">
            <a:spLocks noGrp="1"/>
          </p:cNvSpPr>
          <p:nvPr>
            <p:ph type="subTitle" idx="1"/>
          </p:nvPr>
        </p:nvSpPr>
        <p:spPr>
          <a:xfrm>
            <a:off x="715100" y="1600325"/>
            <a:ext cx="3674100" cy="9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44" name="Google Shape;344;p19"/>
          <p:cNvSpPr txBox="1">
            <a:spLocks noGrp="1"/>
          </p:cNvSpPr>
          <p:nvPr>
            <p:ph type="title"/>
          </p:nvPr>
        </p:nvSpPr>
        <p:spPr>
          <a:xfrm>
            <a:off x="714350" y="731525"/>
            <a:ext cx="36741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Google Shape;346;p20"/>
          <p:cNvPicPr preferRelativeResize="0"/>
          <p:nvPr/>
        </p:nvPicPr>
        <p:blipFill rotWithShape="1">
          <a:blip r:embed="rId2">
            <a:alphaModFix amt="20000"/>
          </a:blip>
          <a:srcRect/>
          <a:stretch/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7" name="Google Shape;347;p20"/>
          <p:cNvGrpSpPr/>
          <p:nvPr/>
        </p:nvGrpSpPr>
        <p:grpSpPr>
          <a:xfrm>
            <a:off x="2025281" y="535000"/>
            <a:ext cx="6492300" cy="3749100"/>
            <a:chOff x="1371300" y="742950"/>
            <a:chExt cx="6492300" cy="3749100"/>
          </a:xfrm>
        </p:grpSpPr>
        <p:sp>
          <p:nvSpPr>
            <p:cNvPr id="348" name="Google Shape;348;p20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9" name="Google Shape;349;p20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350" name="Google Shape;350;p20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51" name="Google Shape;351;p20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grpSp>
            <p:nvGrpSpPr>
              <p:cNvPr id="352" name="Google Shape;352;p20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53" name="Google Shape;353;p20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354" name="Google Shape;354;p20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355" name="Google Shape;355;p20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56" name="Google Shape;356;p20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grpSp>
        <p:nvGrpSpPr>
          <p:cNvPr id="357" name="Google Shape;357;p20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358" name="Google Shape;358;p20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9" name="Google Shape;359;p20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360" name="Google Shape;360;p20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61" name="Google Shape;361;p20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grpSp>
            <p:nvGrpSpPr>
              <p:cNvPr id="362" name="Google Shape;362;p20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63" name="Google Shape;363;p20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364" name="Google Shape;364;p20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365" name="Google Shape;365;p20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66" name="Google Shape;366;p20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367" name="Google Shape;367;p20"/>
          <p:cNvSpPr txBox="1">
            <a:spLocks noGrp="1"/>
          </p:cNvSpPr>
          <p:nvPr>
            <p:ph type="title"/>
          </p:nvPr>
        </p:nvSpPr>
        <p:spPr>
          <a:xfrm>
            <a:off x="2286000" y="3293217"/>
            <a:ext cx="4572000" cy="5028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68" name="Google Shape;368;p20"/>
          <p:cNvSpPr txBox="1">
            <a:spLocks noGrp="1"/>
          </p:cNvSpPr>
          <p:nvPr>
            <p:ph type="subTitle" idx="1"/>
          </p:nvPr>
        </p:nvSpPr>
        <p:spPr>
          <a:xfrm>
            <a:off x="1828800" y="1600317"/>
            <a:ext cx="5486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3"/>
          <p:cNvPicPr preferRelativeResize="0"/>
          <p:nvPr/>
        </p:nvPicPr>
        <p:blipFill rotWithShape="1">
          <a:blip r:embed="rId2">
            <a:alphaModFix amt="20000"/>
          </a:blip>
          <a:srcRect/>
          <a:stretch/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3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6" name="Google Shape;36;p3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37;p3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8" name="Google Shape;38;p3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9" name="Google Shape;39;p3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0" name="Google Shape;40;p3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41" name="Google Shape;41;p3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42" name="Google Shape;42;p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3" name="Google Shape;43;p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44" name="Google Shape;44;p3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5" name="Google Shape;45;p3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46" name="Google Shape;46;p3"/>
          <p:cNvSpPr txBox="1">
            <a:spLocks noGrp="1"/>
          </p:cNvSpPr>
          <p:nvPr>
            <p:ph type="title"/>
          </p:nvPr>
        </p:nvSpPr>
        <p:spPr>
          <a:xfrm>
            <a:off x="715100" y="731400"/>
            <a:ext cx="77139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"/>
          <p:cNvSpPr txBox="1">
            <a:spLocks noGrp="1"/>
          </p:cNvSpPr>
          <p:nvPr>
            <p:ph type="body" idx="1"/>
          </p:nvPr>
        </p:nvSpPr>
        <p:spPr>
          <a:xfrm>
            <a:off x="715100" y="1417200"/>
            <a:ext cx="77139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21"/>
          <p:cNvPicPr preferRelativeResize="0"/>
          <p:nvPr/>
        </p:nvPicPr>
        <p:blipFill rotWithShape="1">
          <a:blip r:embed="rId2">
            <a:alphaModFix amt="20000"/>
          </a:blip>
          <a:srcRect/>
          <a:stretch/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1" name="Google Shape;371;p21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372" name="Google Shape;372;p21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3" name="Google Shape;373;p21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374" name="Google Shape;374;p21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75" name="Google Shape;375;p21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76" name="Google Shape;376;p21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377" name="Google Shape;377;p21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378" name="Google Shape;378;p21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79" name="Google Shape;379;p21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80" name="Google Shape;380;p21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381" name="Google Shape;381;p21"/>
          <p:cNvSpPr txBox="1">
            <a:spLocks noGrp="1"/>
          </p:cNvSpPr>
          <p:nvPr>
            <p:ph type="ctrTitle"/>
          </p:nvPr>
        </p:nvSpPr>
        <p:spPr>
          <a:xfrm>
            <a:off x="2285980" y="984428"/>
            <a:ext cx="4572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82" name="Google Shape;382;p21"/>
          <p:cNvSpPr txBox="1">
            <a:spLocks noGrp="1"/>
          </p:cNvSpPr>
          <p:nvPr>
            <p:ph type="subTitle" idx="1"/>
          </p:nvPr>
        </p:nvSpPr>
        <p:spPr>
          <a:xfrm>
            <a:off x="2285980" y="1898836"/>
            <a:ext cx="4572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83" name="Google Shape;383;p21"/>
          <p:cNvSpPr txBox="1"/>
          <p:nvPr/>
        </p:nvSpPr>
        <p:spPr>
          <a:xfrm>
            <a:off x="2286020" y="3535412"/>
            <a:ext cx="45720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CREDITS</a:t>
            </a:r>
            <a:r>
              <a:rPr lang="en" sz="1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: This presentation template was created by </a:t>
            </a:r>
            <a:r>
              <a:rPr lang="en" sz="1000" b="1" i="0" u="none" strike="noStrike" cap="none">
                <a:solidFill>
                  <a:schemeClr val="hlink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3"/>
              </a:rPr>
              <a:t>Slidesgo</a:t>
            </a:r>
            <a:r>
              <a:rPr lang="en" sz="1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including icons by </a:t>
            </a:r>
            <a:r>
              <a:rPr lang="en" sz="1000" b="1" i="0" u="none" strike="noStrike" cap="none">
                <a:solidFill>
                  <a:schemeClr val="hlink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4"/>
              </a:rPr>
              <a:t>Flaticon</a:t>
            </a:r>
            <a:r>
              <a:rPr lang="en" sz="1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and infographics &amp; images by </a:t>
            </a:r>
            <a:r>
              <a:rPr lang="en" sz="1000" b="1" i="0" u="none" strike="noStrike" cap="none">
                <a:solidFill>
                  <a:schemeClr val="hlink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5"/>
              </a:rPr>
              <a:t>Freepik</a:t>
            </a:r>
            <a:endParaRPr sz="1000" b="1" i="0" u="none" strike="noStrike" cap="none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1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22"/>
          <p:cNvPicPr preferRelativeResize="0"/>
          <p:nvPr/>
        </p:nvPicPr>
        <p:blipFill rotWithShape="1">
          <a:blip r:embed="rId2">
            <a:alphaModFix amt="20000"/>
          </a:blip>
          <a:srcRect/>
          <a:stretch/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6" name="Google Shape;386;p22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87" name="Google Shape;387;p22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8" name="Google Shape;388;p22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89" name="Google Shape;389;p22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90" name="Google Shape;390;p22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91" name="Google Shape;391;p22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392" name="Google Shape;392;p22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93" name="Google Shape;393;p2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394" name="Google Shape;394;p2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395" name="Google Shape;395;p22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96" name="Google Shape;396;p22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397" name="Google Shape;397;p22"/>
          <p:cNvSpPr txBox="1">
            <a:spLocks noGrp="1"/>
          </p:cNvSpPr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24"/>
          <p:cNvPicPr preferRelativeResize="0"/>
          <p:nvPr/>
        </p:nvPicPr>
        <p:blipFill rotWithShape="1">
          <a:blip r:embed="rId2">
            <a:alphaModFix amt="20000"/>
          </a:blip>
          <a:srcRect/>
          <a:stretch/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7"/>
          <p:cNvSpPr txBox="1">
            <a:spLocks noGrp="1"/>
          </p:cNvSpPr>
          <p:nvPr>
            <p:ph type="title"/>
          </p:nvPr>
        </p:nvSpPr>
        <p:spPr>
          <a:xfrm>
            <a:off x="716775" y="510900"/>
            <a:ext cx="77106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4"/>
          <p:cNvPicPr preferRelativeResize="0"/>
          <p:nvPr/>
        </p:nvPicPr>
        <p:blipFill rotWithShape="1">
          <a:blip r:embed="rId2">
            <a:alphaModFix amt="20000"/>
          </a:blip>
          <a:srcRect/>
          <a:stretch/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" name="Google Shape;50;p4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51" name="Google Shape;51;p4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2" name="Google Shape;52;p4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53" name="Google Shape;53;p4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54" name="Google Shape;54;p4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55" name="Google Shape;55;p4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56" name="Google Shape;56;p4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7" name="Google Shape;57;p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8" name="Google Shape;58;p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59" name="Google Shape;59;p4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0" name="Google Shape;60;p4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61" name="Google Shape;61;p4"/>
          <p:cNvSpPr txBox="1">
            <a:spLocks noGrp="1"/>
          </p:cNvSpPr>
          <p:nvPr>
            <p:ph type="subTitle" idx="1"/>
          </p:nvPr>
        </p:nvSpPr>
        <p:spPr>
          <a:xfrm>
            <a:off x="1957976" y="1802875"/>
            <a:ext cx="23775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subTitle" idx="2"/>
          </p:nvPr>
        </p:nvSpPr>
        <p:spPr>
          <a:xfrm>
            <a:off x="1957956" y="3399150"/>
            <a:ext cx="23775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subTitle" idx="3"/>
          </p:nvPr>
        </p:nvSpPr>
        <p:spPr>
          <a:xfrm>
            <a:off x="5997466" y="1803588"/>
            <a:ext cx="23775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ubTitle" idx="4"/>
          </p:nvPr>
        </p:nvSpPr>
        <p:spPr>
          <a:xfrm>
            <a:off x="6043506" y="3399143"/>
            <a:ext cx="22860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5" name="Google Shape;65;p4"/>
          <p:cNvSpPr txBox="1">
            <a:spLocks noGrp="1"/>
          </p:cNvSpPr>
          <p:nvPr>
            <p:ph type="title"/>
          </p:nvPr>
        </p:nvSpPr>
        <p:spPr>
          <a:xfrm>
            <a:off x="769317" y="1802875"/>
            <a:ext cx="1188600" cy="10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6" name="Google Shape;66;p4"/>
          <p:cNvSpPr txBox="1">
            <a:spLocks noGrp="1"/>
          </p:cNvSpPr>
          <p:nvPr>
            <p:ph type="subTitle" idx="5"/>
          </p:nvPr>
        </p:nvSpPr>
        <p:spPr>
          <a:xfrm>
            <a:off x="1957976" y="2261521"/>
            <a:ext cx="23775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"/>
          <p:cNvSpPr txBox="1">
            <a:spLocks noGrp="1"/>
          </p:cNvSpPr>
          <p:nvPr>
            <p:ph type="title" idx="6"/>
          </p:nvPr>
        </p:nvSpPr>
        <p:spPr>
          <a:xfrm>
            <a:off x="4808859" y="1803600"/>
            <a:ext cx="1188600" cy="10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8" name="Google Shape;68;p4"/>
          <p:cNvSpPr txBox="1">
            <a:spLocks noGrp="1"/>
          </p:cNvSpPr>
          <p:nvPr>
            <p:ph type="subTitle" idx="7"/>
          </p:nvPr>
        </p:nvSpPr>
        <p:spPr>
          <a:xfrm>
            <a:off x="5997466" y="2260800"/>
            <a:ext cx="23775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4"/>
          <p:cNvSpPr txBox="1">
            <a:spLocks noGrp="1"/>
          </p:cNvSpPr>
          <p:nvPr>
            <p:ph type="title" idx="8"/>
          </p:nvPr>
        </p:nvSpPr>
        <p:spPr>
          <a:xfrm>
            <a:off x="769347" y="3399150"/>
            <a:ext cx="1188600" cy="10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0" name="Google Shape;70;p4"/>
          <p:cNvSpPr txBox="1">
            <a:spLocks noGrp="1"/>
          </p:cNvSpPr>
          <p:nvPr>
            <p:ph type="subTitle" idx="9"/>
          </p:nvPr>
        </p:nvSpPr>
        <p:spPr>
          <a:xfrm>
            <a:off x="1957956" y="3856343"/>
            <a:ext cx="23775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"/>
          <p:cNvSpPr txBox="1">
            <a:spLocks noGrp="1"/>
          </p:cNvSpPr>
          <p:nvPr>
            <p:ph type="title" idx="13"/>
          </p:nvPr>
        </p:nvSpPr>
        <p:spPr>
          <a:xfrm>
            <a:off x="4854897" y="3399143"/>
            <a:ext cx="1188600" cy="10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2" name="Google Shape;72;p4"/>
          <p:cNvSpPr txBox="1">
            <a:spLocks noGrp="1"/>
          </p:cNvSpPr>
          <p:nvPr>
            <p:ph type="subTitle" idx="14"/>
          </p:nvPr>
        </p:nvSpPr>
        <p:spPr>
          <a:xfrm>
            <a:off x="6043506" y="3856343"/>
            <a:ext cx="2286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"/>
          <p:cNvSpPr txBox="1">
            <a:spLocks noGrp="1"/>
          </p:cNvSpPr>
          <p:nvPr>
            <p:ph type="title" idx="15"/>
          </p:nvPr>
        </p:nvSpPr>
        <p:spPr>
          <a:xfrm>
            <a:off x="715650" y="731525"/>
            <a:ext cx="77133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5"/>
          <p:cNvPicPr preferRelativeResize="0"/>
          <p:nvPr/>
        </p:nvPicPr>
        <p:blipFill rotWithShape="1">
          <a:blip r:embed="rId2">
            <a:alphaModFix amt="20000"/>
          </a:blip>
          <a:srcRect/>
          <a:stretch/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" name="Google Shape;76;p5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77" name="Google Shape;77;p5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8" name="Google Shape;78;p5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79" name="Google Shape;79;p5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80" name="Google Shape;80;p5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grpSp>
            <p:nvGrpSpPr>
              <p:cNvPr id="81" name="Google Shape;81;p5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82" name="Google Shape;82;p5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3" name="Google Shape;83;p5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84" name="Google Shape;84;p5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85" name="Google Shape;85;p5"/>
              <p:cNvCxnSpPr/>
              <p:nvPr/>
            </p:nvCxnSpPr>
            <p:spPr>
              <a:xfrm>
                <a:off x="6827699" y="1017288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86" name="Google Shape;86;p5"/>
          <p:cNvSpPr txBox="1">
            <a:spLocks noGrp="1"/>
          </p:cNvSpPr>
          <p:nvPr>
            <p:ph type="title"/>
          </p:nvPr>
        </p:nvSpPr>
        <p:spPr>
          <a:xfrm>
            <a:off x="1828800" y="2114550"/>
            <a:ext cx="5486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title" idx="2"/>
          </p:nvPr>
        </p:nvSpPr>
        <p:spPr>
          <a:xfrm>
            <a:off x="947550" y="679350"/>
            <a:ext cx="13683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subTitle" idx="1"/>
          </p:nvPr>
        </p:nvSpPr>
        <p:spPr>
          <a:xfrm>
            <a:off x="2286000" y="3952891"/>
            <a:ext cx="457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6"/>
          <p:cNvPicPr preferRelativeResize="0"/>
          <p:nvPr/>
        </p:nvPicPr>
        <p:blipFill rotWithShape="1">
          <a:blip r:embed="rId2">
            <a:alphaModFix amt="20000"/>
          </a:blip>
          <a:srcRect/>
          <a:stretch/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" name="Google Shape;91;p6"/>
          <p:cNvGrpSpPr/>
          <p:nvPr/>
        </p:nvGrpSpPr>
        <p:grpSpPr>
          <a:xfrm>
            <a:off x="2025281" y="535000"/>
            <a:ext cx="6492300" cy="3749100"/>
            <a:chOff x="1371300" y="742950"/>
            <a:chExt cx="6492300" cy="3749100"/>
          </a:xfrm>
        </p:grpSpPr>
        <p:sp>
          <p:nvSpPr>
            <p:cNvPr id="92" name="Google Shape;92;p6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3" name="Google Shape;93;p6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94" name="Google Shape;94;p6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5" name="Google Shape;95;p6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grpSp>
            <p:nvGrpSpPr>
              <p:cNvPr id="96" name="Google Shape;96;p6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97" name="Google Shape;97;p6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8" name="Google Shape;98;p6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99" name="Google Shape;99;p6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00" name="Google Shape;100;p6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grpSp>
        <p:nvGrpSpPr>
          <p:cNvPr id="101" name="Google Shape;101;p6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102" name="Google Shape;102;p6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3" name="Google Shape;103;p6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04" name="Google Shape;104;p6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05" name="Google Shape;105;p6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grpSp>
            <p:nvGrpSpPr>
              <p:cNvPr id="106" name="Google Shape;106;p6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07" name="Google Shape;107;p6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08" name="Google Shape;108;p6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109" name="Google Shape;109;p6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10" name="Google Shape;110;p6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111" name="Google Shape;111;p6"/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2" name="Google Shape;112;p6"/>
          <p:cNvSpPr txBox="1">
            <a:spLocks noGrp="1"/>
          </p:cNvSpPr>
          <p:nvPr>
            <p:ph type="subTitle" idx="1"/>
          </p:nvPr>
        </p:nvSpPr>
        <p:spPr>
          <a:xfrm>
            <a:off x="2057400" y="2549013"/>
            <a:ext cx="5029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7"/>
          <p:cNvPicPr preferRelativeResize="0"/>
          <p:nvPr/>
        </p:nvPicPr>
        <p:blipFill rotWithShape="1">
          <a:blip r:embed="rId2">
            <a:alphaModFix amt="20000"/>
          </a:blip>
          <a:srcRect/>
          <a:stretch/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5" name="Google Shape;115;p7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16" name="Google Shape;116;p7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7" name="Google Shape;117;p7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18" name="Google Shape;118;p7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19" name="Google Shape;119;p7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20" name="Google Shape;120;p7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21" name="Google Shape;121;p7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22" name="Google Shape;122;p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23" name="Google Shape;123;p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124" name="Google Shape;124;p7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25" name="Google Shape;125;p7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126" name="Google Shape;126;p7"/>
          <p:cNvSpPr txBox="1">
            <a:spLocks noGrp="1"/>
          </p:cNvSpPr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8"/>
          <p:cNvPicPr preferRelativeResize="0"/>
          <p:nvPr/>
        </p:nvPicPr>
        <p:blipFill rotWithShape="1">
          <a:blip r:embed="rId2">
            <a:alphaModFix amt="20000"/>
          </a:blip>
          <a:srcRect/>
          <a:stretch/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9" name="Google Shape;129;p8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30" name="Google Shape;130;p8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1" name="Google Shape;131;p8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32" name="Google Shape;132;p8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33" name="Google Shape;133;p8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34" name="Google Shape;134;p8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35" name="Google Shape;135;p8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36" name="Google Shape;136;p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37" name="Google Shape;137;p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138" name="Google Shape;138;p8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39" name="Google Shape;139;p8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140" name="Google Shape;140;p8"/>
          <p:cNvSpPr txBox="1">
            <a:spLocks noGrp="1"/>
          </p:cNvSpPr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8"/>
          <p:cNvSpPr txBox="1">
            <a:spLocks noGrp="1"/>
          </p:cNvSpPr>
          <p:nvPr>
            <p:ph type="subTitle" idx="1"/>
          </p:nvPr>
        </p:nvSpPr>
        <p:spPr>
          <a:xfrm>
            <a:off x="780350" y="2571436"/>
            <a:ext cx="21972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ubTitle" idx="2"/>
          </p:nvPr>
        </p:nvSpPr>
        <p:spPr>
          <a:xfrm>
            <a:off x="781700" y="3053825"/>
            <a:ext cx="2194500" cy="11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8"/>
          <p:cNvSpPr txBox="1">
            <a:spLocks noGrp="1"/>
          </p:cNvSpPr>
          <p:nvPr>
            <p:ph type="subTitle" idx="3"/>
          </p:nvPr>
        </p:nvSpPr>
        <p:spPr>
          <a:xfrm>
            <a:off x="3474800" y="3053825"/>
            <a:ext cx="2194500" cy="11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8"/>
          <p:cNvSpPr txBox="1">
            <a:spLocks noGrp="1"/>
          </p:cNvSpPr>
          <p:nvPr>
            <p:ph type="subTitle" idx="4"/>
          </p:nvPr>
        </p:nvSpPr>
        <p:spPr>
          <a:xfrm>
            <a:off x="6167776" y="3053833"/>
            <a:ext cx="2194500" cy="11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8"/>
          <p:cNvSpPr txBox="1">
            <a:spLocks noGrp="1"/>
          </p:cNvSpPr>
          <p:nvPr>
            <p:ph type="subTitle" idx="5"/>
          </p:nvPr>
        </p:nvSpPr>
        <p:spPr>
          <a:xfrm>
            <a:off x="3474800" y="2571425"/>
            <a:ext cx="21945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6" name="Google Shape;146;p8"/>
          <p:cNvSpPr txBox="1">
            <a:spLocks noGrp="1"/>
          </p:cNvSpPr>
          <p:nvPr>
            <p:ph type="subTitle" idx="6"/>
          </p:nvPr>
        </p:nvSpPr>
        <p:spPr>
          <a:xfrm>
            <a:off x="6167776" y="2571426"/>
            <a:ext cx="21945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9"/>
          <p:cNvPicPr preferRelativeResize="0"/>
          <p:nvPr/>
        </p:nvPicPr>
        <p:blipFill rotWithShape="1">
          <a:blip r:embed="rId2">
            <a:alphaModFix amt="20000"/>
          </a:blip>
          <a:srcRect/>
          <a:stretch/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" name="Google Shape;149;p9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50" name="Google Shape;150;p9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1" name="Google Shape;151;p9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52" name="Google Shape;152;p9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53" name="Google Shape;153;p9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54" name="Google Shape;154;p9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55" name="Google Shape;155;p9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56" name="Google Shape;156;p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57" name="Google Shape;157;p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158" name="Google Shape;158;p9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59" name="Google Shape;159;p9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160" name="Google Shape;160;p9"/>
          <p:cNvSpPr txBox="1">
            <a:spLocks noGrp="1"/>
          </p:cNvSpPr>
          <p:nvPr>
            <p:ph type="title"/>
          </p:nvPr>
        </p:nvSpPr>
        <p:spPr>
          <a:xfrm>
            <a:off x="715100" y="731400"/>
            <a:ext cx="77139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9"/>
          <p:cNvSpPr txBox="1">
            <a:spLocks noGrp="1"/>
          </p:cNvSpPr>
          <p:nvPr>
            <p:ph type="subTitle" idx="1"/>
          </p:nvPr>
        </p:nvSpPr>
        <p:spPr>
          <a:xfrm>
            <a:off x="5918599" y="3396625"/>
            <a:ext cx="23775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2" name="Google Shape;162;p9"/>
          <p:cNvSpPr txBox="1">
            <a:spLocks noGrp="1"/>
          </p:cNvSpPr>
          <p:nvPr>
            <p:ph type="subTitle" idx="2"/>
          </p:nvPr>
        </p:nvSpPr>
        <p:spPr>
          <a:xfrm>
            <a:off x="5918599" y="3855625"/>
            <a:ext cx="23775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9"/>
          <p:cNvSpPr txBox="1">
            <a:spLocks noGrp="1"/>
          </p:cNvSpPr>
          <p:nvPr>
            <p:ph type="subTitle" idx="3"/>
          </p:nvPr>
        </p:nvSpPr>
        <p:spPr>
          <a:xfrm>
            <a:off x="1878800" y="2263125"/>
            <a:ext cx="23775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9"/>
          <p:cNvSpPr txBox="1">
            <a:spLocks noGrp="1"/>
          </p:cNvSpPr>
          <p:nvPr>
            <p:ph type="subTitle" idx="4"/>
          </p:nvPr>
        </p:nvSpPr>
        <p:spPr>
          <a:xfrm>
            <a:off x="1878800" y="3855634"/>
            <a:ext cx="23775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subTitle" idx="5"/>
          </p:nvPr>
        </p:nvSpPr>
        <p:spPr>
          <a:xfrm>
            <a:off x="5918599" y="2260100"/>
            <a:ext cx="23775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9"/>
          <p:cNvSpPr txBox="1">
            <a:spLocks noGrp="1"/>
          </p:cNvSpPr>
          <p:nvPr>
            <p:ph type="subTitle" idx="6"/>
          </p:nvPr>
        </p:nvSpPr>
        <p:spPr>
          <a:xfrm>
            <a:off x="1878800" y="3396625"/>
            <a:ext cx="23775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7" name="Google Shape;167;p9"/>
          <p:cNvSpPr txBox="1">
            <a:spLocks noGrp="1"/>
          </p:cNvSpPr>
          <p:nvPr>
            <p:ph type="subTitle" idx="7"/>
          </p:nvPr>
        </p:nvSpPr>
        <p:spPr>
          <a:xfrm>
            <a:off x="1878800" y="1801544"/>
            <a:ext cx="23775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8" name="Google Shape;168;p9"/>
          <p:cNvSpPr txBox="1">
            <a:spLocks noGrp="1"/>
          </p:cNvSpPr>
          <p:nvPr>
            <p:ph type="subTitle" idx="8"/>
          </p:nvPr>
        </p:nvSpPr>
        <p:spPr>
          <a:xfrm>
            <a:off x="5918599" y="1804550"/>
            <a:ext cx="23775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10"/>
          <p:cNvPicPr preferRelativeResize="0"/>
          <p:nvPr/>
        </p:nvPicPr>
        <p:blipFill rotWithShape="1">
          <a:blip r:embed="rId2">
            <a:alphaModFix amt="20000"/>
          </a:blip>
          <a:srcRect/>
          <a:stretch/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1" name="Google Shape;171;p10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72" name="Google Shape;172;p10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3" name="Google Shape;173;p10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74" name="Google Shape;174;p10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75" name="Google Shape;175;p10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76" name="Google Shape;176;p10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77" name="Google Shape;177;p10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78" name="Google Shape;178;p10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79" name="Google Shape;179;p10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180" name="Google Shape;180;p10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81" name="Google Shape;181;p10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182" name="Google Shape;182;p10"/>
          <p:cNvSpPr txBox="1">
            <a:spLocks noGrp="1"/>
          </p:cNvSpPr>
          <p:nvPr>
            <p:ph type="title"/>
          </p:nvPr>
        </p:nvSpPr>
        <p:spPr>
          <a:xfrm>
            <a:off x="715100" y="731525"/>
            <a:ext cx="77139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0"/>
          <p:cNvSpPr txBox="1">
            <a:spLocks noGrp="1"/>
          </p:cNvSpPr>
          <p:nvPr>
            <p:ph type="subTitle" idx="1"/>
          </p:nvPr>
        </p:nvSpPr>
        <p:spPr>
          <a:xfrm>
            <a:off x="3474800" y="2261076"/>
            <a:ext cx="21945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0"/>
          <p:cNvSpPr txBox="1">
            <a:spLocks noGrp="1"/>
          </p:cNvSpPr>
          <p:nvPr>
            <p:ph type="subTitle" idx="2"/>
          </p:nvPr>
        </p:nvSpPr>
        <p:spPr>
          <a:xfrm>
            <a:off x="6166650" y="2261076"/>
            <a:ext cx="21945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10"/>
          <p:cNvSpPr txBox="1">
            <a:spLocks noGrp="1"/>
          </p:cNvSpPr>
          <p:nvPr>
            <p:ph type="subTitle" idx="3"/>
          </p:nvPr>
        </p:nvSpPr>
        <p:spPr>
          <a:xfrm>
            <a:off x="3474308" y="3853932"/>
            <a:ext cx="21945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0"/>
          <p:cNvSpPr txBox="1">
            <a:spLocks noGrp="1"/>
          </p:cNvSpPr>
          <p:nvPr>
            <p:ph type="subTitle" idx="4"/>
          </p:nvPr>
        </p:nvSpPr>
        <p:spPr>
          <a:xfrm>
            <a:off x="781538" y="2261076"/>
            <a:ext cx="21945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0"/>
          <p:cNvSpPr txBox="1">
            <a:spLocks noGrp="1"/>
          </p:cNvSpPr>
          <p:nvPr>
            <p:ph type="subTitle" idx="5"/>
          </p:nvPr>
        </p:nvSpPr>
        <p:spPr>
          <a:xfrm>
            <a:off x="781548" y="3853932"/>
            <a:ext cx="21945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0"/>
          <p:cNvSpPr txBox="1">
            <a:spLocks noGrp="1"/>
          </p:cNvSpPr>
          <p:nvPr>
            <p:ph type="subTitle" idx="6"/>
          </p:nvPr>
        </p:nvSpPr>
        <p:spPr>
          <a:xfrm>
            <a:off x="6168018" y="3853932"/>
            <a:ext cx="21945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0"/>
          <p:cNvSpPr txBox="1">
            <a:spLocks noGrp="1"/>
          </p:cNvSpPr>
          <p:nvPr>
            <p:ph type="subTitle" idx="7"/>
          </p:nvPr>
        </p:nvSpPr>
        <p:spPr>
          <a:xfrm>
            <a:off x="3474750" y="1803550"/>
            <a:ext cx="21945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0" name="Google Shape;190;p10"/>
          <p:cNvSpPr txBox="1">
            <a:spLocks noGrp="1"/>
          </p:cNvSpPr>
          <p:nvPr>
            <p:ph type="subTitle" idx="8"/>
          </p:nvPr>
        </p:nvSpPr>
        <p:spPr>
          <a:xfrm>
            <a:off x="6166650" y="1803550"/>
            <a:ext cx="21945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1" name="Google Shape;191;p10"/>
          <p:cNvSpPr txBox="1">
            <a:spLocks noGrp="1"/>
          </p:cNvSpPr>
          <p:nvPr>
            <p:ph type="subTitle" idx="9"/>
          </p:nvPr>
        </p:nvSpPr>
        <p:spPr>
          <a:xfrm>
            <a:off x="3475767" y="3401300"/>
            <a:ext cx="21927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2" name="Google Shape;192;p10"/>
          <p:cNvSpPr txBox="1">
            <a:spLocks noGrp="1"/>
          </p:cNvSpPr>
          <p:nvPr>
            <p:ph type="subTitle" idx="13"/>
          </p:nvPr>
        </p:nvSpPr>
        <p:spPr>
          <a:xfrm>
            <a:off x="781538" y="1803550"/>
            <a:ext cx="21945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3" name="Google Shape;193;p10"/>
          <p:cNvSpPr txBox="1">
            <a:spLocks noGrp="1"/>
          </p:cNvSpPr>
          <p:nvPr>
            <p:ph type="subTitle" idx="14"/>
          </p:nvPr>
        </p:nvSpPr>
        <p:spPr>
          <a:xfrm>
            <a:off x="781552" y="3401312"/>
            <a:ext cx="21945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4" name="Google Shape;194;p10"/>
          <p:cNvSpPr txBox="1">
            <a:spLocks noGrp="1"/>
          </p:cNvSpPr>
          <p:nvPr>
            <p:ph type="subTitle" idx="15"/>
          </p:nvPr>
        </p:nvSpPr>
        <p:spPr>
          <a:xfrm>
            <a:off x="6168018" y="3401300"/>
            <a:ext cx="21945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Black"/>
              <a:buNone/>
              <a:defRPr sz="35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173">
          <p15:clr>
            <a:srgbClr val="EA4335"/>
          </p15:clr>
        </p15:guide>
        <p15:guide id="8" orient="horz" pos="173">
          <p15:clr>
            <a:srgbClr val="EA4335"/>
          </p15:clr>
        </p15:guide>
        <p15:guide id="9" pos="5587">
          <p15:clr>
            <a:srgbClr val="EA4335"/>
          </p15:clr>
        </p15:guide>
        <p15:guide id="10" orient="horz" pos="3067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6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4" name="Google Shape;404;p26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z5oOwri3-Mf2U-fRCetIX5dJgLB8nKnD8YR28UkEmhE/copy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9"/>
          <p:cNvSpPr txBox="1">
            <a:spLocks noGrp="1"/>
          </p:cNvSpPr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QuizStix</a:t>
            </a:r>
            <a:endParaRPr/>
          </a:p>
        </p:txBody>
      </p:sp>
      <p:sp>
        <p:nvSpPr>
          <p:cNvPr id="413" name="Google Shape;413;p29"/>
          <p:cNvSpPr txBox="1">
            <a:spLocks noGrp="1"/>
          </p:cNvSpPr>
          <p:nvPr>
            <p:ph type="subTitle" idx="1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ASAP x11</a:t>
            </a:r>
            <a:endParaRPr/>
          </a:p>
        </p:txBody>
      </p:sp>
      <p:sp>
        <p:nvSpPr>
          <p:cNvPr id="414" name="Google Shape;414;p29"/>
          <p:cNvSpPr/>
          <p:nvPr/>
        </p:nvSpPr>
        <p:spPr>
          <a:xfrm rot="-2700000">
            <a:off x="7125203" y="4050192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5" name="Google Shape;415;p29"/>
          <p:cNvGrpSpPr/>
          <p:nvPr/>
        </p:nvGrpSpPr>
        <p:grpSpPr>
          <a:xfrm>
            <a:off x="136938" y="2571748"/>
            <a:ext cx="1827475" cy="1051350"/>
            <a:chOff x="274188" y="1278048"/>
            <a:chExt cx="1827475" cy="1051350"/>
          </a:xfrm>
        </p:grpSpPr>
        <p:sp>
          <p:nvSpPr>
            <p:cNvPr id="416" name="Google Shape;416;p29"/>
            <p:cNvSpPr/>
            <p:nvPr/>
          </p:nvSpPr>
          <p:spPr>
            <a:xfrm>
              <a:off x="364363" y="1369398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17" name="Google Shape;417;p29"/>
            <p:cNvGrpSpPr/>
            <p:nvPr/>
          </p:nvGrpSpPr>
          <p:grpSpPr>
            <a:xfrm>
              <a:off x="274188" y="1278048"/>
              <a:ext cx="1737300" cy="960000"/>
              <a:chOff x="7146475" y="2190661"/>
              <a:chExt cx="1737300" cy="960000"/>
            </a:xfrm>
          </p:grpSpPr>
          <p:sp>
            <p:nvSpPr>
              <p:cNvPr id="418" name="Google Shape;418;p29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19" name="Google Shape;419;p29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20" name="Google Shape;420;p29"/>
            <p:cNvGrpSpPr/>
            <p:nvPr/>
          </p:nvGrpSpPr>
          <p:grpSpPr>
            <a:xfrm>
              <a:off x="447057" y="1555937"/>
              <a:ext cx="1391435" cy="587426"/>
              <a:chOff x="817139" y="2952501"/>
              <a:chExt cx="1391435" cy="587426"/>
            </a:xfrm>
          </p:grpSpPr>
          <p:sp>
            <p:nvSpPr>
              <p:cNvPr id="421" name="Google Shape;421;p29"/>
              <p:cNvSpPr/>
              <p:nvPr/>
            </p:nvSpPr>
            <p:spPr>
              <a:xfrm>
                <a:off x="834354" y="3033062"/>
                <a:ext cx="328236" cy="324038"/>
              </a:xfrm>
              <a:custGeom>
                <a:avLst/>
                <a:gdLst/>
                <a:ahLst/>
                <a:cxnLst/>
                <a:rect l="l" t="t" r="r" b="b"/>
                <a:pathLst>
                  <a:path w="8732" h="8733" extrusionOk="0">
                    <a:moveTo>
                      <a:pt x="4366" y="1"/>
                    </a:moveTo>
                    <a:cubicBezTo>
                      <a:pt x="1951" y="1"/>
                      <a:pt x="0" y="1952"/>
                      <a:pt x="0" y="4366"/>
                    </a:cubicBezTo>
                    <a:cubicBezTo>
                      <a:pt x="0" y="6757"/>
                      <a:pt x="1951" y="8732"/>
                      <a:pt x="4366" y="8732"/>
                    </a:cubicBezTo>
                    <a:cubicBezTo>
                      <a:pt x="6780" y="8732"/>
                      <a:pt x="8732" y="6757"/>
                      <a:pt x="8732" y="4366"/>
                    </a:cubicBezTo>
                    <a:cubicBezTo>
                      <a:pt x="8732" y="1952"/>
                      <a:pt x="6780" y="1"/>
                      <a:pt x="43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29"/>
              <p:cNvSpPr/>
              <p:nvPr/>
            </p:nvSpPr>
            <p:spPr>
              <a:xfrm>
                <a:off x="817139" y="3173107"/>
                <a:ext cx="735110" cy="366820"/>
              </a:xfrm>
              <a:custGeom>
                <a:avLst/>
                <a:gdLst/>
                <a:ahLst/>
                <a:cxnLst/>
                <a:rect l="l" t="t" r="r" b="b"/>
                <a:pathLst>
                  <a:path w="19556" h="9886" extrusionOk="0">
                    <a:moveTo>
                      <a:pt x="10025" y="0"/>
                    </a:moveTo>
                    <a:cubicBezTo>
                      <a:pt x="7970" y="0"/>
                      <a:pt x="5937" y="1254"/>
                      <a:pt x="5263" y="3544"/>
                    </a:cubicBezTo>
                    <a:cubicBezTo>
                      <a:pt x="4773" y="3298"/>
                      <a:pt x="4258" y="3184"/>
                      <a:pt x="3754" y="3184"/>
                    </a:cubicBezTo>
                    <a:cubicBezTo>
                      <a:pt x="2252" y="3184"/>
                      <a:pt x="848" y="4199"/>
                      <a:pt x="482" y="5787"/>
                    </a:cubicBezTo>
                    <a:cubicBezTo>
                      <a:pt x="0" y="7884"/>
                      <a:pt x="1590" y="9886"/>
                      <a:pt x="3723" y="9886"/>
                    </a:cubicBezTo>
                    <a:cubicBezTo>
                      <a:pt x="3748" y="9886"/>
                      <a:pt x="3774" y="9885"/>
                      <a:pt x="3799" y="9885"/>
                    </a:cubicBezTo>
                    <a:lnTo>
                      <a:pt x="15531" y="9885"/>
                    </a:lnTo>
                    <a:cubicBezTo>
                      <a:pt x="17750" y="9885"/>
                      <a:pt x="19555" y="8104"/>
                      <a:pt x="19555" y="5885"/>
                    </a:cubicBezTo>
                    <a:cubicBezTo>
                      <a:pt x="19555" y="3641"/>
                      <a:pt x="17750" y="1861"/>
                      <a:pt x="15531" y="1861"/>
                    </a:cubicBezTo>
                    <a:cubicBezTo>
                      <a:pt x="15019" y="1861"/>
                      <a:pt x="14531" y="1958"/>
                      <a:pt x="14068" y="2129"/>
                    </a:cubicBezTo>
                    <a:cubicBezTo>
                      <a:pt x="13064" y="681"/>
                      <a:pt x="11538" y="0"/>
                      <a:pt x="100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29"/>
              <p:cNvSpPr/>
              <p:nvPr/>
            </p:nvSpPr>
            <p:spPr>
              <a:xfrm>
                <a:off x="1739143" y="2952501"/>
                <a:ext cx="162314" cy="219958"/>
              </a:xfrm>
              <a:custGeom>
                <a:avLst/>
                <a:gdLst/>
                <a:ahLst/>
                <a:cxnLst/>
                <a:rect l="l" t="t" r="r" b="b"/>
                <a:pathLst>
                  <a:path w="4318" h="5928" extrusionOk="0">
                    <a:moveTo>
                      <a:pt x="2245" y="1"/>
                    </a:moveTo>
                    <a:cubicBezTo>
                      <a:pt x="1976" y="1"/>
                      <a:pt x="1708" y="25"/>
                      <a:pt x="1440" y="99"/>
                    </a:cubicBezTo>
                    <a:cubicBezTo>
                      <a:pt x="1196" y="147"/>
                      <a:pt x="976" y="245"/>
                      <a:pt x="757" y="367"/>
                    </a:cubicBezTo>
                    <a:cubicBezTo>
                      <a:pt x="489" y="513"/>
                      <a:pt x="245" y="708"/>
                      <a:pt x="1" y="928"/>
                    </a:cubicBezTo>
                    <a:lnTo>
                      <a:pt x="854" y="1952"/>
                    </a:lnTo>
                    <a:cubicBezTo>
                      <a:pt x="1050" y="1757"/>
                      <a:pt x="1269" y="1611"/>
                      <a:pt x="1489" y="1464"/>
                    </a:cubicBezTo>
                    <a:cubicBezTo>
                      <a:pt x="1659" y="1367"/>
                      <a:pt x="1854" y="1318"/>
                      <a:pt x="2049" y="1318"/>
                    </a:cubicBezTo>
                    <a:cubicBezTo>
                      <a:pt x="2196" y="1318"/>
                      <a:pt x="2367" y="1367"/>
                      <a:pt x="2464" y="1440"/>
                    </a:cubicBezTo>
                    <a:cubicBezTo>
                      <a:pt x="2562" y="1538"/>
                      <a:pt x="2635" y="1684"/>
                      <a:pt x="2610" y="1806"/>
                    </a:cubicBezTo>
                    <a:cubicBezTo>
                      <a:pt x="2610" y="1928"/>
                      <a:pt x="2586" y="2050"/>
                      <a:pt x="2537" y="2172"/>
                    </a:cubicBezTo>
                    <a:cubicBezTo>
                      <a:pt x="2488" y="2318"/>
                      <a:pt x="2391" y="2440"/>
                      <a:pt x="2293" y="2562"/>
                    </a:cubicBezTo>
                    <a:cubicBezTo>
                      <a:pt x="2171" y="2733"/>
                      <a:pt x="1879" y="3025"/>
                      <a:pt x="1489" y="3440"/>
                    </a:cubicBezTo>
                    <a:lnTo>
                      <a:pt x="50" y="4903"/>
                    </a:lnTo>
                    <a:lnTo>
                      <a:pt x="50" y="5928"/>
                    </a:lnTo>
                    <a:lnTo>
                      <a:pt x="4318" y="5928"/>
                    </a:lnTo>
                    <a:lnTo>
                      <a:pt x="4318" y="4659"/>
                    </a:lnTo>
                    <a:lnTo>
                      <a:pt x="2098" y="4659"/>
                    </a:lnTo>
                    <a:lnTo>
                      <a:pt x="2098" y="4611"/>
                    </a:lnTo>
                    <a:cubicBezTo>
                      <a:pt x="2757" y="4050"/>
                      <a:pt x="3171" y="3635"/>
                      <a:pt x="3367" y="3440"/>
                    </a:cubicBezTo>
                    <a:cubicBezTo>
                      <a:pt x="3562" y="3245"/>
                      <a:pt x="3708" y="3050"/>
                      <a:pt x="3854" y="2830"/>
                    </a:cubicBezTo>
                    <a:cubicBezTo>
                      <a:pt x="4098" y="2464"/>
                      <a:pt x="4220" y="2025"/>
                      <a:pt x="4220" y="1611"/>
                    </a:cubicBezTo>
                    <a:cubicBezTo>
                      <a:pt x="4220" y="1294"/>
                      <a:pt x="4123" y="1025"/>
                      <a:pt x="3952" y="781"/>
                    </a:cubicBezTo>
                    <a:cubicBezTo>
                      <a:pt x="3781" y="513"/>
                      <a:pt x="3562" y="318"/>
                      <a:pt x="3269" y="196"/>
                    </a:cubicBezTo>
                    <a:cubicBezTo>
                      <a:pt x="2952" y="50"/>
                      <a:pt x="2610" y="1"/>
                      <a:pt x="22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29"/>
              <p:cNvSpPr/>
              <p:nvPr/>
            </p:nvSpPr>
            <p:spPr>
              <a:xfrm>
                <a:off x="1926175" y="2955247"/>
                <a:ext cx="129310" cy="217213"/>
              </a:xfrm>
              <a:custGeom>
                <a:avLst/>
                <a:gdLst/>
                <a:ahLst/>
                <a:cxnLst/>
                <a:rect l="l" t="t" r="r" b="b"/>
                <a:pathLst>
                  <a:path w="3440" h="5854" extrusionOk="0">
                    <a:moveTo>
                      <a:pt x="2000" y="0"/>
                    </a:moveTo>
                    <a:lnTo>
                      <a:pt x="0" y="1659"/>
                    </a:lnTo>
                    <a:lnTo>
                      <a:pt x="805" y="2659"/>
                    </a:lnTo>
                    <a:lnTo>
                      <a:pt x="1488" y="2122"/>
                    </a:lnTo>
                    <a:cubicBezTo>
                      <a:pt x="1610" y="2000"/>
                      <a:pt x="1732" y="1878"/>
                      <a:pt x="1854" y="1732"/>
                    </a:cubicBezTo>
                    <a:lnTo>
                      <a:pt x="1854" y="1732"/>
                    </a:lnTo>
                    <a:cubicBezTo>
                      <a:pt x="1829" y="2049"/>
                      <a:pt x="1829" y="2390"/>
                      <a:pt x="1829" y="2756"/>
                    </a:cubicBezTo>
                    <a:lnTo>
                      <a:pt x="1829" y="5854"/>
                    </a:lnTo>
                    <a:lnTo>
                      <a:pt x="3439" y="5854"/>
                    </a:lnTo>
                    <a:lnTo>
                      <a:pt x="34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29"/>
              <p:cNvSpPr/>
              <p:nvPr/>
            </p:nvSpPr>
            <p:spPr>
              <a:xfrm>
                <a:off x="2096669" y="2952501"/>
                <a:ext cx="111905" cy="112354"/>
              </a:xfrm>
              <a:custGeom>
                <a:avLst/>
                <a:gdLst/>
                <a:ahLst/>
                <a:cxnLst/>
                <a:rect l="l" t="t" r="r" b="b"/>
                <a:pathLst>
                  <a:path w="2977" h="3028" extrusionOk="0">
                    <a:moveTo>
                      <a:pt x="1537" y="830"/>
                    </a:moveTo>
                    <a:cubicBezTo>
                      <a:pt x="1806" y="830"/>
                      <a:pt x="1928" y="1050"/>
                      <a:pt x="1928" y="1513"/>
                    </a:cubicBezTo>
                    <a:cubicBezTo>
                      <a:pt x="1928" y="1977"/>
                      <a:pt x="1806" y="2220"/>
                      <a:pt x="1537" y="2220"/>
                    </a:cubicBezTo>
                    <a:cubicBezTo>
                      <a:pt x="1415" y="2220"/>
                      <a:pt x="1293" y="2147"/>
                      <a:pt x="1220" y="2050"/>
                    </a:cubicBezTo>
                    <a:cubicBezTo>
                      <a:pt x="1147" y="1879"/>
                      <a:pt x="1123" y="1684"/>
                      <a:pt x="1123" y="1513"/>
                    </a:cubicBezTo>
                    <a:lnTo>
                      <a:pt x="1147" y="1513"/>
                    </a:lnTo>
                    <a:cubicBezTo>
                      <a:pt x="1147" y="1050"/>
                      <a:pt x="1269" y="830"/>
                      <a:pt x="1537" y="830"/>
                    </a:cubicBezTo>
                    <a:close/>
                    <a:moveTo>
                      <a:pt x="1562" y="1"/>
                    </a:moveTo>
                    <a:cubicBezTo>
                      <a:pt x="1171" y="1"/>
                      <a:pt x="781" y="147"/>
                      <a:pt x="513" y="416"/>
                    </a:cubicBezTo>
                    <a:cubicBezTo>
                      <a:pt x="1" y="1050"/>
                      <a:pt x="1" y="1977"/>
                      <a:pt x="513" y="2611"/>
                    </a:cubicBezTo>
                    <a:cubicBezTo>
                      <a:pt x="764" y="2862"/>
                      <a:pt x="1101" y="3028"/>
                      <a:pt x="1463" y="3028"/>
                    </a:cubicBezTo>
                    <a:cubicBezTo>
                      <a:pt x="1488" y="3028"/>
                      <a:pt x="1513" y="3027"/>
                      <a:pt x="1537" y="3025"/>
                    </a:cubicBezTo>
                    <a:cubicBezTo>
                      <a:pt x="1565" y="3027"/>
                      <a:pt x="1593" y="3028"/>
                      <a:pt x="1621" y="3028"/>
                    </a:cubicBezTo>
                    <a:cubicBezTo>
                      <a:pt x="1980" y="3028"/>
                      <a:pt x="2314" y="2882"/>
                      <a:pt x="2586" y="2611"/>
                    </a:cubicBezTo>
                    <a:cubicBezTo>
                      <a:pt x="2854" y="2318"/>
                      <a:pt x="2976" y="1928"/>
                      <a:pt x="2952" y="1513"/>
                    </a:cubicBezTo>
                    <a:cubicBezTo>
                      <a:pt x="2976" y="1123"/>
                      <a:pt x="2830" y="733"/>
                      <a:pt x="2586" y="416"/>
                    </a:cubicBezTo>
                    <a:cubicBezTo>
                      <a:pt x="2318" y="147"/>
                      <a:pt x="1928" y="1"/>
                      <a:pt x="1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26" name="Google Shape;426;p29"/>
          <p:cNvSpPr/>
          <p:nvPr/>
        </p:nvSpPr>
        <p:spPr>
          <a:xfrm>
            <a:off x="1099325" y="425927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7" name="Google Shape;427;p29"/>
          <p:cNvGrpSpPr/>
          <p:nvPr/>
        </p:nvGrpSpPr>
        <p:grpSpPr>
          <a:xfrm>
            <a:off x="6761147" y="3414805"/>
            <a:ext cx="689547" cy="208288"/>
            <a:chOff x="6761147" y="3414805"/>
            <a:chExt cx="689547" cy="208288"/>
          </a:xfrm>
        </p:grpSpPr>
        <p:sp>
          <p:nvSpPr>
            <p:cNvPr id="428" name="Google Shape;428;p29"/>
            <p:cNvSpPr/>
            <p:nvPr/>
          </p:nvSpPr>
          <p:spPr>
            <a:xfrm>
              <a:off x="6993487" y="3563457"/>
              <a:ext cx="457207" cy="59636"/>
            </a:xfrm>
            <a:custGeom>
              <a:avLst/>
              <a:gdLst/>
              <a:ahLst/>
              <a:cxnLst/>
              <a:rect l="l" t="t" r="r" b="b"/>
              <a:pathLst>
                <a:path w="8294" h="952" extrusionOk="0">
                  <a:moveTo>
                    <a:pt x="415" y="0"/>
                  </a:moveTo>
                  <a:cubicBezTo>
                    <a:pt x="757" y="0"/>
                    <a:pt x="952" y="439"/>
                    <a:pt x="708" y="683"/>
                  </a:cubicBezTo>
                  <a:cubicBezTo>
                    <a:pt x="440" y="951"/>
                    <a:pt x="1" y="756"/>
                    <a:pt x="25" y="390"/>
                  </a:cubicBezTo>
                  <a:cubicBezTo>
                    <a:pt x="25" y="171"/>
                    <a:pt x="196" y="0"/>
                    <a:pt x="415" y="0"/>
                  </a:cubicBezTo>
                  <a:close/>
                  <a:moveTo>
                    <a:pt x="7757" y="0"/>
                  </a:moveTo>
                  <a:cubicBezTo>
                    <a:pt x="8123" y="0"/>
                    <a:pt x="8293" y="439"/>
                    <a:pt x="8025" y="683"/>
                  </a:cubicBezTo>
                  <a:cubicBezTo>
                    <a:pt x="7781" y="951"/>
                    <a:pt x="7342" y="756"/>
                    <a:pt x="7342" y="415"/>
                  </a:cubicBezTo>
                  <a:cubicBezTo>
                    <a:pt x="7342" y="195"/>
                    <a:pt x="7537" y="0"/>
                    <a:pt x="7757" y="0"/>
                  </a:cubicBezTo>
                  <a:close/>
                  <a:moveTo>
                    <a:pt x="5928" y="0"/>
                  </a:moveTo>
                  <a:cubicBezTo>
                    <a:pt x="6293" y="24"/>
                    <a:pt x="6440" y="463"/>
                    <a:pt x="6171" y="707"/>
                  </a:cubicBezTo>
                  <a:cubicBezTo>
                    <a:pt x="5903" y="951"/>
                    <a:pt x="5488" y="756"/>
                    <a:pt x="5513" y="390"/>
                  </a:cubicBezTo>
                  <a:cubicBezTo>
                    <a:pt x="5513" y="171"/>
                    <a:pt x="5684" y="0"/>
                    <a:pt x="5903" y="0"/>
                  </a:cubicBezTo>
                  <a:close/>
                  <a:moveTo>
                    <a:pt x="4098" y="0"/>
                  </a:moveTo>
                  <a:cubicBezTo>
                    <a:pt x="4464" y="24"/>
                    <a:pt x="4610" y="463"/>
                    <a:pt x="4342" y="707"/>
                  </a:cubicBezTo>
                  <a:cubicBezTo>
                    <a:pt x="4074" y="951"/>
                    <a:pt x="3659" y="756"/>
                    <a:pt x="3684" y="390"/>
                  </a:cubicBezTo>
                  <a:cubicBezTo>
                    <a:pt x="3684" y="171"/>
                    <a:pt x="3854" y="0"/>
                    <a:pt x="4074" y="0"/>
                  </a:cubicBezTo>
                  <a:close/>
                  <a:moveTo>
                    <a:pt x="2269" y="0"/>
                  </a:moveTo>
                  <a:cubicBezTo>
                    <a:pt x="2635" y="24"/>
                    <a:pt x="2781" y="463"/>
                    <a:pt x="2513" y="707"/>
                  </a:cubicBezTo>
                  <a:cubicBezTo>
                    <a:pt x="2245" y="951"/>
                    <a:pt x="1830" y="756"/>
                    <a:pt x="1854" y="390"/>
                  </a:cubicBezTo>
                  <a:cubicBezTo>
                    <a:pt x="1854" y="171"/>
                    <a:pt x="2025" y="0"/>
                    <a:pt x="2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6761147" y="3414805"/>
              <a:ext cx="457196" cy="57149"/>
            </a:xfrm>
            <a:custGeom>
              <a:avLst/>
              <a:gdLst/>
              <a:ahLst/>
              <a:cxnLst/>
              <a:rect l="l" t="t" r="r" b="b"/>
              <a:pathLst>
                <a:path w="11732" h="1391" extrusionOk="0">
                  <a:moveTo>
                    <a:pt x="11488" y="854"/>
                  </a:moveTo>
                  <a:cubicBezTo>
                    <a:pt x="11708" y="878"/>
                    <a:pt x="11732" y="1220"/>
                    <a:pt x="11488" y="1244"/>
                  </a:cubicBezTo>
                  <a:cubicBezTo>
                    <a:pt x="11220" y="1244"/>
                    <a:pt x="10952" y="1098"/>
                    <a:pt x="10805" y="854"/>
                  </a:cubicBezTo>
                  <a:cubicBezTo>
                    <a:pt x="10683" y="708"/>
                    <a:pt x="10561" y="537"/>
                    <a:pt x="10366" y="537"/>
                  </a:cubicBezTo>
                  <a:cubicBezTo>
                    <a:pt x="10171" y="537"/>
                    <a:pt x="10049" y="683"/>
                    <a:pt x="9927" y="854"/>
                  </a:cubicBezTo>
                  <a:cubicBezTo>
                    <a:pt x="9781" y="1098"/>
                    <a:pt x="9513" y="1244"/>
                    <a:pt x="9244" y="1244"/>
                  </a:cubicBezTo>
                  <a:cubicBezTo>
                    <a:pt x="8952" y="1244"/>
                    <a:pt x="8708" y="1098"/>
                    <a:pt x="8561" y="854"/>
                  </a:cubicBezTo>
                  <a:cubicBezTo>
                    <a:pt x="8439" y="708"/>
                    <a:pt x="8293" y="537"/>
                    <a:pt x="8122" y="537"/>
                  </a:cubicBezTo>
                  <a:cubicBezTo>
                    <a:pt x="7927" y="537"/>
                    <a:pt x="7805" y="683"/>
                    <a:pt x="7683" y="854"/>
                  </a:cubicBezTo>
                  <a:cubicBezTo>
                    <a:pt x="7537" y="1098"/>
                    <a:pt x="7269" y="1244"/>
                    <a:pt x="6976" y="1244"/>
                  </a:cubicBezTo>
                  <a:cubicBezTo>
                    <a:pt x="6708" y="1244"/>
                    <a:pt x="6439" y="1098"/>
                    <a:pt x="6293" y="854"/>
                  </a:cubicBezTo>
                  <a:cubicBezTo>
                    <a:pt x="6171" y="708"/>
                    <a:pt x="6049" y="537"/>
                    <a:pt x="5854" y="537"/>
                  </a:cubicBezTo>
                  <a:cubicBezTo>
                    <a:pt x="5683" y="537"/>
                    <a:pt x="5561" y="683"/>
                    <a:pt x="5415" y="854"/>
                  </a:cubicBezTo>
                  <a:cubicBezTo>
                    <a:pt x="5122" y="1391"/>
                    <a:pt x="4342" y="1391"/>
                    <a:pt x="4049" y="854"/>
                  </a:cubicBezTo>
                  <a:cubicBezTo>
                    <a:pt x="3927" y="708"/>
                    <a:pt x="3805" y="537"/>
                    <a:pt x="3610" y="537"/>
                  </a:cubicBezTo>
                  <a:cubicBezTo>
                    <a:pt x="3415" y="537"/>
                    <a:pt x="3318" y="683"/>
                    <a:pt x="3171" y="854"/>
                  </a:cubicBezTo>
                  <a:cubicBezTo>
                    <a:pt x="2879" y="1391"/>
                    <a:pt x="2098" y="1391"/>
                    <a:pt x="1805" y="854"/>
                  </a:cubicBezTo>
                  <a:cubicBezTo>
                    <a:pt x="1683" y="708"/>
                    <a:pt x="1561" y="537"/>
                    <a:pt x="1366" y="537"/>
                  </a:cubicBezTo>
                  <a:cubicBezTo>
                    <a:pt x="1171" y="537"/>
                    <a:pt x="1074" y="683"/>
                    <a:pt x="927" y="854"/>
                  </a:cubicBezTo>
                  <a:cubicBezTo>
                    <a:pt x="781" y="1098"/>
                    <a:pt x="513" y="1244"/>
                    <a:pt x="244" y="1244"/>
                  </a:cubicBezTo>
                  <a:cubicBezTo>
                    <a:pt x="1" y="1220"/>
                    <a:pt x="1" y="878"/>
                    <a:pt x="244" y="854"/>
                  </a:cubicBezTo>
                  <a:cubicBezTo>
                    <a:pt x="391" y="854"/>
                    <a:pt x="513" y="732"/>
                    <a:pt x="635" y="586"/>
                  </a:cubicBezTo>
                  <a:cubicBezTo>
                    <a:pt x="781" y="317"/>
                    <a:pt x="1074" y="171"/>
                    <a:pt x="1366" y="147"/>
                  </a:cubicBezTo>
                  <a:cubicBezTo>
                    <a:pt x="1659" y="171"/>
                    <a:pt x="1952" y="317"/>
                    <a:pt x="2098" y="586"/>
                  </a:cubicBezTo>
                  <a:cubicBezTo>
                    <a:pt x="2220" y="732"/>
                    <a:pt x="2342" y="854"/>
                    <a:pt x="2488" y="854"/>
                  </a:cubicBezTo>
                  <a:lnTo>
                    <a:pt x="2488" y="854"/>
                  </a:lnTo>
                  <a:cubicBezTo>
                    <a:pt x="2635" y="854"/>
                    <a:pt x="2757" y="732"/>
                    <a:pt x="2879" y="586"/>
                  </a:cubicBezTo>
                  <a:cubicBezTo>
                    <a:pt x="3196" y="0"/>
                    <a:pt x="4025" y="0"/>
                    <a:pt x="4342" y="586"/>
                  </a:cubicBezTo>
                  <a:cubicBezTo>
                    <a:pt x="4464" y="732"/>
                    <a:pt x="4586" y="854"/>
                    <a:pt x="4732" y="854"/>
                  </a:cubicBezTo>
                  <a:lnTo>
                    <a:pt x="4781" y="854"/>
                  </a:lnTo>
                  <a:cubicBezTo>
                    <a:pt x="4927" y="854"/>
                    <a:pt x="5025" y="732"/>
                    <a:pt x="5147" y="586"/>
                  </a:cubicBezTo>
                  <a:cubicBezTo>
                    <a:pt x="5318" y="317"/>
                    <a:pt x="5586" y="171"/>
                    <a:pt x="5878" y="147"/>
                  </a:cubicBezTo>
                  <a:cubicBezTo>
                    <a:pt x="6196" y="171"/>
                    <a:pt x="6464" y="317"/>
                    <a:pt x="6635" y="586"/>
                  </a:cubicBezTo>
                  <a:cubicBezTo>
                    <a:pt x="6757" y="732"/>
                    <a:pt x="6854" y="854"/>
                    <a:pt x="7000" y="854"/>
                  </a:cubicBezTo>
                  <a:lnTo>
                    <a:pt x="7025" y="854"/>
                  </a:lnTo>
                  <a:cubicBezTo>
                    <a:pt x="7171" y="854"/>
                    <a:pt x="7293" y="732"/>
                    <a:pt x="7391" y="586"/>
                  </a:cubicBezTo>
                  <a:cubicBezTo>
                    <a:pt x="7708" y="0"/>
                    <a:pt x="8561" y="0"/>
                    <a:pt x="8878" y="586"/>
                  </a:cubicBezTo>
                  <a:cubicBezTo>
                    <a:pt x="9000" y="732"/>
                    <a:pt x="9098" y="854"/>
                    <a:pt x="9244" y="854"/>
                  </a:cubicBezTo>
                  <a:lnTo>
                    <a:pt x="9269" y="854"/>
                  </a:lnTo>
                  <a:cubicBezTo>
                    <a:pt x="9415" y="854"/>
                    <a:pt x="9537" y="732"/>
                    <a:pt x="9659" y="586"/>
                  </a:cubicBezTo>
                  <a:cubicBezTo>
                    <a:pt x="9805" y="317"/>
                    <a:pt x="10074" y="171"/>
                    <a:pt x="10391" y="147"/>
                  </a:cubicBezTo>
                  <a:cubicBezTo>
                    <a:pt x="10683" y="171"/>
                    <a:pt x="10976" y="317"/>
                    <a:pt x="11122" y="586"/>
                  </a:cubicBezTo>
                  <a:cubicBezTo>
                    <a:pt x="11244" y="732"/>
                    <a:pt x="11342" y="854"/>
                    <a:pt x="11488" y="8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0" name="Google Shape;430;p29"/>
          <p:cNvGrpSpPr/>
          <p:nvPr/>
        </p:nvGrpSpPr>
        <p:grpSpPr>
          <a:xfrm>
            <a:off x="136938" y="1047512"/>
            <a:ext cx="1371600" cy="1375875"/>
            <a:chOff x="299013" y="1079125"/>
            <a:chExt cx="1371600" cy="1375875"/>
          </a:xfrm>
        </p:grpSpPr>
        <p:sp>
          <p:nvSpPr>
            <p:cNvPr id="431" name="Google Shape;431;p29"/>
            <p:cNvSpPr/>
            <p:nvPr/>
          </p:nvSpPr>
          <p:spPr>
            <a:xfrm>
              <a:off x="390513" y="1174900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299013" y="1079125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33" name="Google Shape;433;p29"/>
            <p:cNvGrpSpPr/>
            <p:nvPr/>
          </p:nvGrpSpPr>
          <p:grpSpPr>
            <a:xfrm>
              <a:off x="396400" y="1384064"/>
              <a:ext cx="1085400" cy="635100"/>
              <a:chOff x="396400" y="1399225"/>
              <a:chExt cx="1085400" cy="635100"/>
            </a:xfrm>
          </p:grpSpPr>
          <p:sp>
            <p:nvSpPr>
              <p:cNvPr id="434" name="Google Shape;434;p29"/>
              <p:cNvSpPr/>
              <p:nvPr/>
            </p:nvSpPr>
            <p:spPr>
              <a:xfrm>
                <a:off x="396400" y="1399225"/>
                <a:ext cx="1085400" cy="635100"/>
              </a:xfrm>
              <a:prstGeom prst="roundRect">
                <a:avLst>
                  <a:gd name="adj" fmla="val 0"/>
                </a:avLst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35" name="Google Shape;435;p29"/>
              <p:cNvGrpSpPr/>
              <p:nvPr/>
            </p:nvGrpSpPr>
            <p:grpSpPr>
              <a:xfrm>
                <a:off x="712181" y="1506835"/>
                <a:ext cx="453838" cy="419880"/>
                <a:chOff x="733647" y="1423686"/>
                <a:chExt cx="453838" cy="419880"/>
              </a:xfrm>
            </p:grpSpPr>
            <p:sp>
              <p:nvSpPr>
                <p:cNvPr id="436" name="Google Shape;436;p29"/>
                <p:cNvSpPr/>
                <p:nvPr/>
              </p:nvSpPr>
              <p:spPr>
                <a:xfrm>
                  <a:off x="733647" y="1423686"/>
                  <a:ext cx="453838" cy="419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1" h="9055" extrusionOk="0">
                      <a:moveTo>
                        <a:pt x="4904" y="1"/>
                      </a:moveTo>
                      <a:cubicBezTo>
                        <a:pt x="4654" y="1"/>
                        <a:pt x="4401" y="21"/>
                        <a:pt x="4147" y="64"/>
                      </a:cubicBezTo>
                      <a:cubicBezTo>
                        <a:pt x="1659" y="479"/>
                        <a:pt x="1" y="2820"/>
                        <a:pt x="440" y="5284"/>
                      </a:cubicBezTo>
                      <a:cubicBezTo>
                        <a:pt x="811" y="7493"/>
                        <a:pt x="2733" y="9054"/>
                        <a:pt x="4902" y="9054"/>
                      </a:cubicBezTo>
                      <a:cubicBezTo>
                        <a:pt x="5152" y="9054"/>
                        <a:pt x="5405" y="9034"/>
                        <a:pt x="5659" y="8991"/>
                      </a:cubicBezTo>
                      <a:cubicBezTo>
                        <a:pt x="8122" y="8576"/>
                        <a:pt x="9781" y="6235"/>
                        <a:pt x="9366" y="3771"/>
                      </a:cubicBezTo>
                      <a:cubicBezTo>
                        <a:pt x="8994" y="1562"/>
                        <a:pt x="7073" y="1"/>
                        <a:pt x="490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7" name="Google Shape;437;p29"/>
                <p:cNvSpPr/>
                <p:nvPr/>
              </p:nvSpPr>
              <p:spPr>
                <a:xfrm>
                  <a:off x="898875" y="1539755"/>
                  <a:ext cx="163003" cy="188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" h="4074" extrusionOk="0">
                      <a:moveTo>
                        <a:pt x="1" y="0"/>
                      </a:moveTo>
                      <a:lnTo>
                        <a:pt x="1" y="4073"/>
                      </a:lnTo>
                      <a:lnTo>
                        <a:pt x="3513" y="202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38" name="Google Shape;438;p29"/>
            <p:cNvGrpSpPr/>
            <p:nvPr/>
          </p:nvGrpSpPr>
          <p:grpSpPr>
            <a:xfrm>
              <a:off x="396391" y="2141102"/>
              <a:ext cx="1085342" cy="96171"/>
              <a:chOff x="417899" y="2116530"/>
              <a:chExt cx="1085342" cy="96171"/>
            </a:xfrm>
          </p:grpSpPr>
          <p:sp>
            <p:nvSpPr>
              <p:cNvPr id="439" name="Google Shape;439;p29"/>
              <p:cNvSpPr/>
              <p:nvPr/>
            </p:nvSpPr>
            <p:spPr>
              <a:xfrm>
                <a:off x="417899" y="2116530"/>
                <a:ext cx="1085342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23391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22366" y="2074"/>
                    </a:lnTo>
                    <a:cubicBezTo>
                      <a:pt x="22927" y="2074"/>
                      <a:pt x="23391" y="1611"/>
                      <a:pt x="23391" y="1050"/>
                    </a:cubicBezTo>
                    <a:cubicBezTo>
                      <a:pt x="23391" y="464"/>
                      <a:pt x="22927" y="1"/>
                      <a:pt x="223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29"/>
              <p:cNvSpPr/>
              <p:nvPr/>
            </p:nvSpPr>
            <p:spPr>
              <a:xfrm>
                <a:off x="417899" y="2116530"/>
                <a:ext cx="555733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11977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11976" y="2074"/>
                    </a:lnTo>
                    <a:lnTo>
                      <a:pt x="11976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41" name="Google Shape;441;p29"/>
            <p:cNvCxnSpPr/>
            <p:nvPr/>
          </p:nvCxnSpPr>
          <p:spPr>
            <a:xfrm>
              <a:off x="308975" y="1262125"/>
              <a:ext cx="12633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42" name="Google Shape;442;p29"/>
          <p:cNvGrpSpPr/>
          <p:nvPr/>
        </p:nvGrpSpPr>
        <p:grpSpPr>
          <a:xfrm>
            <a:off x="7450704" y="1174899"/>
            <a:ext cx="1646100" cy="1188900"/>
            <a:chOff x="7403363" y="1047512"/>
            <a:chExt cx="1646100" cy="1188900"/>
          </a:xfrm>
        </p:grpSpPr>
        <p:sp>
          <p:nvSpPr>
            <p:cNvPr id="443" name="Google Shape;443;p29"/>
            <p:cNvSpPr/>
            <p:nvPr/>
          </p:nvSpPr>
          <p:spPr>
            <a:xfrm>
              <a:off x="7494863" y="11390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7403363" y="10475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45" name="Google Shape;445;p29"/>
            <p:cNvCxnSpPr/>
            <p:nvPr/>
          </p:nvCxnSpPr>
          <p:spPr>
            <a:xfrm>
              <a:off x="7413325" y="1230512"/>
              <a:ext cx="1544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46" name="Google Shape;446;p29"/>
            <p:cNvSpPr/>
            <p:nvPr/>
          </p:nvSpPr>
          <p:spPr>
            <a:xfrm>
              <a:off x="7540474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8009987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8479499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49" name="Google Shape;449;p29"/>
            <p:cNvGrpSpPr/>
            <p:nvPr/>
          </p:nvGrpSpPr>
          <p:grpSpPr>
            <a:xfrm>
              <a:off x="7770652" y="1367593"/>
              <a:ext cx="820034" cy="187786"/>
              <a:chOff x="4005100" y="3437025"/>
              <a:chExt cx="535375" cy="122600"/>
            </a:xfrm>
          </p:grpSpPr>
          <p:sp>
            <p:nvSpPr>
              <p:cNvPr id="450" name="Google Shape;450;p29"/>
              <p:cNvSpPr/>
              <p:nvPr/>
            </p:nvSpPr>
            <p:spPr>
              <a:xfrm>
                <a:off x="4005100" y="3437025"/>
                <a:ext cx="535375" cy="33575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1343" extrusionOk="0">
                    <a:moveTo>
                      <a:pt x="903" y="1"/>
                    </a:moveTo>
                    <a:cubicBezTo>
                      <a:pt x="1" y="1"/>
                      <a:pt x="1" y="1342"/>
                      <a:pt x="903" y="1342"/>
                    </a:cubicBezTo>
                    <a:lnTo>
                      <a:pt x="20488" y="1342"/>
                    </a:lnTo>
                    <a:cubicBezTo>
                      <a:pt x="21415" y="1342"/>
                      <a:pt x="21415" y="1"/>
                      <a:pt x="20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29"/>
              <p:cNvSpPr/>
              <p:nvPr/>
            </p:nvSpPr>
            <p:spPr>
              <a:xfrm>
                <a:off x="4064850" y="3525450"/>
                <a:ext cx="415275" cy="34175"/>
              </a:xfrm>
              <a:custGeom>
                <a:avLst/>
                <a:gdLst/>
                <a:ahLst/>
                <a:cxnLst/>
                <a:rect l="l" t="t" r="r" b="b"/>
                <a:pathLst>
                  <a:path w="16611" h="1367" extrusionOk="0">
                    <a:moveTo>
                      <a:pt x="928" y="0"/>
                    </a:moveTo>
                    <a:cubicBezTo>
                      <a:pt x="1" y="0"/>
                      <a:pt x="1" y="1366"/>
                      <a:pt x="928" y="1366"/>
                    </a:cubicBezTo>
                    <a:lnTo>
                      <a:pt x="15708" y="1366"/>
                    </a:lnTo>
                    <a:cubicBezTo>
                      <a:pt x="16610" y="1366"/>
                      <a:pt x="16610" y="0"/>
                      <a:pt x="15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52" name="Google Shape;452;p29"/>
          <p:cNvGrpSpPr/>
          <p:nvPr/>
        </p:nvGrpSpPr>
        <p:grpSpPr>
          <a:xfrm>
            <a:off x="7855413" y="2571747"/>
            <a:ext cx="836668" cy="1371596"/>
            <a:chOff x="2771692" y="3497697"/>
            <a:chExt cx="836668" cy="1371596"/>
          </a:xfrm>
        </p:grpSpPr>
        <p:sp>
          <p:nvSpPr>
            <p:cNvPr id="453" name="Google Shape;453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  <a:moveTo>
                    <a:pt x="4903" y="390"/>
                  </a:moveTo>
                  <a:lnTo>
                    <a:pt x="4903" y="2293"/>
                  </a:lnTo>
                  <a:cubicBezTo>
                    <a:pt x="5391" y="2390"/>
                    <a:pt x="5732" y="2781"/>
                    <a:pt x="5732" y="3268"/>
                  </a:cubicBezTo>
                  <a:lnTo>
                    <a:pt x="5732" y="6000"/>
                  </a:lnTo>
                  <a:cubicBezTo>
                    <a:pt x="5732" y="6488"/>
                    <a:pt x="5391" y="6902"/>
                    <a:pt x="4903" y="6976"/>
                  </a:cubicBezTo>
                  <a:lnTo>
                    <a:pt x="4903" y="8268"/>
                  </a:lnTo>
                  <a:lnTo>
                    <a:pt x="5123" y="8268"/>
                  </a:lnTo>
                  <a:cubicBezTo>
                    <a:pt x="5854" y="8268"/>
                    <a:pt x="6562" y="8171"/>
                    <a:pt x="7269" y="7976"/>
                  </a:cubicBezTo>
                  <a:cubicBezTo>
                    <a:pt x="7928" y="7756"/>
                    <a:pt x="8537" y="7488"/>
                    <a:pt x="9123" y="7122"/>
                  </a:cubicBezTo>
                  <a:lnTo>
                    <a:pt x="9123" y="4756"/>
                  </a:lnTo>
                  <a:cubicBezTo>
                    <a:pt x="9098" y="2415"/>
                    <a:pt x="7245" y="488"/>
                    <a:pt x="4903" y="415"/>
                  </a:cubicBezTo>
                  <a:close/>
                  <a:moveTo>
                    <a:pt x="4611" y="2293"/>
                  </a:moveTo>
                  <a:lnTo>
                    <a:pt x="4611" y="415"/>
                  </a:lnTo>
                  <a:cubicBezTo>
                    <a:pt x="2269" y="488"/>
                    <a:pt x="416" y="2415"/>
                    <a:pt x="391" y="4756"/>
                  </a:cubicBezTo>
                  <a:lnTo>
                    <a:pt x="391" y="7122"/>
                  </a:lnTo>
                  <a:cubicBezTo>
                    <a:pt x="976" y="7463"/>
                    <a:pt x="1611" y="7756"/>
                    <a:pt x="2245" y="7951"/>
                  </a:cubicBezTo>
                  <a:cubicBezTo>
                    <a:pt x="2952" y="8146"/>
                    <a:pt x="3659" y="8268"/>
                    <a:pt x="4391" y="8244"/>
                  </a:cubicBezTo>
                  <a:lnTo>
                    <a:pt x="4611" y="8244"/>
                  </a:lnTo>
                  <a:lnTo>
                    <a:pt x="4611" y="6976"/>
                  </a:lnTo>
                  <a:cubicBezTo>
                    <a:pt x="4123" y="6902"/>
                    <a:pt x="3781" y="6488"/>
                    <a:pt x="3781" y="6000"/>
                  </a:cubicBezTo>
                  <a:lnTo>
                    <a:pt x="3781" y="3268"/>
                  </a:lnTo>
                  <a:cubicBezTo>
                    <a:pt x="3781" y="2781"/>
                    <a:pt x="4123" y="2390"/>
                    <a:pt x="4611" y="2293"/>
                  </a:cubicBezTo>
                  <a:close/>
                  <a:moveTo>
                    <a:pt x="5220" y="2781"/>
                  </a:moveTo>
                  <a:cubicBezTo>
                    <a:pt x="5098" y="2659"/>
                    <a:pt x="4928" y="2585"/>
                    <a:pt x="4757" y="2585"/>
                  </a:cubicBezTo>
                  <a:lnTo>
                    <a:pt x="4757" y="2585"/>
                  </a:lnTo>
                  <a:cubicBezTo>
                    <a:pt x="4391" y="2585"/>
                    <a:pt x="4074" y="2902"/>
                    <a:pt x="4074" y="3268"/>
                  </a:cubicBezTo>
                  <a:lnTo>
                    <a:pt x="4074" y="6000"/>
                  </a:lnTo>
                  <a:cubicBezTo>
                    <a:pt x="4074" y="6390"/>
                    <a:pt x="4391" y="6683"/>
                    <a:pt x="4757" y="6683"/>
                  </a:cubicBezTo>
                  <a:lnTo>
                    <a:pt x="4757" y="6683"/>
                  </a:lnTo>
                  <a:cubicBezTo>
                    <a:pt x="4928" y="6683"/>
                    <a:pt x="5098" y="6610"/>
                    <a:pt x="5220" y="6488"/>
                  </a:cubicBezTo>
                  <a:cubicBezTo>
                    <a:pt x="5367" y="6366"/>
                    <a:pt x="5440" y="6195"/>
                    <a:pt x="5440" y="6000"/>
                  </a:cubicBezTo>
                  <a:lnTo>
                    <a:pt x="5440" y="3268"/>
                  </a:lnTo>
                  <a:cubicBezTo>
                    <a:pt x="5440" y="3098"/>
                    <a:pt x="5367" y="2927"/>
                    <a:pt x="5220" y="2781"/>
                  </a:cubicBezTo>
                  <a:close/>
                  <a:moveTo>
                    <a:pt x="9123" y="7463"/>
                  </a:moveTo>
                  <a:cubicBezTo>
                    <a:pt x="8562" y="7805"/>
                    <a:pt x="7976" y="8073"/>
                    <a:pt x="7342" y="8244"/>
                  </a:cubicBezTo>
                  <a:cubicBezTo>
                    <a:pt x="6635" y="8463"/>
                    <a:pt x="5879" y="8561"/>
                    <a:pt x="5123" y="8561"/>
                  </a:cubicBezTo>
                  <a:lnTo>
                    <a:pt x="4391" y="8561"/>
                  </a:lnTo>
                  <a:cubicBezTo>
                    <a:pt x="2976" y="8561"/>
                    <a:pt x="1611" y="8195"/>
                    <a:pt x="391" y="7463"/>
                  </a:cubicBezTo>
                  <a:lnTo>
                    <a:pt x="391" y="11049"/>
                  </a:lnTo>
                  <a:cubicBezTo>
                    <a:pt x="464" y="13414"/>
                    <a:pt x="2391" y="15292"/>
                    <a:pt x="4757" y="15292"/>
                  </a:cubicBezTo>
                  <a:cubicBezTo>
                    <a:pt x="7123" y="15292"/>
                    <a:pt x="9049" y="13414"/>
                    <a:pt x="9123" y="11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3202911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537" y="2171"/>
                  </a:moveTo>
                  <a:cubicBezTo>
                    <a:pt x="732" y="2342"/>
                    <a:pt x="829" y="2586"/>
                    <a:pt x="829" y="2854"/>
                  </a:cubicBezTo>
                  <a:lnTo>
                    <a:pt x="829" y="5586"/>
                  </a:lnTo>
                  <a:cubicBezTo>
                    <a:pt x="829" y="6074"/>
                    <a:pt x="488" y="6488"/>
                    <a:pt x="0" y="6562"/>
                  </a:cubicBezTo>
                  <a:lnTo>
                    <a:pt x="0" y="7854"/>
                  </a:lnTo>
                  <a:lnTo>
                    <a:pt x="220" y="7854"/>
                  </a:lnTo>
                  <a:cubicBezTo>
                    <a:pt x="951" y="7854"/>
                    <a:pt x="1659" y="7757"/>
                    <a:pt x="2366" y="7562"/>
                  </a:cubicBezTo>
                  <a:cubicBezTo>
                    <a:pt x="3025" y="7342"/>
                    <a:pt x="3634" y="7074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1903"/>
                  </a:lnTo>
                  <a:cubicBezTo>
                    <a:pt x="220" y="1928"/>
                    <a:pt x="390" y="2025"/>
                    <a:pt x="537" y="21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3129912" y="3708819"/>
              <a:ext cx="120228" cy="373356"/>
            </a:xfrm>
            <a:custGeom>
              <a:avLst/>
              <a:gdLst/>
              <a:ahLst/>
              <a:cxnLst/>
              <a:rect l="l" t="t" r="r" b="b"/>
              <a:pathLst>
                <a:path w="1367" h="4269" extrusionOk="0">
                  <a:moveTo>
                    <a:pt x="1367" y="3586"/>
                  </a:moveTo>
                  <a:lnTo>
                    <a:pt x="1367" y="854"/>
                  </a:lnTo>
                  <a:cubicBezTo>
                    <a:pt x="1294" y="1"/>
                    <a:pt x="74" y="1"/>
                    <a:pt x="1" y="854"/>
                  </a:cubicBezTo>
                  <a:lnTo>
                    <a:pt x="1" y="3586"/>
                  </a:lnTo>
                  <a:cubicBezTo>
                    <a:pt x="1" y="3976"/>
                    <a:pt x="318" y="4269"/>
                    <a:pt x="684" y="4269"/>
                  </a:cubicBezTo>
                  <a:cubicBezTo>
                    <a:pt x="855" y="4269"/>
                    <a:pt x="1025" y="4196"/>
                    <a:pt x="1172" y="4074"/>
                  </a:cubicBezTo>
                  <a:cubicBezTo>
                    <a:pt x="1294" y="3952"/>
                    <a:pt x="1367" y="3781"/>
                    <a:pt x="1367" y="3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2806080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3390" y="5586"/>
                  </a:moveTo>
                  <a:lnTo>
                    <a:pt x="3390" y="2854"/>
                  </a:lnTo>
                  <a:cubicBezTo>
                    <a:pt x="3390" y="2367"/>
                    <a:pt x="3756" y="1976"/>
                    <a:pt x="4220" y="1903"/>
                  </a:cubicBezTo>
                  <a:lnTo>
                    <a:pt x="4220" y="1"/>
                  </a:lnTo>
                  <a:cubicBezTo>
                    <a:pt x="1878" y="74"/>
                    <a:pt x="25" y="2001"/>
                    <a:pt x="0" y="4342"/>
                  </a:cubicBezTo>
                  <a:lnTo>
                    <a:pt x="0" y="6708"/>
                  </a:lnTo>
                  <a:cubicBezTo>
                    <a:pt x="585" y="7049"/>
                    <a:pt x="1220" y="7342"/>
                    <a:pt x="1854" y="7537"/>
                  </a:cubicBezTo>
                  <a:cubicBezTo>
                    <a:pt x="2561" y="7732"/>
                    <a:pt x="3268" y="7854"/>
                    <a:pt x="4000" y="7830"/>
                  </a:cubicBezTo>
                  <a:lnTo>
                    <a:pt x="4220" y="7830"/>
                  </a:lnTo>
                  <a:lnTo>
                    <a:pt x="4220" y="6562"/>
                  </a:lnTo>
                  <a:cubicBezTo>
                    <a:pt x="3732" y="6488"/>
                    <a:pt x="3390" y="6074"/>
                    <a:pt x="3390" y="55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2806080" y="4150392"/>
              <a:ext cx="767979" cy="684792"/>
            </a:xfrm>
            <a:custGeom>
              <a:avLst/>
              <a:gdLst/>
              <a:ahLst/>
              <a:cxnLst/>
              <a:rect l="l" t="t" r="r" b="b"/>
              <a:pathLst>
                <a:path w="8732" h="7830" extrusionOk="0">
                  <a:moveTo>
                    <a:pt x="6976" y="781"/>
                  </a:moveTo>
                  <a:cubicBezTo>
                    <a:pt x="6244" y="1000"/>
                    <a:pt x="5488" y="1098"/>
                    <a:pt x="4732" y="1098"/>
                  </a:cubicBezTo>
                  <a:lnTo>
                    <a:pt x="4000" y="1098"/>
                  </a:lnTo>
                  <a:cubicBezTo>
                    <a:pt x="2585" y="1098"/>
                    <a:pt x="1220" y="732"/>
                    <a:pt x="0" y="0"/>
                  </a:cubicBezTo>
                  <a:lnTo>
                    <a:pt x="0" y="3586"/>
                  </a:lnTo>
                  <a:cubicBezTo>
                    <a:pt x="73" y="5951"/>
                    <a:pt x="2000" y="7829"/>
                    <a:pt x="4366" y="7829"/>
                  </a:cubicBezTo>
                  <a:cubicBezTo>
                    <a:pt x="6732" y="7829"/>
                    <a:pt x="8658" y="5951"/>
                    <a:pt x="8732" y="3586"/>
                  </a:cubicBezTo>
                  <a:lnTo>
                    <a:pt x="8732" y="0"/>
                  </a:lnTo>
                  <a:cubicBezTo>
                    <a:pt x="8171" y="342"/>
                    <a:pt x="7585" y="610"/>
                    <a:pt x="6976" y="7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3505371" y="4248519"/>
              <a:ext cx="34388" cy="266658"/>
            </a:xfrm>
            <a:custGeom>
              <a:avLst/>
              <a:gdLst/>
              <a:ahLst/>
              <a:cxnLst/>
              <a:rect l="l" t="t" r="r" b="b"/>
              <a:pathLst>
                <a:path w="391" h="3049" extrusionOk="0">
                  <a:moveTo>
                    <a:pt x="0" y="195"/>
                  </a:moveTo>
                  <a:cubicBezTo>
                    <a:pt x="0" y="98"/>
                    <a:pt x="98" y="0"/>
                    <a:pt x="195" y="0"/>
                  </a:cubicBezTo>
                  <a:cubicBezTo>
                    <a:pt x="317" y="0"/>
                    <a:pt x="390" y="98"/>
                    <a:pt x="390" y="195"/>
                  </a:cubicBezTo>
                  <a:lnTo>
                    <a:pt x="390" y="1927"/>
                  </a:lnTo>
                  <a:cubicBezTo>
                    <a:pt x="390" y="2025"/>
                    <a:pt x="317" y="2122"/>
                    <a:pt x="195" y="2122"/>
                  </a:cubicBezTo>
                  <a:cubicBezTo>
                    <a:pt x="98" y="2122"/>
                    <a:pt x="0" y="2025"/>
                    <a:pt x="0" y="1927"/>
                  </a:cubicBezTo>
                  <a:close/>
                  <a:moveTo>
                    <a:pt x="0" y="2537"/>
                  </a:moveTo>
                  <a:cubicBezTo>
                    <a:pt x="0" y="2439"/>
                    <a:pt x="98" y="2342"/>
                    <a:pt x="195" y="2342"/>
                  </a:cubicBezTo>
                  <a:cubicBezTo>
                    <a:pt x="317" y="2342"/>
                    <a:pt x="390" y="2439"/>
                    <a:pt x="390" y="2537"/>
                  </a:cubicBezTo>
                  <a:lnTo>
                    <a:pt x="390" y="2854"/>
                  </a:lnTo>
                  <a:cubicBezTo>
                    <a:pt x="390" y="2951"/>
                    <a:pt x="317" y="3049"/>
                    <a:pt x="195" y="3049"/>
                  </a:cubicBezTo>
                  <a:cubicBezTo>
                    <a:pt x="73" y="3049"/>
                    <a:pt x="0" y="2951"/>
                    <a:pt x="0" y="28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3202911" y="3533904"/>
              <a:ext cx="371149" cy="633630"/>
            </a:xfrm>
            <a:custGeom>
              <a:avLst/>
              <a:gdLst/>
              <a:ahLst/>
              <a:cxnLst/>
              <a:rect l="l" t="t" r="r" b="b"/>
              <a:pathLst>
                <a:path w="4220" h="7245" extrusionOk="0">
                  <a:moveTo>
                    <a:pt x="3610" y="4635"/>
                  </a:moveTo>
                  <a:lnTo>
                    <a:pt x="3610" y="7001"/>
                  </a:lnTo>
                  <a:cubicBezTo>
                    <a:pt x="3464" y="7098"/>
                    <a:pt x="3317" y="7171"/>
                    <a:pt x="3171" y="7244"/>
                  </a:cubicBezTo>
                  <a:cubicBezTo>
                    <a:pt x="3537" y="7098"/>
                    <a:pt x="3878" y="6903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342"/>
                  </a:lnTo>
                  <a:cubicBezTo>
                    <a:pt x="2073" y="732"/>
                    <a:pt x="3586" y="2537"/>
                    <a:pt x="3610" y="4635"/>
                  </a:cubicBezTo>
                  <a:close/>
                </a:path>
              </a:pathLst>
            </a:custGeom>
            <a:solidFill>
              <a:schemeClr val="dk1">
                <a:alpha val="2509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3329471" y="4150392"/>
              <a:ext cx="246788" cy="667738"/>
            </a:xfrm>
            <a:custGeom>
              <a:avLst/>
              <a:gdLst/>
              <a:ahLst/>
              <a:cxnLst/>
              <a:rect l="l" t="t" r="r" b="b"/>
              <a:pathLst>
                <a:path w="2806" h="7635" extrusionOk="0">
                  <a:moveTo>
                    <a:pt x="2781" y="0"/>
                  </a:moveTo>
                  <a:cubicBezTo>
                    <a:pt x="2586" y="122"/>
                    <a:pt x="2366" y="244"/>
                    <a:pt x="2171" y="342"/>
                  </a:cubicBezTo>
                  <a:lnTo>
                    <a:pt x="2171" y="1122"/>
                  </a:lnTo>
                  <a:lnTo>
                    <a:pt x="2195" y="1122"/>
                  </a:lnTo>
                  <a:cubicBezTo>
                    <a:pt x="2317" y="1122"/>
                    <a:pt x="2390" y="1220"/>
                    <a:pt x="2390" y="1317"/>
                  </a:cubicBezTo>
                  <a:lnTo>
                    <a:pt x="2390" y="3049"/>
                  </a:lnTo>
                  <a:cubicBezTo>
                    <a:pt x="2390" y="3147"/>
                    <a:pt x="2317" y="3244"/>
                    <a:pt x="2195" y="3244"/>
                  </a:cubicBezTo>
                  <a:lnTo>
                    <a:pt x="2171" y="3244"/>
                  </a:lnTo>
                  <a:lnTo>
                    <a:pt x="2171" y="3464"/>
                  </a:lnTo>
                  <a:lnTo>
                    <a:pt x="2195" y="3464"/>
                  </a:lnTo>
                  <a:cubicBezTo>
                    <a:pt x="2317" y="3464"/>
                    <a:pt x="2390" y="3561"/>
                    <a:pt x="2390" y="3683"/>
                  </a:cubicBezTo>
                  <a:lnTo>
                    <a:pt x="2390" y="3976"/>
                  </a:lnTo>
                  <a:cubicBezTo>
                    <a:pt x="2390" y="4098"/>
                    <a:pt x="2317" y="4171"/>
                    <a:pt x="2195" y="4171"/>
                  </a:cubicBezTo>
                  <a:lnTo>
                    <a:pt x="2171" y="4171"/>
                  </a:lnTo>
                  <a:cubicBezTo>
                    <a:pt x="2049" y="5610"/>
                    <a:pt x="1244" y="6903"/>
                    <a:pt x="0" y="7634"/>
                  </a:cubicBezTo>
                  <a:cubicBezTo>
                    <a:pt x="1683" y="6976"/>
                    <a:pt x="2781" y="5366"/>
                    <a:pt x="2805" y="3586"/>
                  </a:cubicBezTo>
                  <a:close/>
                </a:path>
              </a:pathLst>
            </a:custGeom>
            <a:solidFill>
              <a:schemeClr val="dk1">
                <a:alpha val="2509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3138531" y="3728060"/>
              <a:ext cx="111609" cy="373356"/>
            </a:xfrm>
            <a:custGeom>
              <a:avLst/>
              <a:gdLst/>
              <a:ahLst/>
              <a:cxnLst/>
              <a:rect l="l" t="t" r="r" b="b"/>
              <a:pathLst>
                <a:path w="1269" h="4269" extrusionOk="0">
                  <a:moveTo>
                    <a:pt x="879" y="317"/>
                  </a:moveTo>
                  <a:lnTo>
                    <a:pt x="879" y="3049"/>
                  </a:lnTo>
                  <a:cubicBezTo>
                    <a:pt x="879" y="3439"/>
                    <a:pt x="586" y="3732"/>
                    <a:pt x="220" y="3732"/>
                  </a:cubicBezTo>
                  <a:cubicBezTo>
                    <a:pt x="147" y="3732"/>
                    <a:pt x="74" y="3732"/>
                    <a:pt x="1" y="3707"/>
                  </a:cubicBezTo>
                  <a:cubicBezTo>
                    <a:pt x="25" y="3756"/>
                    <a:pt x="74" y="3805"/>
                    <a:pt x="123" y="3854"/>
                  </a:cubicBezTo>
                  <a:cubicBezTo>
                    <a:pt x="537" y="4268"/>
                    <a:pt x="1244" y="3976"/>
                    <a:pt x="1269" y="3366"/>
                  </a:cubicBezTo>
                  <a:lnTo>
                    <a:pt x="1269" y="634"/>
                  </a:lnTo>
                  <a:cubicBezTo>
                    <a:pt x="1269" y="464"/>
                    <a:pt x="1196" y="293"/>
                    <a:pt x="1074" y="147"/>
                  </a:cubicBezTo>
                  <a:cubicBezTo>
                    <a:pt x="976" y="73"/>
                    <a:pt x="903" y="25"/>
                    <a:pt x="805" y="0"/>
                  </a:cubicBezTo>
                  <a:cubicBezTo>
                    <a:pt x="854" y="98"/>
                    <a:pt x="879" y="195"/>
                    <a:pt x="879" y="317"/>
                  </a:cubicBezTo>
                  <a:close/>
                </a:path>
              </a:pathLst>
            </a:custGeom>
            <a:solidFill>
              <a:schemeClr val="dk1">
                <a:alpha val="2509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6" name="Google Shape;866;p43"/>
          <p:cNvGrpSpPr/>
          <p:nvPr/>
        </p:nvGrpSpPr>
        <p:grpSpPr>
          <a:xfrm>
            <a:off x="4101079" y="1618096"/>
            <a:ext cx="941841" cy="2789257"/>
            <a:chOff x="6592201" y="2061933"/>
            <a:chExt cx="941841" cy="2789257"/>
          </a:xfrm>
        </p:grpSpPr>
        <p:sp>
          <p:nvSpPr>
            <p:cNvPr id="867" name="Google Shape;867;p43"/>
            <p:cNvSpPr/>
            <p:nvPr/>
          </p:nvSpPr>
          <p:spPr>
            <a:xfrm>
              <a:off x="6592201" y="2061933"/>
              <a:ext cx="941841" cy="2789257"/>
            </a:xfrm>
            <a:custGeom>
              <a:avLst/>
              <a:gdLst/>
              <a:ahLst/>
              <a:cxnLst/>
              <a:rect l="l" t="t" r="r" b="b"/>
              <a:pathLst>
                <a:path w="8343" h="24976" extrusionOk="0">
                  <a:moveTo>
                    <a:pt x="440" y="24537"/>
                  </a:moveTo>
                  <a:cubicBezTo>
                    <a:pt x="147" y="24244"/>
                    <a:pt x="1" y="23854"/>
                    <a:pt x="1" y="23464"/>
                  </a:cubicBezTo>
                  <a:lnTo>
                    <a:pt x="1" y="4074"/>
                  </a:lnTo>
                  <a:cubicBezTo>
                    <a:pt x="50" y="1805"/>
                    <a:pt x="1903" y="1"/>
                    <a:pt x="4172" y="1"/>
                  </a:cubicBezTo>
                  <a:cubicBezTo>
                    <a:pt x="6440" y="1"/>
                    <a:pt x="8269" y="1805"/>
                    <a:pt x="8342" y="4074"/>
                  </a:cubicBezTo>
                  <a:lnTo>
                    <a:pt x="8342" y="23464"/>
                  </a:lnTo>
                  <a:cubicBezTo>
                    <a:pt x="8342" y="24293"/>
                    <a:pt x="7659" y="24976"/>
                    <a:pt x="6806" y="24976"/>
                  </a:cubicBezTo>
                  <a:lnTo>
                    <a:pt x="1537" y="24976"/>
                  </a:lnTo>
                  <a:cubicBezTo>
                    <a:pt x="1123" y="24976"/>
                    <a:pt x="733" y="24829"/>
                    <a:pt x="440" y="24537"/>
                  </a:cubicBezTo>
                  <a:close/>
                  <a:moveTo>
                    <a:pt x="4172" y="3293"/>
                  </a:moveTo>
                  <a:cubicBezTo>
                    <a:pt x="4952" y="3293"/>
                    <a:pt x="4952" y="2147"/>
                    <a:pt x="4172" y="2147"/>
                  </a:cubicBezTo>
                  <a:cubicBezTo>
                    <a:pt x="4025" y="2147"/>
                    <a:pt x="3879" y="2196"/>
                    <a:pt x="3757" y="2318"/>
                  </a:cubicBezTo>
                  <a:cubicBezTo>
                    <a:pt x="3537" y="2537"/>
                    <a:pt x="3537" y="2903"/>
                    <a:pt x="3757" y="3123"/>
                  </a:cubicBezTo>
                  <a:cubicBezTo>
                    <a:pt x="3879" y="3244"/>
                    <a:pt x="4025" y="3293"/>
                    <a:pt x="4172" y="3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43"/>
            <p:cNvSpPr/>
            <p:nvPr/>
          </p:nvSpPr>
          <p:spPr>
            <a:xfrm>
              <a:off x="6592201" y="2061933"/>
              <a:ext cx="941841" cy="2789257"/>
            </a:xfrm>
            <a:custGeom>
              <a:avLst/>
              <a:gdLst/>
              <a:ahLst/>
              <a:cxnLst/>
              <a:rect l="l" t="t" r="r" b="b"/>
              <a:pathLst>
                <a:path w="8343" h="24976" extrusionOk="0">
                  <a:moveTo>
                    <a:pt x="391" y="23464"/>
                  </a:moveTo>
                  <a:cubicBezTo>
                    <a:pt x="391" y="23756"/>
                    <a:pt x="513" y="24049"/>
                    <a:pt x="733" y="24268"/>
                  </a:cubicBezTo>
                  <a:cubicBezTo>
                    <a:pt x="928" y="24488"/>
                    <a:pt x="1220" y="24585"/>
                    <a:pt x="1537" y="24585"/>
                  </a:cubicBezTo>
                  <a:lnTo>
                    <a:pt x="6806" y="24585"/>
                  </a:lnTo>
                  <a:cubicBezTo>
                    <a:pt x="7440" y="24585"/>
                    <a:pt x="7952" y="24073"/>
                    <a:pt x="7952" y="23464"/>
                  </a:cubicBezTo>
                  <a:lnTo>
                    <a:pt x="7952" y="4074"/>
                  </a:lnTo>
                  <a:cubicBezTo>
                    <a:pt x="7879" y="2025"/>
                    <a:pt x="6220" y="391"/>
                    <a:pt x="4172" y="391"/>
                  </a:cubicBezTo>
                  <a:cubicBezTo>
                    <a:pt x="2123" y="391"/>
                    <a:pt x="440" y="2025"/>
                    <a:pt x="391" y="4074"/>
                  </a:cubicBezTo>
                  <a:close/>
                  <a:moveTo>
                    <a:pt x="4172" y="2196"/>
                  </a:moveTo>
                  <a:cubicBezTo>
                    <a:pt x="4854" y="2196"/>
                    <a:pt x="4854" y="3244"/>
                    <a:pt x="4172" y="3244"/>
                  </a:cubicBezTo>
                  <a:cubicBezTo>
                    <a:pt x="4025" y="3244"/>
                    <a:pt x="3903" y="3171"/>
                    <a:pt x="3806" y="3074"/>
                  </a:cubicBezTo>
                  <a:cubicBezTo>
                    <a:pt x="3611" y="2879"/>
                    <a:pt x="3611" y="2562"/>
                    <a:pt x="3806" y="2342"/>
                  </a:cubicBezTo>
                  <a:cubicBezTo>
                    <a:pt x="3903" y="2245"/>
                    <a:pt x="4025" y="2196"/>
                    <a:pt x="4172" y="2196"/>
                  </a:cubicBezTo>
                  <a:close/>
                  <a:moveTo>
                    <a:pt x="3611" y="2147"/>
                  </a:moveTo>
                  <a:cubicBezTo>
                    <a:pt x="4220" y="1513"/>
                    <a:pt x="5269" y="2196"/>
                    <a:pt x="4928" y="3025"/>
                  </a:cubicBezTo>
                  <a:cubicBezTo>
                    <a:pt x="4586" y="3854"/>
                    <a:pt x="3367" y="3610"/>
                    <a:pt x="3367" y="2708"/>
                  </a:cubicBezTo>
                  <a:cubicBezTo>
                    <a:pt x="3367" y="2488"/>
                    <a:pt x="3440" y="2293"/>
                    <a:pt x="3611" y="2147"/>
                  </a:cubicBezTo>
                  <a:close/>
                  <a:moveTo>
                    <a:pt x="7196" y="19951"/>
                  </a:moveTo>
                  <a:lnTo>
                    <a:pt x="7196" y="19951"/>
                  </a:lnTo>
                  <a:lnTo>
                    <a:pt x="7196" y="22805"/>
                  </a:lnTo>
                  <a:cubicBezTo>
                    <a:pt x="7196" y="22878"/>
                    <a:pt x="7123" y="22951"/>
                    <a:pt x="7049" y="22951"/>
                  </a:cubicBezTo>
                  <a:lnTo>
                    <a:pt x="1294" y="22951"/>
                  </a:lnTo>
                  <a:cubicBezTo>
                    <a:pt x="1220" y="22951"/>
                    <a:pt x="1147" y="22878"/>
                    <a:pt x="1147" y="22805"/>
                  </a:cubicBezTo>
                  <a:lnTo>
                    <a:pt x="1147" y="5635"/>
                  </a:lnTo>
                  <a:cubicBezTo>
                    <a:pt x="1147" y="5562"/>
                    <a:pt x="1220" y="5488"/>
                    <a:pt x="1294" y="5488"/>
                  </a:cubicBezTo>
                  <a:lnTo>
                    <a:pt x="7025" y="5488"/>
                  </a:lnTo>
                  <a:cubicBezTo>
                    <a:pt x="7123" y="5488"/>
                    <a:pt x="7196" y="5562"/>
                    <a:pt x="7196" y="5635"/>
                  </a:cubicBezTo>
                  <a:lnTo>
                    <a:pt x="7196" y="8488"/>
                  </a:lnTo>
                  <a:lnTo>
                    <a:pt x="7196" y="8488"/>
                  </a:lnTo>
                  <a:lnTo>
                    <a:pt x="7196" y="11366"/>
                  </a:lnTo>
                  <a:lnTo>
                    <a:pt x="7196" y="11366"/>
                  </a:lnTo>
                  <a:lnTo>
                    <a:pt x="7196" y="14220"/>
                  </a:lnTo>
                  <a:lnTo>
                    <a:pt x="7196" y="14220"/>
                  </a:lnTo>
                  <a:lnTo>
                    <a:pt x="7196" y="17073"/>
                  </a:lnTo>
                  <a:lnTo>
                    <a:pt x="7196" y="17073"/>
                  </a:lnTo>
                  <a:lnTo>
                    <a:pt x="7196" y="19927"/>
                  </a:lnTo>
                  <a:close/>
                  <a:moveTo>
                    <a:pt x="6879" y="20098"/>
                  </a:moveTo>
                  <a:lnTo>
                    <a:pt x="6879" y="22659"/>
                  </a:lnTo>
                  <a:lnTo>
                    <a:pt x="1440" y="22659"/>
                  </a:lnTo>
                  <a:lnTo>
                    <a:pt x="1440" y="20098"/>
                  </a:lnTo>
                  <a:close/>
                  <a:moveTo>
                    <a:pt x="1440" y="19781"/>
                  </a:moveTo>
                  <a:lnTo>
                    <a:pt x="1440" y="17220"/>
                  </a:lnTo>
                  <a:lnTo>
                    <a:pt x="6879" y="17220"/>
                  </a:lnTo>
                  <a:lnTo>
                    <a:pt x="6879" y="19781"/>
                  </a:lnTo>
                  <a:close/>
                  <a:moveTo>
                    <a:pt x="1440" y="16927"/>
                  </a:moveTo>
                  <a:lnTo>
                    <a:pt x="1440" y="14366"/>
                  </a:lnTo>
                  <a:lnTo>
                    <a:pt x="6879" y="14366"/>
                  </a:lnTo>
                  <a:lnTo>
                    <a:pt x="6879" y="16927"/>
                  </a:lnTo>
                  <a:close/>
                  <a:moveTo>
                    <a:pt x="1440" y="14074"/>
                  </a:moveTo>
                  <a:lnTo>
                    <a:pt x="1440" y="11513"/>
                  </a:lnTo>
                  <a:lnTo>
                    <a:pt x="6879" y="11513"/>
                  </a:lnTo>
                  <a:lnTo>
                    <a:pt x="6879" y="14074"/>
                  </a:lnTo>
                  <a:close/>
                  <a:moveTo>
                    <a:pt x="1440" y="11196"/>
                  </a:moveTo>
                  <a:lnTo>
                    <a:pt x="1440" y="8635"/>
                  </a:lnTo>
                  <a:lnTo>
                    <a:pt x="6879" y="8635"/>
                  </a:lnTo>
                  <a:lnTo>
                    <a:pt x="6879" y="11196"/>
                  </a:lnTo>
                  <a:close/>
                  <a:moveTo>
                    <a:pt x="1440" y="8342"/>
                  </a:moveTo>
                  <a:lnTo>
                    <a:pt x="1440" y="5805"/>
                  </a:lnTo>
                  <a:lnTo>
                    <a:pt x="6879" y="5805"/>
                  </a:lnTo>
                  <a:lnTo>
                    <a:pt x="6879" y="8366"/>
                  </a:lnTo>
                  <a:close/>
                  <a:moveTo>
                    <a:pt x="440" y="24537"/>
                  </a:moveTo>
                  <a:cubicBezTo>
                    <a:pt x="147" y="24244"/>
                    <a:pt x="1" y="23854"/>
                    <a:pt x="1" y="23464"/>
                  </a:cubicBezTo>
                  <a:lnTo>
                    <a:pt x="1" y="4074"/>
                  </a:lnTo>
                  <a:cubicBezTo>
                    <a:pt x="50" y="1805"/>
                    <a:pt x="1903" y="1"/>
                    <a:pt x="4172" y="1"/>
                  </a:cubicBezTo>
                  <a:cubicBezTo>
                    <a:pt x="6440" y="1"/>
                    <a:pt x="8293" y="1805"/>
                    <a:pt x="8342" y="4074"/>
                  </a:cubicBezTo>
                  <a:lnTo>
                    <a:pt x="8342" y="23464"/>
                  </a:lnTo>
                  <a:cubicBezTo>
                    <a:pt x="8342" y="24293"/>
                    <a:pt x="7659" y="24976"/>
                    <a:pt x="6830" y="24976"/>
                  </a:cubicBezTo>
                  <a:lnTo>
                    <a:pt x="1537" y="24976"/>
                  </a:lnTo>
                  <a:cubicBezTo>
                    <a:pt x="1123" y="24976"/>
                    <a:pt x="733" y="24829"/>
                    <a:pt x="440" y="245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43"/>
            <p:cNvSpPr/>
            <p:nvPr/>
          </p:nvSpPr>
          <p:spPr>
            <a:xfrm>
              <a:off x="6636341" y="2105487"/>
              <a:ext cx="853561" cy="2702149"/>
            </a:xfrm>
            <a:custGeom>
              <a:avLst/>
              <a:gdLst/>
              <a:ahLst/>
              <a:cxnLst/>
              <a:rect l="l" t="t" r="r" b="b"/>
              <a:pathLst>
                <a:path w="7561" h="24196" extrusionOk="0">
                  <a:moveTo>
                    <a:pt x="0" y="3684"/>
                  </a:moveTo>
                  <a:lnTo>
                    <a:pt x="0" y="23074"/>
                  </a:lnTo>
                  <a:cubicBezTo>
                    <a:pt x="0" y="23366"/>
                    <a:pt x="122" y="23659"/>
                    <a:pt x="342" y="23878"/>
                  </a:cubicBezTo>
                  <a:cubicBezTo>
                    <a:pt x="537" y="24098"/>
                    <a:pt x="829" y="24195"/>
                    <a:pt x="1146" y="24195"/>
                  </a:cubicBezTo>
                  <a:lnTo>
                    <a:pt x="6415" y="24195"/>
                  </a:lnTo>
                  <a:cubicBezTo>
                    <a:pt x="7049" y="24195"/>
                    <a:pt x="7561" y="23683"/>
                    <a:pt x="7561" y="23074"/>
                  </a:cubicBezTo>
                  <a:lnTo>
                    <a:pt x="7561" y="3684"/>
                  </a:lnTo>
                  <a:cubicBezTo>
                    <a:pt x="7488" y="1635"/>
                    <a:pt x="5829" y="1"/>
                    <a:pt x="3781" y="1"/>
                  </a:cubicBezTo>
                  <a:cubicBezTo>
                    <a:pt x="1732" y="1"/>
                    <a:pt x="49" y="1635"/>
                    <a:pt x="0" y="3684"/>
                  </a:cubicBezTo>
                  <a:close/>
                  <a:moveTo>
                    <a:pt x="4585" y="2318"/>
                  </a:moveTo>
                  <a:cubicBezTo>
                    <a:pt x="4585" y="3220"/>
                    <a:pt x="3366" y="3464"/>
                    <a:pt x="3024" y="2635"/>
                  </a:cubicBezTo>
                  <a:cubicBezTo>
                    <a:pt x="2683" y="1806"/>
                    <a:pt x="3732" y="1123"/>
                    <a:pt x="4366" y="1757"/>
                  </a:cubicBezTo>
                  <a:cubicBezTo>
                    <a:pt x="4512" y="1903"/>
                    <a:pt x="4585" y="2098"/>
                    <a:pt x="4585" y="2318"/>
                  </a:cubicBezTo>
                  <a:close/>
                  <a:moveTo>
                    <a:pt x="903" y="5098"/>
                  </a:moveTo>
                  <a:lnTo>
                    <a:pt x="6634" y="5098"/>
                  </a:lnTo>
                  <a:cubicBezTo>
                    <a:pt x="6732" y="5098"/>
                    <a:pt x="6805" y="5172"/>
                    <a:pt x="6805" y="5245"/>
                  </a:cubicBezTo>
                  <a:lnTo>
                    <a:pt x="6805" y="8123"/>
                  </a:lnTo>
                  <a:lnTo>
                    <a:pt x="6805" y="8123"/>
                  </a:lnTo>
                  <a:lnTo>
                    <a:pt x="6805" y="10976"/>
                  </a:lnTo>
                  <a:lnTo>
                    <a:pt x="6805" y="10976"/>
                  </a:lnTo>
                  <a:lnTo>
                    <a:pt x="6805" y="13830"/>
                  </a:lnTo>
                  <a:lnTo>
                    <a:pt x="6805" y="13830"/>
                  </a:lnTo>
                  <a:lnTo>
                    <a:pt x="6805" y="16683"/>
                  </a:lnTo>
                  <a:lnTo>
                    <a:pt x="6805" y="16683"/>
                  </a:lnTo>
                  <a:lnTo>
                    <a:pt x="6805" y="19537"/>
                  </a:lnTo>
                  <a:lnTo>
                    <a:pt x="6805" y="19537"/>
                  </a:lnTo>
                  <a:lnTo>
                    <a:pt x="6805" y="22415"/>
                  </a:lnTo>
                  <a:cubicBezTo>
                    <a:pt x="6805" y="22488"/>
                    <a:pt x="6732" y="22561"/>
                    <a:pt x="6634" y="22561"/>
                  </a:cubicBezTo>
                  <a:lnTo>
                    <a:pt x="903" y="22561"/>
                  </a:lnTo>
                  <a:cubicBezTo>
                    <a:pt x="829" y="22561"/>
                    <a:pt x="756" y="22488"/>
                    <a:pt x="756" y="22415"/>
                  </a:cubicBezTo>
                  <a:lnTo>
                    <a:pt x="756" y="5245"/>
                  </a:lnTo>
                  <a:cubicBezTo>
                    <a:pt x="756" y="5172"/>
                    <a:pt x="829" y="5098"/>
                    <a:pt x="903" y="50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6754649" y="2707541"/>
              <a:ext cx="614122" cy="286006"/>
            </a:xfrm>
            <a:custGeom>
              <a:avLst/>
              <a:gdLst/>
              <a:ahLst/>
              <a:cxnLst/>
              <a:rect l="l" t="t" r="r" b="b"/>
              <a:pathLst>
                <a:path w="5440" h="2561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6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43"/>
            <p:cNvSpPr/>
            <p:nvPr/>
          </p:nvSpPr>
          <p:spPr>
            <a:xfrm>
              <a:off x="6754649" y="3028949"/>
              <a:ext cx="614122" cy="286006"/>
            </a:xfrm>
            <a:custGeom>
              <a:avLst/>
              <a:gdLst/>
              <a:ahLst/>
              <a:cxnLst/>
              <a:rect l="l" t="t" r="r" b="b"/>
              <a:pathLst>
                <a:path w="5440" h="2561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7294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43"/>
            <p:cNvSpPr/>
            <p:nvPr/>
          </p:nvSpPr>
          <p:spPr>
            <a:xfrm>
              <a:off x="6754649" y="3347564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1"/>
                  </a:moveTo>
                  <a:lnTo>
                    <a:pt x="1" y="2562"/>
                  </a:lnTo>
                  <a:lnTo>
                    <a:pt x="5440" y="2562"/>
                  </a:lnTo>
                  <a:lnTo>
                    <a:pt x="5440" y="1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43"/>
            <p:cNvSpPr/>
            <p:nvPr/>
          </p:nvSpPr>
          <p:spPr>
            <a:xfrm>
              <a:off x="6754649" y="3666292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8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43"/>
            <p:cNvSpPr/>
            <p:nvPr/>
          </p:nvSpPr>
          <p:spPr>
            <a:xfrm>
              <a:off x="6754649" y="3987700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9294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43"/>
            <p:cNvSpPr/>
            <p:nvPr/>
          </p:nvSpPr>
          <p:spPr>
            <a:xfrm>
              <a:off x="6754649" y="4306316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1"/>
                  </a:moveTo>
                  <a:lnTo>
                    <a:pt x="1" y="2562"/>
                  </a:lnTo>
                  <a:lnTo>
                    <a:pt x="5440" y="2562"/>
                  </a:lnTo>
                  <a:lnTo>
                    <a:pt x="54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43"/>
            <p:cNvSpPr/>
            <p:nvPr/>
          </p:nvSpPr>
          <p:spPr>
            <a:xfrm>
              <a:off x="6655532" y="2184555"/>
              <a:ext cx="834370" cy="2623081"/>
            </a:xfrm>
            <a:custGeom>
              <a:avLst/>
              <a:gdLst/>
              <a:ahLst/>
              <a:cxnLst/>
              <a:rect l="l" t="t" r="r" b="b"/>
              <a:pathLst>
                <a:path w="7391" h="23488" extrusionOk="0">
                  <a:moveTo>
                    <a:pt x="6928" y="21951"/>
                  </a:moveTo>
                  <a:cubicBezTo>
                    <a:pt x="6928" y="22244"/>
                    <a:pt x="6830" y="22536"/>
                    <a:pt x="6610" y="22756"/>
                  </a:cubicBezTo>
                  <a:cubicBezTo>
                    <a:pt x="6391" y="22975"/>
                    <a:pt x="6098" y="23073"/>
                    <a:pt x="5806" y="23097"/>
                  </a:cubicBezTo>
                  <a:lnTo>
                    <a:pt x="513" y="23097"/>
                  </a:lnTo>
                  <a:cubicBezTo>
                    <a:pt x="342" y="23097"/>
                    <a:pt x="172" y="23048"/>
                    <a:pt x="1" y="22951"/>
                  </a:cubicBezTo>
                  <a:cubicBezTo>
                    <a:pt x="50" y="23024"/>
                    <a:pt x="98" y="23097"/>
                    <a:pt x="172" y="23170"/>
                  </a:cubicBezTo>
                  <a:cubicBezTo>
                    <a:pt x="367" y="23390"/>
                    <a:pt x="659" y="23487"/>
                    <a:pt x="976" y="23487"/>
                  </a:cubicBezTo>
                  <a:lnTo>
                    <a:pt x="6245" y="23487"/>
                  </a:lnTo>
                  <a:cubicBezTo>
                    <a:pt x="6879" y="23487"/>
                    <a:pt x="7391" y="22975"/>
                    <a:pt x="7391" y="22366"/>
                  </a:cubicBezTo>
                  <a:lnTo>
                    <a:pt x="7391" y="2976"/>
                  </a:lnTo>
                  <a:cubicBezTo>
                    <a:pt x="7391" y="1976"/>
                    <a:pt x="6976" y="1025"/>
                    <a:pt x="6269" y="317"/>
                  </a:cubicBezTo>
                  <a:cubicBezTo>
                    <a:pt x="6171" y="195"/>
                    <a:pt x="6049" y="98"/>
                    <a:pt x="5928" y="0"/>
                  </a:cubicBezTo>
                  <a:cubicBezTo>
                    <a:pt x="6586" y="707"/>
                    <a:pt x="6952" y="1610"/>
                    <a:pt x="6928" y="2561"/>
                  </a:cubicBezTo>
                  <a:close/>
                </a:path>
              </a:pathLst>
            </a:custGeom>
            <a:solidFill>
              <a:schemeClr val="dk1">
                <a:alpha val="2509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7" name="Google Shape;877;p43"/>
          <p:cNvSpPr txBox="1">
            <a:spLocks noGrp="1"/>
          </p:cNvSpPr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b="1" err="1"/>
              <a:t>Как</a:t>
            </a:r>
            <a:r>
              <a:rPr lang="en" b="1" dirty="0"/>
              <a:t> </a:t>
            </a:r>
            <a:r>
              <a:rPr lang="en" b="1" err="1"/>
              <a:t>го</a:t>
            </a:r>
            <a:r>
              <a:rPr lang="en" b="1" dirty="0"/>
              <a:t> </a:t>
            </a:r>
            <a:r>
              <a:rPr lang="en" b="1" err="1"/>
              <a:t>правим</a:t>
            </a:r>
            <a:r>
              <a:rPr lang="en" b="1" dirty="0"/>
              <a:t>?</a:t>
            </a:r>
          </a:p>
        </p:txBody>
      </p:sp>
      <p:sp>
        <p:nvSpPr>
          <p:cNvPr id="878" name="Google Shape;878;p43"/>
          <p:cNvSpPr txBox="1"/>
          <p:nvPr/>
        </p:nvSpPr>
        <p:spPr>
          <a:xfrm>
            <a:off x="6058855" y="1731550"/>
            <a:ext cx="2148271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SzPts val="2400"/>
            </a:pPr>
            <a:r>
              <a:rPr lang="en" sz="2000" err="1">
                <a:solidFill>
                  <a:schemeClr val="dk1"/>
                </a:solidFill>
                <a:latin typeface="Rubik Black"/>
                <a:ea typeface="Rubik Black"/>
                <a:cs typeface="Rubik Black"/>
              </a:rPr>
              <a:t>Генериране</a:t>
            </a:r>
            <a:r>
              <a:rPr lang="en" sz="2000" dirty="0">
                <a:solidFill>
                  <a:schemeClr val="dk1"/>
                </a:solidFill>
                <a:latin typeface="Rubik Black"/>
                <a:ea typeface="Rubik Black"/>
                <a:cs typeface="Rubik Black"/>
              </a:rPr>
              <a:t> </a:t>
            </a:r>
            <a:r>
              <a:rPr lang="en" sz="2000" err="1">
                <a:solidFill>
                  <a:schemeClr val="dk1"/>
                </a:solidFill>
                <a:latin typeface="Rubik Black"/>
                <a:ea typeface="Rubik Black"/>
                <a:cs typeface="Rubik Black"/>
              </a:rPr>
              <a:t>на</a:t>
            </a:r>
            <a:r>
              <a:rPr lang="en" sz="2000" dirty="0">
                <a:solidFill>
                  <a:schemeClr val="dk1"/>
                </a:solidFill>
                <a:latin typeface="Rubik Black"/>
                <a:ea typeface="Rubik Black"/>
                <a:cs typeface="Rubik Black"/>
              </a:rPr>
              <a:t> quiz</a:t>
            </a:r>
            <a:endParaRPr lang="en" sz="2000" b="0" i="0" u="none" strike="noStrike" cap="none" dirty="0">
              <a:solidFill>
                <a:schemeClr val="dk1"/>
              </a:solidFill>
              <a:latin typeface="Rubik Black"/>
              <a:ea typeface="Rubik Black"/>
              <a:cs typeface="Rubik Black"/>
            </a:endParaRPr>
          </a:p>
        </p:txBody>
      </p:sp>
      <p:sp>
        <p:nvSpPr>
          <p:cNvPr id="880" name="Google Shape;880;p43"/>
          <p:cNvSpPr txBox="1"/>
          <p:nvPr/>
        </p:nvSpPr>
        <p:spPr>
          <a:xfrm>
            <a:off x="58327" y="3196485"/>
            <a:ext cx="2984198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r">
              <a:buSzPts val="2400"/>
            </a:pPr>
            <a:r>
              <a:rPr lang="en" sz="2000" dirty="0" err="1">
                <a:solidFill>
                  <a:schemeClr val="dk1"/>
                </a:solidFill>
                <a:latin typeface="Rubik Black"/>
                <a:ea typeface="Rubik Black"/>
                <a:cs typeface="Rubik Black"/>
              </a:rPr>
              <a:t>Индивидуална</a:t>
            </a:r>
            <a:r>
              <a:rPr lang="en" sz="2000" dirty="0">
                <a:solidFill>
                  <a:schemeClr val="dk1"/>
                </a:solidFill>
                <a:latin typeface="Rubik Black"/>
                <a:ea typeface="Rubik Black"/>
                <a:cs typeface="Rubik Black"/>
              </a:rPr>
              <a:t> </a:t>
            </a:r>
            <a:r>
              <a:rPr lang="en" sz="2000" dirty="0" err="1">
                <a:solidFill>
                  <a:schemeClr val="dk1"/>
                </a:solidFill>
                <a:latin typeface="Rubik Black"/>
                <a:ea typeface="Rubik Black"/>
                <a:cs typeface="Rubik Black"/>
              </a:rPr>
              <a:t>оценка</a:t>
            </a:r>
            <a:endParaRPr lang="en" sz="2000" b="0" i="0" u="none" strike="noStrike" cap="none" dirty="0">
              <a:solidFill>
                <a:schemeClr val="dk1"/>
              </a:solidFill>
              <a:latin typeface="Rubik Black"/>
              <a:ea typeface="Rubik Black"/>
              <a:cs typeface="Rubik Black"/>
            </a:endParaRPr>
          </a:p>
        </p:txBody>
      </p:sp>
      <p:sp>
        <p:nvSpPr>
          <p:cNvPr id="883" name="Google Shape;883;p43"/>
          <p:cNvSpPr txBox="1"/>
          <p:nvPr/>
        </p:nvSpPr>
        <p:spPr>
          <a:xfrm>
            <a:off x="6101500" y="3196475"/>
            <a:ext cx="23274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SzPts val="2400"/>
            </a:pPr>
            <a:r>
              <a:rPr lang="en" sz="2000" dirty="0" err="1">
                <a:solidFill>
                  <a:schemeClr val="dk1"/>
                </a:solidFill>
                <a:latin typeface="Rubik Black"/>
                <a:ea typeface="Rubik Black"/>
                <a:cs typeface="Rubik Black"/>
              </a:rPr>
              <a:t>Цялостна</a:t>
            </a:r>
            <a:r>
              <a:rPr lang="en" sz="2000" dirty="0">
                <a:solidFill>
                  <a:schemeClr val="dk1"/>
                </a:solidFill>
                <a:latin typeface="Rubik Black"/>
                <a:ea typeface="Rubik Black"/>
                <a:cs typeface="Rubik Black"/>
              </a:rPr>
              <a:t> </a:t>
            </a:r>
            <a:r>
              <a:rPr lang="en" sz="2000" dirty="0" err="1">
                <a:solidFill>
                  <a:schemeClr val="dk1"/>
                </a:solidFill>
                <a:latin typeface="Rubik Black"/>
                <a:ea typeface="Rubik Black"/>
                <a:cs typeface="Rubik Black"/>
              </a:rPr>
              <a:t>статистика</a:t>
            </a:r>
            <a:endParaRPr lang="en" sz="2000" b="0" i="0" u="none" strike="noStrike" cap="none" dirty="0">
              <a:solidFill>
                <a:schemeClr val="dk1"/>
              </a:solidFill>
              <a:latin typeface="Rubik Black"/>
              <a:ea typeface="Rubik Black"/>
              <a:cs typeface="Rubik Black"/>
            </a:endParaRPr>
          </a:p>
        </p:txBody>
      </p:sp>
      <p:sp>
        <p:nvSpPr>
          <p:cNvPr id="885" name="Google Shape;885;p43"/>
          <p:cNvSpPr txBox="1"/>
          <p:nvPr/>
        </p:nvSpPr>
        <p:spPr>
          <a:xfrm>
            <a:off x="-1405" y="1731560"/>
            <a:ext cx="3043905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r">
              <a:buSzPts val="2400"/>
            </a:pPr>
            <a:r>
              <a:rPr lang="en" sz="2000" dirty="0" err="1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Качване</a:t>
            </a:r>
            <a:r>
              <a:rPr lang="en" sz="2000" dirty="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 </a:t>
            </a:r>
            <a:r>
              <a:rPr lang="en" sz="2000" dirty="0" err="1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на</a:t>
            </a:r>
            <a:r>
              <a:rPr lang="en" sz="2000" dirty="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 </a:t>
            </a:r>
            <a:r>
              <a:rPr lang="en" sz="2000" dirty="0" err="1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файл</a:t>
            </a:r>
            <a:endParaRPr lang="en" sz="2000" b="0" i="0" u="none" strike="noStrike" cap="none" dirty="0">
              <a:solidFill>
                <a:schemeClr val="dk1"/>
              </a:solidFill>
              <a:latin typeface="Rubik Black"/>
              <a:ea typeface="Rubik Black"/>
              <a:cs typeface="Rubik Black"/>
            </a:endParaRPr>
          </a:p>
        </p:txBody>
      </p:sp>
      <p:cxnSp>
        <p:nvCxnSpPr>
          <p:cNvPr id="886" name="Google Shape;886;p43"/>
          <p:cNvCxnSpPr>
            <a:stCxn id="885" idx="3"/>
          </p:cNvCxnSpPr>
          <p:nvPr/>
        </p:nvCxnSpPr>
        <p:spPr>
          <a:xfrm>
            <a:off x="3042500" y="2005910"/>
            <a:ext cx="1530000" cy="409800"/>
          </a:xfrm>
          <a:prstGeom prst="bentConnector3">
            <a:avLst>
              <a:gd name="adj1" fmla="val 23917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887" name="Google Shape;887;p43"/>
          <p:cNvCxnSpPr>
            <a:stCxn id="883" idx="1"/>
          </p:cNvCxnSpPr>
          <p:nvPr/>
        </p:nvCxnSpPr>
        <p:spPr>
          <a:xfrm flipH="1">
            <a:off x="4573300" y="3470825"/>
            <a:ext cx="1528200" cy="547800"/>
          </a:xfrm>
          <a:prstGeom prst="bentConnector3">
            <a:avLst>
              <a:gd name="adj1" fmla="val 23979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888" name="Google Shape;888;p43"/>
          <p:cNvCxnSpPr>
            <a:stCxn id="878" idx="1"/>
          </p:cNvCxnSpPr>
          <p:nvPr/>
        </p:nvCxnSpPr>
        <p:spPr>
          <a:xfrm rot="10800000" flipV="1">
            <a:off x="4576905" y="2005900"/>
            <a:ext cx="1481951" cy="10464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889" name="Google Shape;889;p43"/>
          <p:cNvCxnSpPr>
            <a:stCxn id="880" idx="3"/>
          </p:cNvCxnSpPr>
          <p:nvPr/>
        </p:nvCxnSpPr>
        <p:spPr>
          <a:xfrm>
            <a:off x="3042525" y="3470835"/>
            <a:ext cx="1536000" cy="230100"/>
          </a:xfrm>
          <a:prstGeom prst="bentConnector3">
            <a:avLst>
              <a:gd name="adj1" fmla="val 23901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890" name="Google Shape;890;p43"/>
          <p:cNvSpPr/>
          <p:nvPr/>
        </p:nvSpPr>
        <p:spPr>
          <a:xfrm>
            <a:off x="7746400" y="10664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Google Shape;891;p43"/>
          <p:cNvSpPr/>
          <p:nvPr/>
        </p:nvSpPr>
        <p:spPr>
          <a:xfrm>
            <a:off x="7971832" y="917810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Google Shape;892;p43"/>
          <p:cNvSpPr/>
          <p:nvPr/>
        </p:nvSpPr>
        <p:spPr>
          <a:xfrm>
            <a:off x="715100" y="1357700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38"/>
          <p:cNvSpPr txBox="1">
            <a:spLocks noGrp="1"/>
          </p:cNvSpPr>
          <p:nvPr>
            <p:ph type="title"/>
          </p:nvPr>
        </p:nvSpPr>
        <p:spPr>
          <a:xfrm>
            <a:off x="1828800" y="1307100"/>
            <a:ext cx="5486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Demo</a:t>
            </a:r>
            <a:endParaRPr/>
          </a:p>
        </p:txBody>
      </p:sp>
      <p:grpSp>
        <p:nvGrpSpPr>
          <p:cNvPr id="755" name="Google Shape;755;p38"/>
          <p:cNvGrpSpPr/>
          <p:nvPr/>
        </p:nvGrpSpPr>
        <p:grpSpPr>
          <a:xfrm>
            <a:off x="463700" y="3419112"/>
            <a:ext cx="502800" cy="502800"/>
            <a:chOff x="7014301" y="2017350"/>
            <a:chExt cx="502800" cy="502800"/>
          </a:xfrm>
        </p:grpSpPr>
        <p:sp>
          <p:nvSpPr>
            <p:cNvPr id="756" name="Google Shape;756;p38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38"/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8" name="Google Shape;758;p38"/>
          <p:cNvGrpSpPr/>
          <p:nvPr/>
        </p:nvGrpSpPr>
        <p:grpSpPr>
          <a:xfrm>
            <a:off x="274188" y="891658"/>
            <a:ext cx="1827475" cy="1051350"/>
            <a:chOff x="136938" y="1799258"/>
            <a:chExt cx="1827475" cy="1051350"/>
          </a:xfrm>
        </p:grpSpPr>
        <p:grpSp>
          <p:nvGrpSpPr>
            <p:cNvPr id="759" name="Google Shape;759;p38"/>
            <p:cNvGrpSpPr/>
            <p:nvPr/>
          </p:nvGrpSpPr>
          <p:grpSpPr>
            <a:xfrm>
              <a:off x="136938" y="1799258"/>
              <a:ext cx="1827475" cy="1051350"/>
              <a:chOff x="274188" y="1278048"/>
              <a:chExt cx="1827475" cy="1051350"/>
            </a:xfrm>
          </p:grpSpPr>
          <p:sp>
            <p:nvSpPr>
              <p:cNvPr id="760" name="Google Shape;760;p38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61" name="Google Shape;761;p38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762" name="Google Shape;762;p38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763" name="Google Shape;763;p38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764" name="Google Shape;764;p38"/>
            <p:cNvGrpSpPr/>
            <p:nvPr/>
          </p:nvGrpSpPr>
          <p:grpSpPr>
            <a:xfrm>
              <a:off x="516820" y="2120752"/>
              <a:ext cx="984259" cy="497716"/>
              <a:chOff x="516820" y="2059368"/>
              <a:chExt cx="984259" cy="497716"/>
            </a:xfrm>
          </p:grpSpPr>
          <p:sp>
            <p:nvSpPr>
              <p:cNvPr id="765" name="Google Shape;765;p38"/>
              <p:cNvSpPr/>
              <p:nvPr/>
            </p:nvSpPr>
            <p:spPr>
              <a:xfrm>
                <a:off x="516820" y="2208443"/>
                <a:ext cx="984259" cy="62394"/>
              </a:xfrm>
              <a:custGeom>
                <a:avLst/>
                <a:gdLst/>
                <a:ahLst/>
                <a:cxnLst/>
                <a:rect l="l" t="t" r="r" b="b"/>
                <a:pathLst>
                  <a:path w="25415" h="1611" extrusionOk="0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66" name="Google Shape;766;p38"/>
              <p:cNvGrpSpPr/>
              <p:nvPr/>
            </p:nvGrpSpPr>
            <p:grpSpPr>
              <a:xfrm>
                <a:off x="704319" y="2347322"/>
                <a:ext cx="609261" cy="209762"/>
                <a:chOff x="704319" y="2343647"/>
                <a:chExt cx="609261" cy="209762"/>
              </a:xfrm>
            </p:grpSpPr>
            <p:sp>
              <p:nvSpPr>
                <p:cNvPr id="767" name="Google Shape;767;p38"/>
                <p:cNvSpPr/>
                <p:nvPr/>
              </p:nvSpPr>
              <p:spPr>
                <a:xfrm>
                  <a:off x="704319" y="2343647"/>
                  <a:ext cx="609261" cy="209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32" h="5416" extrusionOk="0">
                      <a:moveTo>
                        <a:pt x="2708" y="0"/>
                      </a:moveTo>
                      <a:cubicBezTo>
                        <a:pt x="1220" y="0"/>
                        <a:pt x="0" y="1220"/>
                        <a:pt x="0" y="2707"/>
                      </a:cubicBezTo>
                      <a:cubicBezTo>
                        <a:pt x="0" y="4220"/>
                        <a:pt x="1220" y="5415"/>
                        <a:pt x="2708" y="5415"/>
                      </a:cubicBezTo>
                      <a:lnTo>
                        <a:pt x="13024" y="5415"/>
                      </a:lnTo>
                      <a:cubicBezTo>
                        <a:pt x="13039" y="5415"/>
                        <a:pt x="13054" y="5415"/>
                        <a:pt x="13068" y="5415"/>
                      </a:cubicBezTo>
                      <a:cubicBezTo>
                        <a:pt x="14536" y="5415"/>
                        <a:pt x="15732" y="4205"/>
                        <a:pt x="15732" y="2707"/>
                      </a:cubicBezTo>
                      <a:cubicBezTo>
                        <a:pt x="15732" y="1220"/>
                        <a:pt x="14512" y="0"/>
                        <a:pt x="1302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8" name="Google Shape;768;p38"/>
                <p:cNvSpPr/>
                <p:nvPr/>
              </p:nvSpPr>
              <p:spPr>
                <a:xfrm>
                  <a:off x="862521" y="2424860"/>
                  <a:ext cx="292857" cy="47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2" h="1221" extrusionOk="0">
                      <a:moveTo>
                        <a:pt x="806" y="1"/>
                      </a:moveTo>
                      <a:cubicBezTo>
                        <a:pt x="1" y="1"/>
                        <a:pt x="1" y="1220"/>
                        <a:pt x="806" y="1220"/>
                      </a:cubicBezTo>
                      <a:lnTo>
                        <a:pt x="6757" y="1220"/>
                      </a:lnTo>
                      <a:cubicBezTo>
                        <a:pt x="7562" y="1220"/>
                        <a:pt x="7562" y="1"/>
                        <a:pt x="67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769" name="Google Shape;769;p38"/>
              <p:cNvSpPr/>
              <p:nvPr/>
            </p:nvSpPr>
            <p:spPr>
              <a:xfrm>
                <a:off x="516820" y="2059368"/>
                <a:ext cx="984259" cy="62394"/>
              </a:xfrm>
              <a:custGeom>
                <a:avLst/>
                <a:gdLst/>
                <a:ahLst/>
                <a:cxnLst/>
                <a:rect l="l" t="t" r="r" b="b"/>
                <a:pathLst>
                  <a:path w="25415" h="1611" extrusionOk="0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70" name="Google Shape;770;p38"/>
          <p:cNvSpPr/>
          <p:nvPr/>
        </p:nvSpPr>
        <p:spPr>
          <a:xfrm>
            <a:off x="1646925" y="396670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38"/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38"/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6" name="Google Shape;776;p38"/>
          <p:cNvGrpSpPr/>
          <p:nvPr/>
        </p:nvGrpSpPr>
        <p:grpSpPr>
          <a:xfrm>
            <a:off x="404600" y="2673613"/>
            <a:ext cx="621000" cy="621000"/>
            <a:chOff x="416300" y="4058211"/>
            <a:chExt cx="621000" cy="621000"/>
          </a:xfrm>
        </p:grpSpPr>
        <p:sp>
          <p:nvSpPr>
            <p:cNvPr id="777" name="Google Shape;777;p38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38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3" name="Google Shape;783;p39"/>
          <p:cNvGrpSpPr/>
          <p:nvPr/>
        </p:nvGrpSpPr>
        <p:grpSpPr>
          <a:xfrm>
            <a:off x="6101601" y="1600325"/>
            <a:ext cx="2418050" cy="2916600"/>
            <a:chOff x="6102151" y="1600325"/>
            <a:chExt cx="2418050" cy="2916600"/>
          </a:xfrm>
        </p:grpSpPr>
        <p:sp>
          <p:nvSpPr>
            <p:cNvPr id="784" name="Google Shape;784;p39"/>
            <p:cNvSpPr/>
            <p:nvPr/>
          </p:nvSpPr>
          <p:spPr>
            <a:xfrm>
              <a:off x="6193101" y="1691825"/>
              <a:ext cx="2327100" cy="282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85" name="Google Shape;785;p39"/>
            <p:cNvGrpSpPr/>
            <p:nvPr/>
          </p:nvGrpSpPr>
          <p:grpSpPr>
            <a:xfrm>
              <a:off x="6102151" y="1600325"/>
              <a:ext cx="2327100" cy="2825100"/>
              <a:chOff x="715400" y="1600325"/>
              <a:chExt cx="2327100" cy="2825100"/>
            </a:xfrm>
          </p:grpSpPr>
          <p:sp>
            <p:nvSpPr>
              <p:cNvPr id="786" name="Google Shape;786;p39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>
                  <a:buSzPts val="1400"/>
                </a:pPr>
                <a:endParaRPr lang="az-Cyrl-AZ" b="1" dirty="0"/>
              </a:p>
              <a:p>
                <a:pPr>
                  <a:buSzPts val="1400"/>
                </a:pPr>
                <a:r>
                  <a:rPr lang="az-Cyrl-AZ" sz="1800" b="1"/>
                  <a:t>Database</a:t>
                </a:r>
                <a:endParaRPr lang="az-Cyrl-AZ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cxnSp>
            <p:nvCxnSpPr>
              <p:cNvPr id="787" name="Google Shape;787;p39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grpSp>
        <p:nvGrpSpPr>
          <p:cNvPr id="788" name="Google Shape;788;p39"/>
          <p:cNvGrpSpPr/>
          <p:nvPr/>
        </p:nvGrpSpPr>
        <p:grpSpPr>
          <a:xfrm>
            <a:off x="3408500" y="1600325"/>
            <a:ext cx="2418600" cy="2916600"/>
            <a:chOff x="3408500" y="1600325"/>
            <a:chExt cx="2418600" cy="2916600"/>
          </a:xfrm>
        </p:grpSpPr>
        <p:sp>
          <p:nvSpPr>
            <p:cNvPr id="789" name="Google Shape;789;p39"/>
            <p:cNvSpPr/>
            <p:nvPr/>
          </p:nvSpPr>
          <p:spPr>
            <a:xfrm>
              <a:off x="3500000" y="1691825"/>
              <a:ext cx="2327100" cy="282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90" name="Google Shape;790;p39"/>
            <p:cNvGrpSpPr/>
            <p:nvPr/>
          </p:nvGrpSpPr>
          <p:grpSpPr>
            <a:xfrm>
              <a:off x="3408500" y="1600325"/>
              <a:ext cx="2327100" cy="2825100"/>
              <a:chOff x="715400" y="1600325"/>
              <a:chExt cx="2327100" cy="2825100"/>
            </a:xfrm>
          </p:grpSpPr>
          <p:sp>
            <p:nvSpPr>
              <p:cNvPr id="791" name="Google Shape;791;p39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>
                  <a:buSzPts val="1400"/>
                </a:pPr>
                <a:endParaRPr lang="en-US" dirty="0"/>
              </a:p>
              <a:p>
                <a:pPr marL="0" marR="0" lvl="0"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Arial"/>
                  <a:buNone/>
                </a:pPr>
                <a:r>
                  <a:rPr lang="en-US" sz="1800" b="1" dirty="0"/>
                  <a:t>Frontend</a:t>
                </a:r>
                <a:endParaRPr sz="18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cxnSp>
            <p:nvCxnSpPr>
              <p:cNvPr id="792" name="Google Shape;792;p39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grpSp>
        <p:nvGrpSpPr>
          <p:cNvPr id="793" name="Google Shape;793;p39"/>
          <p:cNvGrpSpPr/>
          <p:nvPr/>
        </p:nvGrpSpPr>
        <p:grpSpPr>
          <a:xfrm>
            <a:off x="715400" y="1600325"/>
            <a:ext cx="2418600" cy="2916600"/>
            <a:chOff x="715400" y="1600325"/>
            <a:chExt cx="2418600" cy="2916600"/>
          </a:xfrm>
        </p:grpSpPr>
        <p:sp>
          <p:nvSpPr>
            <p:cNvPr id="794" name="Google Shape;794;p39"/>
            <p:cNvSpPr/>
            <p:nvPr/>
          </p:nvSpPr>
          <p:spPr>
            <a:xfrm>
              <a:off x="806900" y="1691825"/>
              <a:ext cx="2327100" cy="282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95" name="Google Shape;795;p39"/>
            <p:cNvGrpSpPr/>
            <p:nvPr/>
          </p:nvGrpSpPr>
          <p:grpSpPr>
            <a:xfrm>
              <a:off x="715400" y="1600325"/>
              <a:ext cx="2327100" cy="2825100"/>
              <a:chOff x="715400" y="1600325"/>
              <a:chExt cx="2327100" cy="2825100"/>
            </a:xfrm>
          </p:grpSpPr>
          <p:sp>
            <p:nvSpPr>
              <p:cNvPr id="796" name="Google Shape;796;p39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>
                  <a:buSzPts val="1400"/>
                </a:pPr>
                <a:endParaRPr lang="en-US" b="1" dirty="0"/>
              </a:p>
              <a:p>
                <a:pPr marL="0" marR="0" lvl="0"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Arial"/>
                  <a:buNone/>
                </a:pPr>
                <a:r>
                  <a:rPr lang="en-US" sz="1800" b="1" dirty="0"/>
                  <a:t>Backend</a:t>
                </a:r>
                <a:endParaRPr lang="en-US" sz="1800" dirty="0"/>
              </a:p>
            </p:txBody>
          </p:sp>
          <p:cxnSp>
            <p:nvCxnSpPr>
              <p:cNvPr id="797" name="Google Shape;797;p39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799" name="Google Shape;799;p39"/>
          <p:cNvSpPr txBox="1">
            <a:spLocks noGrp="1"/>
          </p:cNvSpPr>
          <p:nvPr>
            <p:ph type="subTitle" idx="5"/>
          </p:nvPr>
        </p:nvSpPr>
        <p:spPr>
          <a:xfrm>
            <a:off x="3474800" y="2571425"/>
            <a:ext cx="21945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801" name="Google Shape;801;p39"/>
          <p:cNvSpPr txBox="1">
            <a:spLocks noGrp="1"/>
          </p:cNvSpPr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Технологии</a:t>
            </a:r>
            <a:endParaRPr/>
          </a:p>
        </p:txBody>
      </p:sp>
      <p:sp>
        <p:nvSpPr>
          <p:cNvPr id="802" name="Google Shape;802;p39"/>
          <p:cNvSpPr txBox="1">
            <a:spLocks noGrp="1"/>
          </p:cNvSpPr>
          <p:nvPr>
            <p:ph type="subTitle" idx="3"/>
          </p:nvPr>
        </p:nvSpPr>
        <p:spPr>
          <a:xfrm>
            <a:off x="3475075" y="3053825"/>
            <a:ext cx="2194500" cy="11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3" name="Google Shape;803;p39"/>
          <p:cNvSpPr/>
          <p:nvPr/>
        </p:nvSpPr>
        <p:spPr>
          <a:xfrm>
            <a:off x="7971700" y="10816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39"/>
          <p:cNvSpPr/>
          <p:nvPr/>
        </p:nvSpPr>
        <p:spPr>
          <a:xfrm>
            <a:off x="7739360" y="932973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39"/>
          <p:cNvSpPr/>
          <p:nvPr/>
        </p:nvSpPr>
        <p:spPr>
          <a:xfrm>
            <a:off x="715160" y="125272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6" name="Google Shape;80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843" y="2455961"/>
            <a:ext cx="845451" cy="926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807" name="Google Shape;80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3245" y="2368012"/>
            <a:ext cx="2132623" cy="138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8" name="Google Shape;808;p39"/>
          <p:cNvPicPr preferRelativeResize="0"/>
          <p:nvPr/>
        </p:nvPicPr>
        <p:blipFill rotWithShape="1">
          <a:blip r:embed="rId5">
            <a:alphaModFix/>
          </a:blip>
          <a:srcRect b="18765"/>
          <a:stretch/>
        </p:blipFill>
        <p:spPr>
          <a:xfrm>
            <a:off x="6000024" y="2102772"/>
            <a:ext cx="1584625" cy="128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9" name="Google Shape;809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49590" y="3213557"/>
            <a:ext cx="1418725" cy="141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A blue logo with a black background&#10;&#10;Description automatically generated">
            <a:extLst>
              <a:ext uri="{FF2B5EF4-FFF2-40B4-BE49-F238E27FC236}">
                <a16:creationId xmlns:a16="http://schemas.microsoft.com/office/drawing/2014/main" id="{0E8CF32C-4FCE-881C-0920-4D9E66B5C1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2652" y="3211090"/>
            <a:ext cx="1175414" cy="117541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40"/>
          <p:cNvSpPr txBox="1">
            <a:spLocks noGrp="1"/>
          </p:cNvSpPr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Процес на работа</a:t>
            </a:r>
            <a:endParaRPr/>
          </a:p>
        </p:txBody>
      </p:sp>
      <p:sp>
        <p:nvSpPr>
          <p:cNvPr id="815" name="Google Shape;815;p40"/>
          <p:cNvSpPr/>
          <p:nvPr/>
        </p:nvSpPr>
        <p:spPr>
          <a:xfrm>
            <a:off x="1035175" y="2784106"/>
            <a:ext cx="1645800" cy="457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13.03</a:t>
            </a:r>
            <a:endParaRPr sz="2400" b="0" i="0" u="none" strike="noStrike" cap="none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816" name="Google Shape;816;p40"/>
          <p:cNvSpPr/>
          <p:nvPr/>
        </p:nvSpPr>
        <p:spPr>
          <a:xfrm>
            <a:off x="2844450" y="2784106"/>
            <a:ext cx="1645800" cy="457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14.03</a:t>
            </a:r>
            <a:endParaRPr sz="2400" b="0" i="0" u="none" strike="noStrike" cap="none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817" name="Google Shape;817;p40"/>
          <p:cNvSpPr/>
          <p:nvPr/>
        </p:nvSpPr>
        <p:spPr>
          <a:xfrm>
            <a:off x="4653725" y="2784106"/>
            <a:ext cx="1645800" cy="457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15.03	</a:t>
            </a:r>
            <a:endParaRPr sz="2400" b="0" i="0" u="none" strike="noStrike" cap="none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818" name="Google Shape;818;p40"/>
          <p:cNvSpPr/>
          <p:nvPr/>
        </p:nvSpPr>
        <p:spPr>
          <a:xfrm>
            <a:off x="6463000" y="2784106"/>
            <a:ext cx="1645800" cy="457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16.03</a:t>
            </a:r>
            <a:endParaRPr sz="2400" b="0" i="0" u="none" strike="noStrike" cap="none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819" name="Google Shape;819;p40"/>
          <p:cNvSpPr txBox="1"/>
          <p:nvPr/>
        </p:nvSpPr>
        <p:spPr>
          <a:xfrm flipH="1">
            <a:off x="569875" y="1986400"/>
            <a:ext cx="2576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Brainstorming</a:t>
            </a:r>
            <a:endParaRPr sz="2400" b="0" i="0" u="none" strike="noStrike" cap="none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820" name="Google Shape;820;p40"/>
          <p:cNvSpPr txBox="1"/>
          <p:nvPr/>
        </p:nvSpPr>
        <p:spPr>
          <a:xfrm flipH="1">
            <a:off x="715075" y="2023049"/>
            <a:ext cx="22860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21" name="Google Shape;821;p40"/>
          <p:cNvSpPr txBox="1"/>
          <p:nvPr/>
        </p:nvSpPr>
        <p:spPr>
          <a:xfrm flipH="1">
            <a:off x="2524350" y="3563599"/>
            <a:ext cx="22860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Основа на проекта</a:t>
            </a:r>
            <a:endParaRPr sz="2400" b="0" i="0" u="none" strike="noStrike" cap="none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822" name="Google Shape;822;p40"/>
          <p:cNvSpPr txBox="1"/>
          <p:nvPr/>
        </p:nvSpPr>
        <p:spPr>
          <a:xfrm flipH="1">
            <a:off x="4278425" y="2091600"/>
            <a:ext cx="24567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Свързване на компоненти</a:t>
            </a:r>
            <a:endParaRPr sz="2400" b="0" i="0" u="none" strike="noStrike" cap="none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823" name="Google Shape;823;p40"/>
          <p:cNvSpPr txBox="1"/>
          <p:nvPr/>
        </p:nvSpPr>
        <p:spPr>
          <a:xfrm flipH="1">
            <a:off x="4333625" y="1917863"/>
            <a:ext cx="22860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24" name="Google Shape;824;p40"/>
          <p:cNvSpPr txBox="1"/>
          <p:nvPr/>
        </p:nvSpPr>
        <p:spPr>
          <a:xfrm flipH="1">
            <a:off x="6095800" y="3408100"/>
            <a:ext cx="2380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Представяне</a:t>
            </a:r>
            <a:endParaRPr sz="2400" b="0" i="0" u="none" strike="noStrike" cap="none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825" name="Google Shape;825;p40"/>
          <p:cNvSpPr txBox="1"/>
          <p:nvPr/>
        </p:nvSpPr>
        <p:spPr>
          <a:xfrm flipH="1">
            <a:off x="6142900" y="3830797"/>
            <a:ext cx="22860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826" name="Google Shape;826;p40"/>
          <p:cNvCxnSpPr>
            <a:stCxn id="820" idx="2"/>
            <a:endCxn id="815" idx="0"/>
          </p:cNvCxnSpPr>
          <p:nvPr/>
        </p:nvCxnSpPr>
        <p:spPr>
          <a:xfrm>
            <a:off x="1858075" y="2617349"/>
            <a:ext cx="0" cy="166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7" name="Google Shape;827;p40"/>
          <p:cNvCxnSpPr>
            <a:stCxn id="816" idx="2"/>
            <a:endCxn id="821" idx="0"/>
          </p:cNvCxnSpPr>
          <p:nvPr/>
        </p:nvCxnSpPr>
        <p:spPr>
          <a:xfrm>
            <a:off x="3667350" y="3241306"/>
            <a:ext cx="0" cy="3222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8" name="Google Shape;828;p40"/>
          <p:cNvCxnSpPr>
            <a:stCxn id="817" idx="0"/>
            <a:endCxn id="823" idx="2"/>
          </p:cNvCxnSpPr>
          <p:nvPr/>
        </p:nvCxnSpPr>
        <p:spPr>
          <a:xfrm rot="10800000">
            <a:off x="5476625" y="2512306"/>
            <a:ext cx="0" cy="271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9" name="Google Shape;829;p40"/>
          <p:cNvCxnSpPr>
            <a:stCxn id="818" idx="2"/>
            <a:endCxn id="824" idx="0"/>
          </p:cNvCxnSpPr>
          <p:nvPr/>
        </p:nvCxnSpPr>
        <p:spPr>
          <a:xfrm>
            <a:off x="7285900" y="3241306"/>
            <a:ext cx="0" cy="166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30" name="Google Shape;830;p40"/>
          <p:cNvCxnSpPr>
            <a:stCxn id="815" idx="3"/>
            <a:endCxn id="816" idx="1"/>
          </p:cNvCxnSpPr>
          <p:nvPr/>
        </p:nvCxnSpPr>
        <p:spPr>
          <a:xfrm>
            <a:off x="2680975" y="3012706"/>
            <a:ext cx="163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31" name="Google Shape;831;p40"/>
          <p:cNvCxnSpPr>
            <a:stCxn id="816" idx="3"/>
            <a:endCxn id="817" idx="1"/>
          </p:cNvCxnSpPr>
          <p:nvPr/>
        </p:nvCxnSpPr>
        <p:spPr>
          <a:xfrm>
            <a:off x="4490250" y="3012706"/>
            <a:ext cx="163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32" name="Google Shape;832;p40"/>
          <p:cNvCxnSpPr>
            <a:stCxn id="817" idx="3"/>
            <a:endCxn id="818" idx="1"/>
          </p:cNvCxnSpPr>
          <p:nvPr/>
        </p:nvCxnSpPr>
        <p:spPr>
          <a:xfrm>
            <a:off x="6299525" y="3012706"/>
            <a:ext cx="163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33" name="Google Shape;833;p40"/>
          <p:cNvCxnSpPr>
            <a:stCxn id="818" idx="3"/>
          </p:cNvCxnSpPr>
          <p:nvPr/>
        </p:nvCxnSpPr>
        <p:spPr>
          <a:xfrm>
            <a:off x="8108800" y="3012706"/>
            <a:ext cx="321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834" name="Google Shape;834;p40"/>
          <p:cNvCxnSpPr>
            <a:stCxn id="815" idx="1"/>
          </p:cNvCxnSpPr>
          <p:nvPr/>
        </p:nvCxnSpPr>
        <p:spPr>
          <a:xfrm rot="10800000">
            <a:off x="716275" y="3012706"/>
            <a:ext cx="3189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oval" w="med" len="med"/>
          </a:ln>
        </p:spPr>
      </p:cxnSp>
      <p:grpSp>
        <p:nvGrpSpPr>
          <p:cNvPr id="835" name="Google Shape;835;p40"/>
          <p:cNvGrpSpPr/>
          <p:nvPr/>
        </p:nvGrpSpPr>
        <p:grpSpPr>
          <a:xfrm>
            <a:off x="716262" y="4020798"/>
            <a:ext cx="682628" cy="313229"/>
            <a:chOff x="7746275" y="1413898"/>
            <a:chExt cx="682628" cy="313229"/>
          </a:xfrm>
        </p:grpSpPr>
        <p:sp>
          <p:nvSpPr>
            <p:cNvPr id="836" name="Google Shape;836;p40"/>
            <p:cNvSpPr/>
            <p:nvPr/>
          </p:nvSpPr>
          <p:spPr>
            <a:xfrm>
              <a:off x="7746275" y="1562537"/>
              <a:ext cx="457208" cy="164590"/>
            </a:xfrm>
            <a:custGeom>
              <a:avLst/>
              <a:gdLst/>
              <a:ahLst/>
              <a:cxnLst/>
              <a:rect l="l" t="t" r="r" b="b"/>
              <a:pathLst>
                <a:path w="7903" h="3025" extrusionOk="0">
                  <a:moveTo>
                    <a:pt x="2025" y="2829"/>
                  </a:moveTo>
                  <a:cubicBezTo>
                    <a:pt x="1829" y="3024"/>
                    <a:pt x="1537" y="2732"/>
                    <a:pt x="1732" y="2537"/>
                  </a:cubicBezTo>
                  <a:lnTo>
                    <a:pt x="2756" y="1537"/>
                  </a:lnTo>
                  <a:lnTo>
                    <a:pt x="1732" y="512"/>
                  </a:lnTo>
                  <a:cubicBezTo>
                    <a:pt x="1537" y="317"/>
                    <a:pt x="1829" y="49"/>
                    <a:pt x="2025" y="220"/>
                  </a:cubicBezTo>
                  <a:lnTo>
                    <a:pt x="3171" y="1390"/>
                  </a:lnTo>
                  <a:cubicBezTo>
                    <a:pt x="3244" y="1463"/>
                    <a:pt x="3244" y="1585"/>
                    <a:pt x="3171" y="1683"/>
                  </a:cubicBezTo>
                  <a:close/>
                  <a:moveTo>
                    <a:pt x="195" y="512"/>
                  </a:moveTo>
                  <a:lnTo>
                    <a:pt x="1195" y="1512"/>
                  </a:lnTo>
                  <a:lnTo>
                    <a:pt x="195" y="2537"/>
                  </a:lnTo>
                  <a:cubicBezTo>
                    <a:pt x="0" y="2732"/>
                    <a:pt x="269" y="3000"/>
                    <a:pt x="464" y="2805"/>
                  </a:cubicBezTo>
                  <a:lnTo>
                    <a:pt x="1610" y="1659"/>
                  </a:lnTo>
                  <a:cubicBezTo>
                    <a:pt x="1708" y="1585"/>
                    <a:pt x="1708" y="1463"/>
                    <a:pt x="1610" y="1366"/>
                  </a:cubicBezTo>
                  <a:lnTo>
                    <a:pt x="464" y="220"/>
                  </a:lnTo>
                  <a:cubicBezTo>
                    <a:pt x="269" y="25"/>
                    <a:pt x="0" y="317"/>
                    <a:pt x="195" y="512"/>
                  </a:cubicBezTo>
                  <a:close/>
                  <a:moveTo>
                    <a:pt x="6659" y="2829"/>
                  </a:moveTo>
                  <a:cubicBezTo>
                    <a:pt x="6464" y="3024"/>
                    <a:pt x="6195" y="2732"/>
                    <a:pt x="6366" y="2537"/>
                  </a:cubicBezTo>
                  <a:lnTo>
                    <a:pt x="7390" y="1537"/>
                  </a:lnTo>
                  <a:lnTo>
                    <a:pt x="6366" y="512"/>
                  </a:lnTo>
                  <a:cubicBezTo>
                    <a:pt x="6195" y="317"/>
                    <a:pt x="6464" y="49"/>
                    <a:pt x="6659" y="220"/>
                  </a:cubicBezTo>
                  <a:lnTo>
                    <a:pt x="7805" y="1390"/>
                  </a:lnTo>
                  <a:cubicBezTo>
                    <a:pt x="7903" y="1463"/>
                    <a:pt x="7903" y="1585"/>
                    <a:pt x="7805" y="1683"/>
                  </a:cubicBezTo>
                  <a:close/>
                  <a:moveTo>
                    <a:pt x="5122" y="2829"/>
                  </a:moveTo>
                  <a:lnTo>
                    <a:pt x="6268" y="1683"/>
                  </a:lnTo>
                  <a:cubicBezTo>
                    <a:pt x="6342" y="1585"/>
                    <a:pt x="6342" y="1463"/>
                    <a:pt x="6268" y="1390"/>
                  </a:cubicBezTo>
                  <a:lnTo>
                    <a:pt x="5122" y="220"/>
                  </a:lnTo>
                  <a:cubicBezTo>
                    <a:pt x="4927" y="73"/>
                    <a:pt x="4659" y="317"/>
                    <a:pt x="4829" y="512"/>
                  </a:cubicBezTo>
                  <a:lnTo>
                    <a:pt x="5854" y="1537"/>
                  </a:lnTo>
                  <a:lnTo>
                    <a:pt x="4829" y="2537"/>
                  </a:lnTo>
                  <a:cubicBezTo>
                    <a:pt x="4634" y="2732"/>
                    <a:pt x="4927" y="3024"/>
                    <a:pt x="5122" y="2829"/>
                  </a:cubicBezTo>
                  <a:close/>
                  <a:moveTo>
                    <a:pt x="3561" y="2829"/>
                  </a:moveTo>
                  <a:lnTo>
                    <a:pt x="4707" y="1683"/>
                  </a:lnTo>
                  <a:cubicBezTo>
                    <a:pt x="4805" y="1585"/>
                    <a:pt x="4805" y="1463"/>
                    <a:pt x="4707" y="1390"/>
                  </a:cubicBezTo>
                  <a:lnTo>
                    <a:pt x="3561" y="220"/>
                  </a:lnTo>
                  <a:cubicBezTo>
                    <a:pt x="3366" y="0"/>
                    <a:pt x="3049" y="317"/>
                    <a:pt x="3268" y="512"/>
                  </a:cubicBezTo>
                  <a:lnTo>
                    <a:pt x="4293" y="1537"/>
                  </a:lnTo>
                  <a:lnTo>
                    <a:pt x="3268" y="2537"/>
                  </a:lnTo>
                  <a:cubicBezTo>
                    <a:pt x="3098" y="2732"/>
                    <a:pt x="3366" y="3024"/>
                    <a:pt x="3561" y="28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40"/>
            <p:cNvSpPr/>
            <p:nvPr/>
          </p:nvSpPr>
          <p:spPr>
            <a:xfrm>
              <a:off x="7971707" y="1413898"/>
              <a:ext cx="457196" cy="57149"/>
            </a:xfrm>
            <a:custGeom>
              <a:avLst/>
              <a:gdLst/>
              <a:ahLst/>
              <a:cxnLst/>
              <a:rect l="l" t="t" r="r" b="b"/>
              <a:pathLst>
                <a:path w="11732" h="1391" extrusionOk="0">
                  <a:moveTo>
                    <a:pt x="11488" y="854"/>
                  </a:moveTo>
                  <a:cubicBezTo>
                    <a:pt x="11708" y="878"/>
                    <a:pt x="11732" y="1220"/>
                    <a:pt x="11488" y="1244"/>
                  </a:cubicBezTo>
                  <a:cubicBezTo>
                    <a:pt x="11220" y="1244"/>
                    <a:pt x="10952" y="1098"/>
                    <a:pt x="10805" y="854"/>
                  </a:cubicBezTo>
                  <a:cubicBezTo>
                    <a:pt x="10683" y="708"/>
                    <a:pt x="10561" y="537"/>
                    <a:pt x="10366" y="537"/>
                  </a:cubicBezTo>
                  <a:cubicBezTo>
                    <a:pt x="10171" y="537"/>
                    <a:pt x="10049" y="683"/>
                    <a:pt x="9927" y="854"/>
                  </a:cubicBezTo>
                  <a:cubicBezTo>
                    <a:pt x="9781" y="1098"/>
                    <a:pt x="9513" y="1244"/>
                    <a:pt x="9244" y="1244"/>
                  </a:cubicBezTo>
                  <a:cubicBezTo>
                    <a:pt x="8952" y="1244"/>
                    <a:pt x="8708" y="1098"/>
                    <a:pt x="8561" y="854"/>
                  </a:cubicBezTo>
                  <a:cubicBezTo>
                    <a:pt x="8439" y="708"/>
                    <a:pt x="8293" y="537"/>
                    <a:pt x="8122" y="537"/>
                  </a:cubicBezTo>
                  <a:cubicBezTo>
                    <a:pt x="7927" y="537"/>
                    <a:pt x="7805" y="683"/>
                    <a:pt x="7683" y="854"/>
                  </a:cubicBezTo>
                  <a:cubicBezTo>
                    <a:pt x="7537" y="1098"/>
                    <a:pt x="7269" y="1244"/>
                    <a:pt x="6976" y="1244"/>
                  </a:cubicBezTo>
                  <a:cubicBezTo>
                    <a:pt x="6708" y="1244"/>
                    <a:pt x="6439" y="1098"/>
                    <a:pt x="6293" y="854"/>
                  </a:cubicBezTo>
                  <a:cubicBezTo>
                    <a:pt x="6171" y="708"/>
                    <a:pt x="6049" y="537"/>
                    <a:pt x="5854" y="537"/>
                  </a:cubicBezTo>
                  <a:cubicBezTo>
                    <a:pt x="5683" y="537"/>
                    <a:pt x="5561" y="683"/>
                    <a:pt x="5415" y="854"/>
                  </a:cubicBezTo>
                  <a:cubicBezTo>
                    <a:pt x="5122" y="1391"/>
                    <a:pt x="4342" y="1391"/>
                    <a:pt x="4049" y="854"/>
                  </a:cubicBezTo>
                  <a:cubicBezTo>
                    <a:pt x="3927" y="708"/>
                    <a:pt x="3805" y="537"/>
                    <a:pt x="3610" y="537"/>
                  </a:cubicBezTo>
                  <a:cubicBezTo>
                    <a:pt x="3415" y="537"/>
                    <a:pt x="3318" y="683"/>
                    <a:pt x="3171" y="854"/>
                  </a:cubicBezTo>
                  <a:cubicBezTo>
                    <a:pt x="2879" y="1391"/>
                    <a:pt x="2098" y="1391"/>
                    <a:pt x="1805" y="854"/>
                  </a:cubicBezTo>
                  <a:cubicBezTo>
                    <a:pt x="1683" y="708"/>
                    <a:pt x="1561" y="537"/>
                    <a:pt x="1366" y="537"/>
                  </a:cubicBezTo>
                  <a:cubicBezTo>
                    <a:pt x="1171" y="537"/>
                    <a:pt x="1074" y="683"/>
                    <a:pt x="927" y="854"/>
                  </a:cubicBezTo>
                  <a:cubicBezTo>
                    <a:pt x="781" y="1098"/>
                    <a:pt x="513" y="1244"/>
                    <a:pt x="244" y="1244"/>
                  </a:cubicBezTo>
                  <a:cubicBezTo>
                    <a:pt x="1" y="1220"/>
                    <a:pt x="1" y="878"/>
                    <a:pt x="244" y="854"/>
                  </a:cubicBezTo>
                  <a:cubicBezTo>
                    <a:pt x="391" y="854"/>
                    <a:pt x="513" y="732"/>
                    <a:pt x="635" y="586"/>
                  </a:cubicBezTo>
                  <a:cubicBezTo>
                    <a:pt x="781" y="317"/>
                    <a:pt x="1074" y="171"/>
                    <a:pt x="1366" y="147"/>
                  </a:cubicBezTo>
                  <a:cubicBezTo>
                    <a:pt x="1659" y="171"/>
                    <a:pt x="1952" y="317"/>
                    <a:pt x="2098" y="586"/>
                  </a:cubicBezTo>
                  <a:cubicBezTo>
                    <a:pt x="2220" y="732"/>
                    <a:pt x="2342" y="854"/>
                    <a:pt x="2488" y="854"/>
                  </a:cubicBezTo>
                  <a:lnTo>
                    <a:pt x="2488" y="854"/>
                  </a:lnTo>
                  <a:cubicBezTo>
                    <a:pt x="2635" y="854"/>
                    <a:pt x="2757" y="732"/>
                    <a:pt x="2879" y="586"/>
                  </a:cubicBezTo>
                  <a:cubicBezTo>
                    <a:pt x="3196" y="0"/>
                    <a:pt x="4025" y="0"/>
                    <a:pt x="4342" y="586"/>
                  </a:cubicBezTo>
                  <a:cubicBezTo>
                    <a:pt x="4464" y="732"/>
                    <a:pt x="4586" y="854"/>
                    <a:pt x="4732" y="854"/>
                  </a:cubicBezTo>
                  <a:lnTo>
                    <a:pt x="4781" y="854"/>
                  </a:lnTo>
                  <a:cubicBezTo>
                    <a:pt x="4927" y="854"/>
                    <a:pt x="5025" y="732"/>
                    <a:pt x="5147" y="586"/>
                  </a:cubicBezTo>
                  <a:cubicBezTo>
                    <a:pt x="5318" y="317"/>
                    <a:pt x="5586" y="171"/>
                    <a:pt x="5878" y="147"/>
                  </a:cubicBezTo>
                  <a:cubicBezTo>
                    <a:pt x="6196" y="171"/>
                    <a:pt x="6464" y="317"/>
                    <a:pt x="6635" y="586"/>
                  </a:cubicBezTo>
                  <a:cubicBezTo>
                    <a:pt x="6757" y="732"/>
                    <a:pt x="6854" y="854"/>
                    <a:pt x="7000" y="854"/>
                  </a:cubicBezTo>
                  <a:lnTo>
                    <a:pt x="7025" y="854"/>
                  </a:lnTo>
                  <a:cubicBezTo>
                    <a:pt x="7171" y="854"/>
                    <a:pt x="7293" y="732"/>
                    <a:pt x="7391" y="586"/>
                  </a:cubicBezTo>
                  <a:cubicBezTo>
                    <a:pt x="7708" y="0"/>
                    <a:pt x="8561" y="0"/>
                    <a:pt x="8878" y="586"/>
                  </a:cubicBezTo>
                  <a:cubicBezTo>
                    <a:pt x="9000" y="732"/>
                    <a:pt x="9098" y="854"/>
                    <a:pt x="9244" y="854"/>
                  </a:cubicBezTo>
                  <a:lnTo>
                    <a:pt x="9269" y="854"/>
                  </a:lnTo>
                  <a:cubicBezTo>
                    <a:pt x="9415" y="854"/>
                    <a:pt x="9537" y="732"/>
                    <a:pt x="9659" y="586"/>
                  </a:cubicBezTo>
                  <a:cubicBezTo>
                    <a:pt x="9805" y="317"/>
                    <a:pt x="10074" y="171"/>
                    <a:pt x="10391" y="147"/>
                  </a:cubicBezTo>
                  <a:cubicBezTo>
                    <a:pt x="10683" y="171"/>
                    <a:pt x="10976" y="317"/>
                    <a:pt x="11122" y="586"/>
                  </a:cubicBezTo>
                  <a:cubicBezTo>
                    <a:pt x="11244" y="732"/>
                    <a:pt x="11342" y="854"/>
                    <a:pt x="11488" y="8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8" name="Google Shape;838;p40"/>
          <p:cNvSpPr/>
          <p:nvPr/>
        </p:nvSpPr>
        <p:spPr>
          <a:xfrm rot="-2700000">
            <a:off x="7919053" y="3051729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p40"/>
          <p:cNvSpPr/>
          <p:nvPr/>
        </p:nvSpPr>
        <p:spPr>
          <a:xfrm>
            <a:off x="715075" y="1044613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0" name="Google Shape;840;p40"/>
          <p:cNvGrpSpPr/>
          <p:nvPr/>
        </p:nvGrpSpPr>
        <p:grpSpPr>
          <a:xfrm>
            <a:off x="7266943" y="1417337"/>
            <a:ext cx="1827475" cy="1051350"/>
            <a:chOff x="136938" y="3645137"/>
            <a:chExt cx="1827475" cy="1051350"/>
          </a:xfrm>
        </p:grpSpPr>
        <p:grpSp>
          <p:nvGrpSpPr>
            <p:cNvPr id="841" name="Google Shape;841;p40"/>
            <p:cNvGrpSpPr/>
            <p:nvPr/>
          </p:nvGrpSpPr>
          <p:grpSpPr>
            <a:xfrm>
              <a:off x="136938" y="3645137"/>
              <a:ext cx="1827475" cy="1051350"/>
              <a:chOff x="274188" y="1278048"/>
              <a:chExt cx="1827475" cy="1051350"/>
            </a:xfrm>
          </p:grpSpPr>
          <p:sp>
            <p:nvSpPr>
              <p:cNvPr id="842" name="Google Shape;842;p40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43" name="Google Shape;843;p40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844" name="Google Shape;844;p40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845" name="Google Shape;845;p40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846" name="Google Shape;846;p40"/>
            <p:cNvGrpSpPr/>
            <p:nvPr/>
          </p:nvGrpSpPr>
          <p:grpSpPr>
            <a:xfrm>
              <a:off x="312866" y="4003096"/>
              <a:ext cx="1339306" cy="443404"/>
              <a:chOff x="312866" y="4003096"/>
              <a:chExt cx="1339306" cy="443404"/>
            </a:xfrm>
          </p:grpSpPr>
          <p:sp>
            <p:nvSpPr>
              <p:cNvPr id="847" name="Google Shape;847;p40"/>
              <p:cNvSpPr/>
              <p:nvPr/>
            </p:nvSpPr>
            <p:spPr>
              <a:xfrm>
                <a:off x="877401" y="4018335"/>
                <a:ext cx="770549" cy="67223"/>
              </a:xfrm>
              <a:custGeom>
                <a:avLst/>
                <a:gdLst/>
                <a:ahLst/>
                <a:cxnLst/>
                <a:rect l="l" t="t" r="r" b="b"/>
                <a:pathLst>
                  <a:path w="17343" h="1513" extrusionOk="0">
                    <a:moveTo>
                      <a:pt x="1001" y="0"/>
                    </a:moveTo>
                    <a:cubicBezTo>
                      <a:pt x="1" y="0"/>
                      <a:pt x="1" y="1512"/>
                      <a:pt x="1001" y="1512"/>
                    </a:cubicBezTo>
                    <a:lnTo>
                      <a:pt x="16318" y="1512"/>
                    </a:lnTo>
                    <a:cubicBezTo>
                      <a:pt x="17342" y="1512"/>
                      <a:pt x="17342" y="0"/>
                      <a:pt x="163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8" name="Google Shape;848;p40"/>
              <p:cNvSpPr/>
              <p:nvPr/>
            </p:nvSpPr>
            <p:spPr>
              <a:xfrm>
                <a:off x="873136" y="4156728"/>
                <a:ext cx="779036" cy="274489"/>
              </a:xfrm>
              <a:custGeom>
                <a:avLst/>
                <a:gdLst/>
                <a:ahLst/>
                <a:cxnLst/>
                <a:rect l="l" t="t" r="r" b="b"/>
                <a:pathLst>
                  <a:path w="17534" h="6178" extrusionOk="0">
                    <a:moveTo>
                      <a:pt x="9469" y="0"/>
                    </a:moveTo>
                    <a:cubicBezTo>
                      <a:pt x="9292" y="0"/>
                      <a:pt x="9116" y="62"/>
                      <a:pt x="8975" y="178"/>
                    </a:cubicBezTo>
                    <a:lnTo>
                      <a:pt x="4024" y="4470"/>
                    </a:lnTo>
                    <a:lnTo>
                      <a:pt x="1512" y="2885"/>
                    </a:lnTo>
                    <a:cubicBezTo>
                      <a:pt x="1365" y="2788"/>
                      <a:pt x="1219" y="2747"/>
                      <a:pt x="1083" y="2747"/>
                    </a:cubicBezTo>
                    <a:cubicBezTo>
                      <a:pt x="430" y="2747"/>
                      <a:pt x="0" y="3709"/>
                      <a:pt x="707" y="4153"/>
                    </a:cubicBezTo>
                    <a:lnTo>
                      <a:pt x="3682" y="6056"/>
                    </a:lnTo>
                    <a:cubicBezTo>
                      <a:pt x="3804" y="6129"/>
                      <a:pt x="3951" y="6178"/>
                      <a:pt x="4097" y="6178"/>
                    </a:cubicBezTo>
                    <a:cubicBezTo>
                      <a:pt x="4268" y="6178"/>
                      <a:pt x="4438" y="6129"/>
                      <a:pt x="4585" y="6007"/>
                    </a:cubicBezTo>
                    <a:lnTo>
                      <a:pt x="9511" y="1739"/>
                    </a:lnTo>
                    <a:lnTo>
                      <a:pt x="12731" y="4202"/>
                    </a:lnTo>
                    <a:cubicBezTo>
                      <a:pt x="12866" y="4307"/>
                      <a:pt x="13038" y="4357"/>
                      <a:pt x="13207" y="4357"/>
                    </a:cubicBezTo>
                    <a:cubicBezTo>
                      <a:pt x="13313" y="4357"/>
                      <a:pt x="13417" y="4337"/>
                      <a:pt x="13511" y="4300"/>
                    </a:cubicBezTo>
                    <a:lnTo>
                      <a:pt x="16731" y="2812"/>
                    </a:lnTo>
                    <a:cubicBezTo>
                      <a:pt x="17534" y="2432"/>
                      <a:pt x="17165" y="1337"/>
                      <a:pt x="16449" y="1337"/>
                    </a:cubicBezTo>
                    <a:cubicBezTo>
                      <a:pt x="16339" y="1337"/>
                      <a:pt x="16220" y="1363"/>
                      <a:pt x="16097" y="1422"/>
                    </a:cubicBezTo>
                    <a:lnTo>
                      <a:pt x="13292" y="2714"/>
                    </a:lnTo>
                    <a:lnTo>
                      <a:pt x="9926" y="153"/>
                    </a:lnTo>
                    <a:cubicBezTo>
                      <a:pt x="9788" y="50"/>
                      <a:pt x="9628" y="0"/>
                      <a:pt x="94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9" name="Google Shape;849;p40"/>
              <p:cNvSpPr/>
              <p:nvPr/>
            </p:nvSpPr>
            <p:spPr>
              <a:xfrm>
                <a:off x="350807" y="4003096"/>
                <a:ext cx="211354" cy="187583"/>
              </a:xfrm>
              <a:custGeom>
                <a:avLst/>
                <a:gdLst/>
                <a:ahLst/>
                <a:cxnLst/>
                <a:rect l="l" t="t" r="r" b="b"/>
                <a:pathLst>
                  <a:path w="4757" h="4222" extrusionOk="0">
                    <a:moveTo>
                      <a:pt x="4648" y="1"/>
                    </a:moveTo>
                    <a:cubicBezTo>
                      <a:pt x="2522" y="1"/>
                      <a:pt x="648" y="1402"/>
                      <a:pt x="1" y="3441"/>
                    </a:cubicBezTo>
                    <a:lnTo>
                      <a:pt x="2391" y="4221"/>
                    </a:lnTo>
                    <a:cubicBezTo>
                      <a:pt x="2708" y="3197"/>
                      <a:pt x="3683" y="2490"/>
                      <a:pt x="4757" y="2490"/>
                    </a:cubicBezTo>
                    <a:lnTo>
                      <a:pt x="4757" y="2"/>
                    </a:lnTo>
                    <a:cubicBezTo>
                      <a:pt x="4720" y="1"/>
                      <a:pt x="4684" y="1"/>
                      <a:pt x="46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0" name="Google Shape;850;p40"/>
              <p:cNvSpPr/>
              <p:nvPr/>
            </p:nvSpPr>
            <p:spPr>
              <a:xfrm>
                <a:off x="312866" y="4155928"/>
                <a:ext cx="460606" cy="290572"/>
              </a:xfrm>
              <a:custGeom>
                <a:avLst/>
                <a:gdLst/>
                <a:ahLst/>
                <a:cxnLst/>
                <a:rect l="l" t="t" r="r" b="b"/>
                <a:pathLst>
                  <a:path w="10367" h="6540" extrusionOk="0">
                    <a:moveTo>
                      <a:pt x="855" y="1"/>
                    </a:moveTo>
                    <a:lnTo>
                      <a:pt x="855" y="1"/>
                    </a:lnTo>
                    <a:cubicBezTo>
                      <a:pt x="1" y="2635"/>
                      <a:pt x="1440" y="5440"/>
                      <a:pt x="4074" y="6293"/>
                    </a:cubicBezTo>
                    <a:cubicBezTo>
                      <a:pt x="4584" y="6460"/>
                      <a:pt x="5103" y="6539"/>
                      <a:pt x="5614" y="6539"/>
                    </a:cubicBezTo>
                    <a:cubicBezTo>
                      <a:pt x="7715" y="6539"/>
                      <a:pt x="9680" y="5198"/>
                      <a:pt x="10367" y="3098"/>
                    </a:cubicBezTo>
                    <a:lnTo>
                      <a:pt x="7976" y="2318"/>
                    </a:lnTo>
                    <a:cubicBezTo>
                      <a:pt x="7642" y="3380"/>
                      <a:pt x="6657" y="4046"/>
                      <a:pt x="5597" y="4046"/>
                    </a:cubicBezTo>
                    <a:cubicBezTo>
                      <a:pt x="5343" y="4046"/>
                      <a:pt x="5085" y="4008"/>
                      <a:pt x="4830" y="3927"/>
                    </a:cubicBezTo>
                    <a:cubicBezTo>
                      <a:pt x="3513" y="3488"/>
                      <a:pt x="2806" y="2098"/>
                      <a:pt x="3245" y="781"/>
                    </a:cubicBezTo>
                    <a:lnTo>
                      <a:pt x="85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1" name="Google Shape;851;p40"/>
              <p:cNvSpPr/>
              <p:nvPr/>
            </p:nvSpPr>
            <p:spPr>
              <a:xfrm>
                <a:off x="562102" y="4003140"/>
                <a:ext cx="222194" cy="290483"/>
              </a:xfrm>
              <a:custGeom>
                <a:avLst/>
                <a:gdLst/>
                <a:ahLst/>
                <a:cxnLst/>
                <a:rect l="l" t="t" r="r" b="b"/>
                <a:pathLst>
                  <a:path w="5001" h="6538" extrusionOk="0">
                    <a:moveTo>
                      <a:pt x="45" y="1"/>
                    </a:moveTo>
                    <a:cubicBezTo>
                      <a:pt x="30" y="1"/>
                      <a:pt x="15" y="1"/>
                      <a:pt x="1" y="1"/>
                    </a:cubicBezTo>
                    <a:lnTo>
                      <a:pt x="1" y="2489"/>
                    </a:lnTo>
                    <a:cubicBezTo>
                      <a:pt x="1683" y="2489"/>
                      <a:pt x="2903" y="4147"/>
                      <a:pt x="2366" y="5757"/>
                    </a:cubicBezTo>
                    <a:lnTo>
                      <a:pt x="4757" y="6537"/>
                    </a:lnTo>
                    <a:cubicBezTo>
                      <a:pt x="4927" y="6025"/>
                      <a:pt x="5000" y="5513"/>
                      <a:pt x="5000" y="5001"/>
                    </a:cubicBezTo>
                    <a:cubicBezTo>
                      <a:pt x="5000" y="2235"/>
                      <a:pt x="2781" y="1"/>
                      <a:pt x="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37"/>
          <p:cNvSpPr/>
          <p:nvPr/>
        </p:nvSpPr>
        <p:spPr>
          <a:xfrm>
            <a:off x="1423040" y="1700480"/>
            <a:ext cx="2258700" cy="22587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37"/>
          <p:cNvSpPr txBox="1">
            <a:spLocks noGrp="1"/>
          </p:cNvSpPr>
          <p:nvPr>
            <p:ph type="title"/>
          </p:nvPr>
        </p:nvSpPr>
        <p:spPr>
          <a:xfrm>
            <a:off x="715050" y="731525"/>
            <a:ext cx="77139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Затруднения</a:t>
            </a:r>
            <a:endParaRPr/>
          </a:p>
        </p:txBody>
      </p:sp>
      <p:sp>
        <p:nvSpPr>
          <p:cNvPr id="738" name="Google Shape;738;p37"/>
          <p:cNvSpPr txBox="1"/>
          <p:nvPr/>
        </p:nvSpPr>
        <p:spPr>
          <a:xfrm>
            <a:off x="5918600" y="3804786"/>
            <a:ext cx="2510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Безсънието</a:t>
            </a:r>
            <a:endParaRPr sz="2400" b="0" i="0" u="none" strike="noStrike" cap="none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739" name="Google Shape;739;p37"/>
          <p:cNvSpPr/>
          <p:nvPr/>
        </p:nvSpPr>
        <p:spPr>
          <a:xfrm>
            <a:off x="4754850" y="1600100"/>
            <a:ext cx="914400" cy="5487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20%</a:t>
            </a:r>
            <a:endParaRPr sz="2400" b="0" i="0" u="none" strike="noStrike" cap="none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pic>
        <p:nvPicPr>
          <p:cNvPr id="740" name="Google Shape;740;p37" title="Chart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17950" y="1595390"/>
            <a:ext cx="2468881" cy="2468881"/>
          </a:xfrm>
          <a:prstGeom prst="rect">
            <a:avLst/>
          </a:prstGeom>
          <a:noFill/>
          <a:ln>
            <a:noFill/>
          </a:ln>
        </p:spPr>
      </p:pic>
      <p:sp>
        <p:nvSpPr>
          <p:cNvPr id="741" name="Google Shape;741;p37"/>
          <p:cNvSpPr/>
          <p:nvPr/>
        </p:nvSpPr>
        <p:spPr>
          <a:xfrm>
            <a:off x="4754850" y="2358366"/>
            <a:ext cx="914400" cy="5487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25%</a:t>
            </a:r>
            <a:endParaRPr sz="2400" b="0" i="0" u="none" strike="noStrike" cap="none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742" name="Google Shape;742;p37"/>
          <p:cNvSpPr/>
          <p:nvPr/>
        </p:nvSpPr>
        <p:spPr>
          <a:xfrm>
            <a:off x="4754850" y="3874899"/>
            <a:ext cx="914400" cy="5487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30%</a:t>
            </a:r>
            <a:endParaRPr sz="2400" b="0" i="0" u="none" strike="noStrike" cap="none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743" name="Google Shape;743;p37"/>
          <p:cNvSpPr/>
          <p:nvPr/>
        </p:nvSpPr>
        <p:spPr>
          <a:xfrm>
            <a:off x="4754850" y="3116633"/>
            <a:ext cx="914400" cy="5487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25%</a:t>
            </a:r>
            <a:endParaRPr sz="2400" b="0" i="0" u="none" strike="noStrike" cap="none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744" name="Google Shape;744;p37"/>
          <p:cNvSpPr txBox="1"/>
          <p:nvPr/>
        </p:nvSpPr>
        <p:spPr>
          <a:xfrm>
            <a:off x="5918600" y="3165929"/>
            <a:ext cx="2510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Statistics</a:t>
            </a:r>
            <a:endParaRPr sz="2400" b="0" i="0" u="none" strike="noStrike" cap="none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745" name="Google Shape;745;p37"/>
          <p:cNvSpPr txBox="1"/>
          <p:nvPr/>
        </p:nvSpPr>
        <p:spPr>
          <a:xfrm>
            <a:off x="5918600" y="2449886"/>
            <a:ext cx="2510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Backend</a:t>
            </a:r>
            <a:endParaRPr sz="2400" b="0" i="0" u="none" strike="noStrike" cap="none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746" name="Google Shape;746;p37"/>
          <p:cNvSpPr txBox="1"/>
          <p:nvPr/>
        </p:nvSpPr>
        <p:spPr>
          <a:xfrm>
            <a:off x="5918600" y="1705000"/>
            <a:ext cx="2510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Шофьорски</a:t>
            </a:r>
            <a:endParaRPr sz="2400" b="0" i="0" u="none" strike="noStrike" cap="none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747" name="Google Shape;747;p37"/>
          <p:cNvSpPr/>
          <p:nvPr/>
        </p:nvSpPr>
        <p:spPr>
          <a:xfrm>
            <a:off x="947500" y="3909713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37"/>
          <p:cNvSpPr/>
          <p:nvPr/>
        </p:nvSpPr>
        <p:spPr>
          <a:xfrm>
            <a:off x="715160" y="3761061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37"/>
          <p:cNvSpPr/>
          <p:nvPr/>
        </p:nvSpPr>
        <p:spPr>
          <a:xfrm>
            <a:off x="715148" y="1417336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48"/>
          <p:cNvSpPr txBox="1">
            <a:spLocks noGrp="1"/>
          </p:cNvSpPr>
          <p:nvPr>
            <p:ph type="title"/>
          </p:nvPr>
        </p:nvSpPr>
        <p:spPr>
          <a:xfrm>
            <a:off x="714250" y="731525"/>
            <a:ext cx="50157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Бъдещо</a:t>
            </a:r>
            <a:r>
              <a:rPr lang="en" dirty="0"/>
              <a:t> </a:t>
            </a:r>
            <a:r>
              <a:rPr lang="en" dirty="0" err="1"/>
              <a:t>развитие</a:t>
            </a:r>
          </a:p>
        </p:txBody>
      </p:sp>
      <p:sp>
        <p:nvSpPr>
          <p:cNvPr id="1011" name="Google Shape;1011;p48"/>
          <p:cNvSpPr txBox="1">
            <a:spLocks noGrp="1"/>
          </p:cNvSpPr>
          <p:nvPr>
            <p:ph type="body" idx="1"/>
          </p:nvPr>
        </p:nvSpPr>
        <p:spPr>
          <a:xfrm>
            <a:off x="715850" y="1600325"/>
            <a:ext cx="5019900" cy="25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600" dirty="0"/>
              <a:t>Speech to text</a:t>
            </a:r>
          </a:p>
          <a:p>
            <a:r>
              <a:rPr lang="en" sz="1600" err="1"/>
              <a:t>Да</a:t>
            </a:r>
            <a:r>
              <a:rPr lang="en" sz="1600" dirty="0"/>
              <a:t> </a:t>
            </a:r>
            <a:r>
              <a:rPr lang="en" sz="1600" err="1"/>
              <a:t>се</a:t>
            </a:r>
            <a:r>
              <a:rPr lang="en" sz="1600" dirty="0"/>
              <a:t> </a:t>
            </a:r>
            <a:r>
              <a:rPr lang="en" sz="1600" err="1"/>
              <a:t>избира</a:t>
            </a:r>
            <a:r>
              <a:rPr lang="en" sz="1600" dirty="0"/>
              <a:t> </a:t>
            </a:r>
            <a:r>
              <a:rPr lang="en" sz="1600" err="1"/>
              <a:t>език</a:t>
            </a:r>
            <a:endParaRPr lang="en" sz="1600"/>
          </a:p>
          <a:p>
            <a:r>
              <a:rPr lang="en" sz="1600" dirty="0" err="1"/>
              <a:t>Да</a:t>
            </a:r>
            <a:r>
              <a:rPr lang="en" sz="1600" dirty="0"/>
              <a:t> </a:t>
            </a:r>
            <a:r>
              <a:rPr lang="en" sz="1600" dirty="0" err="1"/>
              <a:t>се</a:t>
            </a:r>
            <a:r>
              <a:rPr lang="en" sz="1600" dirty="0"/>
              <a:t> </a:t>
            </a:r>
            <a:r>
              <a:rPr lang="en" sz="1600" dirty="0" err="1"/>
              <a:t>променят</a:t>
            </a:r>
            <a:r>
              <a:rPr lang="en" sz="1600" dirty="0"/>
              <a:t> </a:t>
            </a:r>
            <a:r>
              <a:rPr lang="en" sz="1600" dirty="0" err="1"/>
              <a:t>въпросите</a:t>
            </a:r>
            <a:r>
              <a:rPr lang="en" sz="1600" dirty="0"/>
              <a:t> </a:t>
            </a:r>
            <a:r>
              <a:rPr lang="en" sz="1600" dirty="0" err="1"/>
              <a:t>ръчно</a:t>
            </a:r>
            <a:endParaRPr lang="en" sz="1600" dirty="0"/>
          </a:p>
          <a:p>
            <a:r>
              <a:rPr lang="en" sz="1600" err="1"/>
              <a:t>Да</a:t>
            </a:r>
            <a:r>
              <a:rPr lang="en" sz="1600" dirty="0"/>
              <a:t> </a:t>
            </a:r>
            <a:r>
              <a:rPr lang="en" sz="1600" err="1"/>
              <a:t>чете</a:t>
            </a:r>
            <a:r>
              <a:rPr lang="en" sz="1600" dirty="0"/>
              <a:t> </a:t>
            </a:r>
            <a:r>
              <a:rPr lang="en" sz="1600" err="1"/>
              <a:t>всякакъв</a:t>
            </a:r>
            <a:r>
              <a:rPr lang="en" sz="1600" dirty="0"/>
              <a:t> </a:t>
            </a:r>
            <a:r>
              <a:rPr lang="en" sz="1600" err="1"/>
              <a:t>тип</a:t>
            </a:r>
            <a:r>
              <a:rPr lang="en" sz="1600" dirty="0"/>
              <a:t> </a:t>
            </a:r>
            <a:r>
              <a:rPr lang="en" sz="1600" err="1"/>
              <a:t>данни</a:t>
            </a:r>
            <a:endParaRPr lang="en" sz="1600"/>
          </a:p>
        </p:txBody>
      </p:sp>
      <p:grpSp>
        <p:nvGrpSpPr>
          <p:cNvPr id="1012" name="Google Shape;1012;p48"/>
          <p:cNvGrpSpPr/>
          <p:nvPr/>
        </p:nvGrpSpPr>
        <p:grpSpPr>
          <a:xfrm>
            <a:off x="5918609" y="2672657"/>
            <a:ext cx="1646100" cy="1188900"/>
            <a:chOff x="7403363" y="1047512"/>
            <a:chExt cx="1646100" cy="1188900"/>
          </a:xfrm>
        </p:grpSpPr>
        <p:sp>
          <p:nvSpPr>
            <p:cNvPr id="1013" name="Google Shape;1013;p48"/>
            <p:cNvSpPr/>
            <p:nvPr/>
          </p:nvSpPr>
          <p:spPr>
            <a:xfrm>
              <a:off x="7494863" y="11390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48"/>
            <p:cNvSpPr/>
            <p:nvPr/>
          </p:nvSpPr>
          <p:spPr>
            <a:xfrm>
              <a:off x="7403363" y="10475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15" name="Google Shape;1015;p48"/>
            <p:cNvCxnSpPr/>
            <p:nvPr/>
          </p:nvCxnSpPr>
          <p:spPr>
            <a:xfrm>
              <a:off x="7413325" y="1230512"/>
              <a:ext cx="1544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16" name="Google Shape;1016;p48"/>
            <p:cNvSpPr/>
            <p:nvPr/>
          </p:nvSpPr>
          <p:spPr>
            <a:xfrm>
              <a:off x="7540474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48"/>
            <p:cNvSpPr/>
            <p:nvPr/>
          </p:nvSpPr>
          <p:spPr>
            <a:xfrm>
              <a:off x="8009987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48"/>
            <p:cNvSpPr/>
            <p:nvPr/>
          </p:nvSpPr>
          <p:spPr>
            <a:xfrm>
              <a:off x="8479499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19" name="Google Shape;1019;p48"/>
            <p:cNvGrpSpPr/>
            <p:nvPr/>
          </p:nvGrpSpPr>
          <p:grpSpPr>
            <a:xfrm>
              <a:off x="7770652" y="1367593"/>
              <a:ext cx="820034" cy="187786"/>
              <a:chOff x="4005100" y="3437025"/>
              <a:chExt cx="535375" cy="122600"/>
            </a:xfrm>
          </p:grpSpPr>
          <p:sp>
            <p:nvSpPr>
              <p:cNvPr id="1020" name="Google Shape;1020;p48"/>
              <p:cNvSpPr/>
              <p:nvPr/>
            </p:nvSpPr>
            <p:spPr>
              <a:xfrm>
                <a:off x="4005100" y="3437025"/>
                <a:ext cx="535375" cy="33575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1343" extrusionOk="0">
                    <a:moveTo>
                      <a:pt x="903" y="1"/>
                    </a:moveTo>
                    <a:cubicBezTo>
                      <a:pt x="1" y="1"/>
                      <a:pt x="1" y="1342"/>
                      <a:pt x="903" y="1342"/>
                    </a:cubicBezTo>
                    <a:lnTo>
                      <a:pt x="20488" y="1342"/>
                    </a:lnTo>
                    <a:cubicBezTo>
                      <a:pt x="21415" y="1342"/>
                      <a:pt x="21415" y="1"/>
                      <a:pt x="20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1" name="Google Shape;1021;p48"/>
              <p:cNvSpPr/>
              <p:nvPr/>
            </p:nvSpPr>
            <p:spPr>
              <a:xfrm>
                <a:off x="4064850" y="3525450"/>
                <a:ext cx="415275" cy="34175"/>
              </a:xfrm>
              <a:custGeom>
                <a:avLst/>
                <a:gdLst/>
                <a:ahLst/>
                <a:cxnLst/>
                <a:rect l="l" t="t" r="r" b="b"/>
                <a:pathLst>
                  <a:path w="16611" h="1367" extrusionOk="0">
                    <a:moveTo>
                      <a:pt x="928" y="0"/>
                    </a:moveTo>
                    <a:cubicBezTo>
                      <a:pt x="1" y="0"/>
                      <a:pt x="1" y="1366"/>
                      <a:pt x="928" y="1366"/>
                    </a:cubicBezTo>
                    <a:lnTo>
                      <a:pt x="15708" y="1366"/>
                    </a:lnTo>
                    <a:cubicBezTo>
                      <a:pt x="16610" y="1366"/>
                      <a:pt x="16610" y="0"/>
                      <a:pt x="15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25" name="Google Shape;1025;p48"/>
          <p:cNvGrpSpPr/>
          <p:nvPr/>
        </p:nvGrpSpPr>
        <p:grpSpPr>
          <a:xfrm>
            <a:off x="8177500" y="3419800"/>
            <a:ext cx="502800" cy="502800"/>
            <a:chOff x="1627550" y="2017350"/>
            <a:chExt cx="502800" cy="502800"/>
          </a:xfrm>
        </p:grpSpPr>
        <p:sp>
          <p:nvSpPr>
            <p:cNvPr id="1026" name="Google Shape;1026;p48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48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8" name="Google Shape;1028;p48"/>
          <p:cNvGrpSpPr/>
          <p:nvPr/>
        </p:nvGrpSpPr>
        <p:grpSpPr>
          <a:xfrm>
            <a:off x="8177501" y="2644294"/>
            <a:ext cx="629846" cy="592514"/>
            <a:chOff x="463701" y="2217961"/>
            <a:chExt cx="629846" cy="592514"/>
          </a:xfrm>
        </p:grpSpPr>
        <p:sp>
          <p:nvSpPr>
            <p:cNvPr id="1029" name="Google Shape;1029;p48"/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48"/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48"/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32" name="Google Shape;1032;p48"/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1033" name="Google Shape;1033;p48"/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4" name="Google Shape;1034;p48"/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35" name="Google Shape;1035;p48"/>
          <p:cNvGrpSpPr/>
          <p:nvPr/>
        </p:nvGrpSpPr>
        <p:grpSpPr>
          <a:xfrm>
            <a:off x="5918588" y="1426744"/>
            <a:ext cx="1827475" cy="1051350"/>
            <a:chOff x="6161988" y="3104373"/>
            <a:chExt cx="1827475" cy="1051350"/>
          </a:xfrm>
        </p:grpSpPr>
        <p:grpSp>
          <p:nvGrpSpPr>
            <p:cNvPr id="1036" name="Google Shape;1036;p48"/>
            <p:cNvGrpSpPr/>
            <p:nvPr/>
          </p:nvGrpSpPr>
          <p:grpSpPr>
            <a:xfrm>
              <a:off x="6161988" y="3104373"/>
              <a:ext cx="1827475" cy="1051350"/>
              <a:chOff x="274188" y="1278048"/>
              <a:chExt cx="1827475" cy="1051350"/>
            </a:xfrm>
          </p:grpSpPr>
          <p:sp>
            <p:nvSpPr>
              <p:cNvPr id="1037" name="Google Shape;1037;p48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38" name="Google Shape;1038;p48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1039" name="Google Shape;1039;p48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040" name="Google Shape;1040;p48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1041" name="Google Shape;1041;p48"/>
            <p:cNvGrpSpPr/>
            <p:nvPr/>
          </p:nvGrpSpPr>
          <p:grpSpPr>
            <a:xfrm>
              <a:off x="6349239" y="3420925"/>
              <a:ext cx="1356472" cy="509050"/>
              <a:chOff x="6343699" y="3416675"/>
              <a:chExt cx="1356472" cy="509050"/>
            </a:xfrm>
          </p:grpSpPr>
          <p:sp>
            <p:nvSpPr>
              <p:cNvPr id="1042" name="Google Shape;1042;p48"/>
              <p:cNvSpPr/>
              <p:nvPr/>
            </p:nvSpPr>
            <p:spPr>
              <a:xfrm>
                <a:off x="6343699" y="3524445"/>
                <a:ext cx="776865" cy="54206"/>
              </a:xfrm>
              <a:custGeom>
                <a:avLst/>
                <a:gdLst/>
                <a:ahLst/>
                <a:cxnLst/>
                <a:rect l="l" t="t" r="r" b="b"/>
                <a:pathLst>
                  <a:path w="19319" h="1348" extrusionOk="0">
                    <a:moveTo>
                      <a:pt x="18435" y="1"/>
                    </a:moveTo>
                    <a:cubicBezTo>
                      <a:pt x="18412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296"/>
                      <a:pt x="854" y="1345"/>
                    </a:cubicBezTo>
                    <a:lnTo>
                      <a:pt x="18366" y="1345"/>
                    </a:lnTo>
                    <a:cubicBezTo>
                      <a:pt x="18389" y="1347"/>
                      <a:pt x="18412" y="1347"/>
                      <a:pt x="18435" y="1347"/>
                    </a:cubicBezTo>
                    <a:cubicBezTo>
                      <a:pt x="19319" y="1347"/>
                      <a:pt x="19319" y="1"/>
                      <a:pt x="18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3" name="Google Shape;1043;p48"/>
              <p:cNvSpPr/>
              <p:nvPr/>
            </p:nvSpPr>
            <p:spPr>
              <a:xfrm>
                <a:off x="6343699" y="3651035"/>
                <a:ext cx="777147" cy="55131"/>
              </a:xfrm>
              <a:custGeom>
                <a:avLst/>
                <a:gdLst/>
                <a:ahLst/>
                <a:cxnLst/>
                <a:rect l="l" t="t" r="r" b="b"/>
                <a:pathLst>
                  <a:path w="19326" h="1371" extrusionOk="0">
                    <a:moveTo>
                      <a:pt x="18412" y="1"/>
                    </a:moveTo>
                    <a:cubicBezTo>
                      <a:pt x="18397" y="1"/>
                      <a:pt x="18382" y="1"/>
                      <a:pt x="18366" y="2"/>
                    </a:cubicBezTo>
                    <a:lnTo>
                      <a:pt x="854" y="2"/>
                    </a:lnTo>
                    <a:cubicBezTo>
                      <a:pt x="0" y="75"/>
                      <a:pt x="0" y="1319"/>
                      <a:pt x="854" y="1368"/>
                    </a:cubicBezTo>
                    <a:lnTo>
                      <a:pt x="18366" y="1368"/>
                    </a:lnTo>
                    <a:cubicBezTo>
                      <a:pt x="18389" y="1369"/>
                      <a:pt x="18412" y="1370"/>
                      <a:pt x="18434" y="1370"/>
                    </a:cubicBezTo>
                    <a:cubicBezTo>
                      <a:pt x="19326" y="1370"/>
                      <a:pt x="19319" y="1"/>
                      <a:pt x="184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4" name="Google Shape;1044;p48"/>
              <p:cNvSpPr/>
              <p:nvPr/>
            </p:nvSpPr>
            <p:spPr>
              <a:xfrm>
                <a:off x="6343699" y="3778469"/>
                <a:ext cx="776865" cy="55172"/>
              </a:xfrm>
              <a:custGeom>
                <a:avLst/>
                <a:gdLst/>
                <a:ahLst/>
                <a:cxnLst/>
                <a:rect l="l" t="t" r="r" b="b"/>
                <a:pathLst>
                  <a:path w="19319" h="1372" extrusionOk="0">
                    <a:moveTo>
                      <a:pt x="18433" y="1"/>
                    </a:moveTo>
                    <a:cubicBezTo>
                      <a:pt x="18411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320"/>
                      <a:pt x="854" y="1369"/>
                    </a:cubicBezTo>
                    <a:lnTo>
                      <a:pt x="18366" y="1369"/>
                    </a:lnTo>
                    <a:cubicBezTo>
                      <a:pt x="18389" y="1371"/>
                      <a:pt x="18411" y="1372"/>
                      <a:pt x="18433" y="1372"/>
                    </a:cubicBezTo>
                    <a:cubicBezTo>
                      <a:pt x="19319" y="1372"/>
                      <a:pt x="19319" y="1"/>
                      <a:pt x="184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5" name="Google Shape;1045;p48"/>
              <p:cNvSpPr/>
              <p:nvPr/>
            </p:nvSpPr>
            <p:spPr>
              <a:xfrm>
                <a:off x="7286224" y="3416675"/>
                <a:ext cx="413947" cy="509050"/>
              </a:xfrm>
              <a:custGeom>
                <a:avLst/>
                <a:gdLst/>
                <a:ahLst/>
                <a:cxnLst/>
                <a:rect l="l" t="t" r="r" b="b"/>
                <a:pathLst>
                  <a:path w="10294" h="12659" extrusionOk="0">
                    <a:moveTo>
                      <a:pt x="1" y="1"/>
                    </a:moveTo>
                    <a:lnTo>
                      <a:pt x="1" y="12659"/>
                    </a:lnTo>
                    <a:lnTo>
                      <a:pt x="10293" y="12659"/>
                    </a:lnTo>
                    <a:lnTo>
                      <a:pt x="10293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46" name="Google Shape;1046;p48"/>
          <p:cNvSpPr/>
          <p:nvPr/>
        </p:nvSpPr>
        <p:spPr>
          <a:xfrm>
            <a:off x="5047325" y="10664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7" name="Google Shape;1047;p48"/>
          <p:cNvSpPr/>
          <p:nvPr/>
        </p:nvSpPr>
        <p:spPr>
          <a:xfrm>
            <a:off x="5272757" y="917810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" name="Google Shape;1048;p48"/>
          <p:cNvSpPr/>
          <p:nvPr/>
        </p:nvSpPr>
        <p:spPr>
          <a:xfrm>
            <a:off x="4160539" y="1044612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9" name="Google Shape;1049;p48"/>
          <p:cNvGrpSpPr/>
          <p:nvPr/>
        </p:nvGrpSpPr>
        <p:grpSpPr>
          <a:xfrm>
            <a:off x="8118400" y="475791"/>
            <a:ext cx="621000" cy="621000"/>
            <a:chOff x="416300" y="4058211"/>
            <a:chExt cx="621000" cy="621000"/>
          </a:xfrm>
        </p:grpSpPr>
        <p:sp>
          <p:nvSpPr>
            <p:cNvPr id="1050" name="Google Shape;1050;p48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48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38"/>
          <p:cNvSpPr txBox="1">
            <a:spLocks noGrp="1"/>
          </p:cNvSpPr>
          <p:nvPr>
            <p:ph type="title"/>
          </p:nvPr>
        </p:nvSpPr>
        <p:spPr>
          <a:xfrm>
            <a:off x="1828800" y="1307100"/>
            <a:ext cx="5486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6000" b="1" err="1"/>
              <a:t>Благодарим</a:t>
            </a:r>
            <a:r>
              <a:rPr lang="en" sz="6000" b="1" dirty="0"/>
              <a:t> </a:t>
            </a:r>
            <a:r>
              <a:rPr lang="en" sz="6000" b="1" err="1"/>
              <a:t>за</a:t>
            </a:r>
            <a:r>
              <a:rPr lang="en" sz="6000" b="1" dirty="0"/>
              <a:t> </a:t>
            </a:r>
            <a:r>
              <a:rPr lang="en" sz="6000" b="1" err="1"/>
              <a:t>вниманието</a:t>
            </a:r>
            <a:endParaRPr lang="en" sz="6000" b="1" dirty="0"/>
          </a:p>
        </p:txBody>
      </p:sp>
      <p:grpSp>
        <p:nvGrpSpPr>
          <p:cNvPr id="755" name="Google Shape;755;p38"/>
          <p:cNvGrpSpPr/>
          <p:nvPr/>
        </p:nvGrpSpPr>
        <p:grpSpPr>
          <a:xfrm>
            <a:off x="463700" y="3419112"/>
            <a:ext cx="502800" cy="502800"/>
            <a:chOff x="7014301" y="2017350"/>
            <a:chExt cx="502800" cy="502800"/>
          </a:xfrm>
        </p:grpSpPr>
        <p:sp>
          <p:nvSpPr>
            <p:cNvPr id="756" name="Google Shape;756;p38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38"/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8" name="Google Shape;758;p38"/>
          <p:cNvGrpSpPr/>
          <p:nvPr/>
        </p:nvGrpSpPr>
        <p:grpSpPr>
          <a:xfrm>
            <a:off x="146240" y="934307"/>
            <a:ext cx="1827475" cy="1051350"/>
            <a:chOff x="136938" y="1799258"/>
            <a:chExt cx="1827475" cy="1051350"/>
          </a:xfrm>
        </p:grpSpPr>
        <p:grpSp>
          <p:nvGrpSpPr>
            <p:cNvPr id="759" name="Google Shape;759;p38"/>
            <p:cNvGrpSpPr/>
            <p:nvPr/>
          </p:nvGrpSpPr>
          <p:grpSpPr>
            <a:xfrm>
              <a:off x="136938" y="1799258"/>
              <a:ext cx="1827475" cy="1051350"/>
              <a:chOff x="274188" y="1278048"/>
              <a:chExt cx="1827475" cy="1051350"/>
            </a:xfrm>
          </p:grpSpPr>
          <p:sp>
            <p:nvSpPr>
              <p:cNvPr id="760" name="Google Shape;760;p38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61" name="Google Shape;761;p38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762" name="Google Shape;762;p38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763" name="Google Shape;763;p38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764" name="Google Shape;764;p38"/>
            <p:cNvGrpSpPr/>
            <p:nvPr/>
          </p:nvGrpSpPr>
          <p:grpSpPr>
            <a:xfrm>
              <a:off x="516820" y="2120752"/>
              <a:ext cx="984259" cy="497716"/>
              <a:chOff x="516820" y="2059368"/>
              <a:chExt cx="984259" cy="497716"/>
            </a:xfrm>
          </p:grpSpPr>
          <p:sp>
            <p:nvSpPr>
              <p:cNvPr id="765" name="Google Shape;765;p38"/>
              <p:cNvSpPr/>
              <p:nvPr/>
            </p:nvSpPr>
            <p:spPr>
              <a:xfrm>
                <a:off x="516820" y="2208443"/>
                <a:ext cx="984259" cy="62394"/>
              </a:xfrm>
              <a:custGeom>
                <a:avLst/>
                <a:gdLst/>
                <a:ahLst/>
                <a:cxnLst/>
                <a:rect l="l" t="t" r="r" b="b"/>
                <a:pathLst>
                  <a:path w="25415" h="1611" extrusionOk="0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66" name="Google Shape;766;p38"/>
              <p:cNvGrpSpPr/>
              <p:nvPr/>
            </p:nvGrpSpPr>
            <p:grpSpPr>
              <a:xfrm>
                <a:off x="704319" y="2347322"/>
                <a:ext cx="609261" cy="209762"/>
                <a:chOff x="704319" y="2343647"/>
                <a:chExt cx="609261" cy="209762"/>
              </a:xfrm>
            </p:grpSpPr>
            <p:sp>
              <p:nvSpPr>
                <p:cNvPr id="767" name="Google Shape;767;p38"/>
                <p:cNvSpPr/>
                <p:nvPr/>
              </p:nvSpPr>
              <p:spPr>
                <a:xfrm>
                  <a:off x="704319" y="2343647"/>
                  <a:ext cx="609261" cy="209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32" h="5416" extrusionOk="0">
                      <a:moveTo>
                        <a:pt x="2708" y="0"/>
                      </a:moveTo>
                      <a:cubicBezTo>
                        <a:pt x="1220" y="0"/>
                        <a:pt x="0" y="1220"/>
                        <a:pt x="0" y="2707"/>
                      </a:cubicBezTo>
                      <a:cubicBezTo>
                        <a:pt x="0" y="4220"/>
                        <a:pt x="1220" y="5415"/>
                        <a:pt x="2708" y="5415"/>
                      </a:cubicBezTo>
                      <a:lnTo>
                        <a:pt x="13024" y="5415"/>
                      </a:lnTo>
                      <a:cubicBezTo>
                        <a:pt x="13039" y="5415"/>
                        <a:pt x="13054" y="5415"/>
                        <a:pt x="13068" y="5415"/>
                      </a:cubicBezTo>
                      <a:cubicBezTo>
                        <a:pt x="14536" y="5415"/>
                        <a:pt x="15732" y="4205"/>
                        <a:pt x="15732" y="2707"/>
                      </a:cubicBezTo>
                      <a:cubicBezTo>
                        <a:pt x="15732" y="1220"/>
                        <a:pt x="14512" y="0"/>
                        <a:pt x="1302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8" name="Google Shape;768;p38"/>
                <p:cNvSpPr/>
                <p:nvPr/>
              </p:nvSpPr>
              <p:spPr>
                <a:xfrm>
                  <a:off x="862521" y="2424860"/>
                  <a:ext cx="292857" cy="47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2" h="1221" extrusionOk="0">
                      <a:moveTo>
                        <a:pt x="806" y="1"/>
                      </a:moveTo>
                      <a:cubicBezTo>
                        <a:pt x="1" y="1"/>
                        <a:pt x="1" y="1220"/>
                        <a:pt x="806" y="1220"/>
                      </a:cubicBezTo>
                      <a:lnTo>
                        <a:pt x="6757" y="1220"/>
                      </a:lnTo>
                      <a:cubicBezTo>
                        <a:pt x="7562" y="1220"/>
                        <a:pt x="7562" y="1"/>
                        <a:pt x="67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769" name="Google Shape;769;p38"/>
              <p:cNvSpPr/>
              <p:nvPr/>
            </p:nvSpPr>
            <p:spPr>
              <a:xfrm>
                <a:off x="516820" y="2059368"/>
                <a:ext cx="984259" cy="62394"/>
              </a:xfrm>
              <a:custGeom>
                <a:avLst/>
                <a:gdLst/>
                <a:ahLst/>
                <a:cxnLst/>
                <a:rect l="l" t="t" r="r" b="b"/>
                <a:pathLst>
                  <a:path w="25415" h="1611" extrusionOk="0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70" name="Google Shape;770;p38"/>
          <p:cNvSpPr/>
          <p:nvPr/>
        </p:nvSpPr>
        <p:spPr>
          <a:xfrm>
            <a:off x="1646925" y="396670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38"/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38"/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6" name="Google Shape;776;p38"/>
          <p:cNvGrpSpPr/>
          <p:nvPr/>
        </p:nvGrpSpPr>
        <p:grpSpPr>
          <a:xfrm>
            <a:off x="404600" y="2673613"/>
            <a:ext cx="621000" cy="621000"/>
            <a:chOff x="416300" y="4058211"/>
            <a:chExt cx="621000" cy="621000"/>
          </a:xfrm>
        </p:grpSpPr>
        <p:sp>
          <p:nvSpPr>
            <p:cNvPr id="777" name="Google Shape;777;p38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38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" name="Google Shape;1325;p56">
            <a:extLst>
              <a:ext uri="{FF2B5EF4-FFF2-40B4-BE49-F238E27FC236}">
                <a16:creationId xmlns:a16="http://schemas.microsoft.com/office/drawing/2014/main" id="{43C0A53E-FDE7-D61B-4D73-3EE80A00864E}"/>
              </a:ext>
            </a:extLst>
          </p:cNvPr>
          <p:cNvGrpSpPr/>
          <p:nvPr/>
        </p:nvGrpSpPr>
        <p:grpSpPr>
          <a:xfrm>
            <a:off x="7459673" y="1941519"/>
            <a:ext cx="1097293" cy="1470385"/>
            <a:chOff x="7331725" y="1600325"/>
            <a:chExt cx="1097293" cy="1470385"/>
          </a:xfrm>
        </p:grpSpPr>
        <p:sp>
          <p:nvSpPr>
            <p:cNvPr id="3" name="Google Shape;1326;p56">
              <a:extLst>
                <a:ext uri="{FF2B5EF4-FFF2-40B4-BE49-F238E27FC236}">
                  <a16:creationId xmlns:a16="http://schemas.microsoft.com/office/drawing/2014/main" id="{7BBF1143-E304-3D12-EF3E-E453F0B33E83}"/>
                </a:ext>
              </a:extLst>
            </p:cNvPr>
            <p:cNvSpPr/>
            <p:nvPr/>
          </p:nvSpPr>
          <p:spPr>
            <a:xfrm>
              <a:off x="7331725" y="1600325"/>
              <a:ext cx="1097293" cy="1470385"/>
            </a:xfrm>
            <a:custGeom>
              <a:avLst/>
              <a:gdLst/>
              <a:ahLst/>
              <a:cxnLst/>
              <a:rect l="l" t="t" r="r" b="b"/>
              <a:pathLst>
                <a:path w="24806" h="33293" extrusionOk="0">
                  <a:moveTo>
                    <a:pt x="4464" y="18073"/>
                  </a:moveTo>
                  <a:lnTo>
                    <a:pt x="4464" y="18073"/>
                  </a:lnTo>
                  <a:cubicBezTo>
                    <a:pt x="1" y="11659"/>
                    <a:pt x="4610" y="2878"/>
                    <a:pt x="12415" y="2878"/>
                  </a:cubicBezTo>
                  <a:cubicBezTo>
                    <a:pt x="20220" y="2878"/>
                    <a:pt x="24805" y="11659"/>
                    <a:pt x="20342" y="18073"/>
                  </a:cubicBezTo>
                  <a:lnTo>
                    <a:pt x="20342" y="18073"/>
                  </a:lnTo>
                  <a:cubicBezTo>
                    <a:pt x="19634" y="19220"/>
                    <a:pt x="18147" y="21683"/>
                    <a:pt x="17927" y="23024"/>
                  </a:cubicBezTo>
                  <a:cubicBezTo>
                    <a:pt x="17854" y="23512"/>
                    <a:pt x="17830" y="24000"/>
                    <a:pt x="17805" y="24512"/>
                  </a:cubicBezTo>
                  <a:cubicBezTo>
                    <a:pt x="17781" y="25415"/>
                    <a:pt x="17732" y="26097"/>
                    <a:pt x="17171" y="26463"/>
                  </a:cubicBezTo>
                  <a:lnTo>
                    <a:pt x="17269" y="26536"/>
                  </a:lnTo>
                  <a:cubicBezTo>
                    <a:pt x="17830" y="27097"/>
                    <a:pt x="17537" y="28049"/>
                    <a:pt x="16756" y="28244"/>
                  </a:cubicBezTo>
                  <a:cubicBezTo>
                    <a:pt x="16903" y="28415"/>
                    <a:pt x="17000" y="28634"/>
                    <a:pt x="17000" y="28878"/>
                  </a:cubicBezTo>
                  <a:cubicBezTo>
                    <a:pt x="17000" y="29414"/>
                    <a:pt x="16537" y="29878"/>
                    <a:pt x="15976" y="29878"/>
                  </a:cubicBezTo>
                  <a:lnTo>
                    <a:pt x="15830" y="29878"/>
                  </a:lnTo>
                  <a:cubicBezTo>
                    <a:pt x="15976" y="30049"/>
                    <a:pt x="16049" y="30268"/>
                    <a:pt x="16049" y="30488"/>
                  </a:cubicBezTo>
                  <a:cubicBezTo>
                    <a:pt x="16049" y="31049"/>
                    <a:pt x="15586" y="31488"/>
                    <a:pt x="15049" y="31512"/>
                  </a:cubicBezTo>
                  <a:lnTo>
                    <a:pt x="14537" y="31512"/>
                  </a:lnTo>
                  <a:cubicBezTo>
                    <a:pt x="14488" y="31927"/>
                    <a:pt x="14269" y="32317"/>
                    <a:pt x="13927" y="32610"/>
                  </a:cubicBezTo>
                  <a:cubicBezTo>
                    <a:pt x="13025" y="33292"/>
                    <a:pt x="11781" y="33292"/>
                    <a:pt x="10903" y="32610"/>
                  </a:cubicBezTo>
                  <a:cubicBezTo>
                    <a:pt x="10562" y="32317"/>
                    <a:pt x="10342" y="31927"/>
                    <a:pt x="10269" y="31512"/>
                  </a:cubicBezTo>
                  <a:lnTo>
                    <a:pt x="9781" y="31512"/>
                  </a:lnTo>
                  <a:cubicBezTo>
                    <a:pt x="8952" y="31512"/>
                    <a:pt x="8464" y="30536"/>
                    <a:pt x="8976" y="29878"/>
                  </a:cubicBezTo>
                  <a:lnTo>
                    <a:pt x="8830" y="29878"/>
                  </a:lnTo>
                  <a:cubicBezTo>
                    <a:pt x="7976" y="29878"/>
                    <a:pt x="7513" y="28902"/>
                    <a:pt x="8049" y="28244"/>
                  </a:cubicBezTo>
                  <a:cubicBezTo>
                    <a:pt x="7854" y="28195"/>
                    <a:pt x="7684" y="28097"/>
                    <a:pt x="7562" y="27951"/>
                  </a:cubicBezTo>
                  <a:cubicBezTo>
                    <a:pt x="7171" y="27561"/>
                    <a:pt x="7171" y="26927"/>
                    <a:pt x="7562" y="26536"/>
                  </a:cubicBezTo>
                  <a:lnTo>
                    <a:pt x="7635" y="26463"/>
                  </a:lnTo>
                  <a:cubicBezTo>
                    <a:pt x="7074" y="26122"/>
                    <a:pt x="7049" y="25439"/>
                    <a:pt x="7001" y="24512"/>
                  </a:cubicBezTo>
                  <a:cubicBezTo>
                    <a:pt x="7001" y="24000"/>
                    <a:pt x="6952" y="23512"/>
                    <a:pt x="6879" y="23024"/>
                  </a:cubicBezTo>
                  <a:cubicBezTo>
                    <a:pt x="6659" y="21659"/>
                    <a:pt x="5196" y="19195"/>
                    <a:pt x="4464" y="18049"/>
                  </a:cubicBezTo>
                  <a:close/>
                  <a:moveTo>
                    <a:pt x="12488" y="1269"/>
                  </a:moveTo>
                  <a:cubicBezTo>
                    <a:pt x="12488" y="1537"/>
                    <a:pt x="12098" y="1537"/>
                    <a:pt x="12098" y="1269"/>
                  </a:cubicBezTo>
                  <a:lnTo>
                    <a:pt x="12098" y="269"/>
                  </a:lnTo>
                  <a:cubicBezTo>
                    <a:pt x="12098" y="1"/>
                    <a:pt x="12488" y="1"/>
                    <a:pt x="12488" y="269"/>
                  </a:cubicBezTo>
                  <a:close/>
                  <a:moveTo>
                    <a:pt x="6976" y="2708"/>
                  </a:moveTo>
                  <a:lnTo>
                    <a:pt x="6464" y="1830"/>
                  </a:lnTo>
                  <a:cubicBezTo>
                    <a:pt x="6318" y="1586"/>
                    <a:pt x="5976" y="1781"/>
                    <a:pt x="6123" y="2025"/>
                  </a:cubicBezTo>
                  <a:lnTo>
                    <a:pt x="6635" y="2903"/>
                  </a:lnTo>
                  <a:cubicBezTo>
                    <a:pt x="6757" y="3122"/>
                    <a:pt x="7098" y="2927"/>
                    <a:pt x="6976" y="2708"/>
                  </a:cubicBezTo>
                  <a:close/>
                  <a:moveTo>
                    <a:pt x="2903" y="6708"/>
                  </a:moveTo>
                  <a:lnTo>
                    <a:pt x="2025" y="6220"/>
                  </a:lnTo>
                  <a:cubicBezTo>
                    <a:pt x="1928" y="6147"/>
                    <a:pt x="1806" y="6195"/>
                    <a:pt x="1757" y="6293"/>
                  </a:cubicBezTo>
                  <a:cubicBezTo>
                    <a:pt x="1684" y="6366"/>
                    <a:pt x="1732" y="6488"/>
                    <a:pt x="1830" y="6561"/>
                  </a:cubicBezTo>
                  <a:lnTo>
                    <a:pt x="2708" y="7074"/>
                  </a:lnTo>
                  <a:cubicBezTo>
                    <a:pt x="2806" y="7122"/>
                    <a:pt x="2928" y="7074"/>
                    <a:pt x="2976" y="6976"/>
                  </a:cubicBezTo>
                  <a:cubicBezTo>
                    <a:pt x="3025" y="6903"/>
                    <a:pt x="3001" y="6781"/>
                    <a:pt x="2903" y="6708"/>
                  </a:cubicBezTo>
                  <a:close/>
                  <a:moveTo>
                    <a:pt x="1367" y="12195"/>
                  </a:moveTo>
                  <a:cubicBezTo>
                    <a:pt x="1489" y="12195"/>
                    <a:pt x="1586" y="12269"/>
                    <a:pt x="1586" y="12390"/>
                  </a:cubicBezTo>
                  <a:cubicBezTo>
                    <a:pt x="1586" y="12512"/>
                    <a:pt x="1489" y="12586"/>
                    <a:pt x="1367" y="12586"/>
                  </a:cubicBezTo>
                  <a:lnTo>
                    <a:pt x="367" y="12586"/>
                  </a:lnTo>
                  <a:cubicBezTo>
                    <a:pt x="245" y="12586"/>
                    <a:pt x="171" y="12512"/>
                    <a:pt x="171" y="12390"/>
                  </a:cubicBezTo>
                  <a:cubicBezTo>
                    <a:pt x="171" y="12293"/>
                    <a:pt x="245" y="12195"/>
                    <a:pt x="367" y="12195"/>
                  </a:cubicBezTo>
                  <a:close/>
                  <a:moveTo>
                    <a:pt x="18000" y="2781"/>
                  </a:moveTo>
                  <a:lnTo>
                    <a:pt x="18513" y="1903"/>
                  </a:lnTo>
                  <a:cubicBezTo>
                    <a:pt x="18635" y="1683"/>
                    <a:pt x="18293" y="1464"/>
                    <a:pt x="18147" y="1708"/>
                  </a:cubicBezTo>
                  <a:lnTo>
                    <a:pt x="17659" y="2586"/>
                  </a:lnTo>
                  <a:cubicBezTo>
                    <a:pt x="17513" y="2805"/>
                    <a:pt x="17854" y="3000"/>
                    <a:pt x="18000" y="2781"/>
                  </a:cubicBezTo>
                  <a:close/>
                  <a:moveTo>
                    <a:pt x="22000" y="6854"/>
                  </a:moveTo>
                  <a:lnTo>
                    <a:pt x="22878" y="6342"/>
                  </a:lnTo>
                  <a:cubicBezTo>
                    <a:pt x="23098" y="6220"/>
                    <a:pt x="22903" y="5854"/>
                    <a:pt x="22683" y="6000"/>
                  </a:cubicBezTo>
                  <a:lnTo>
                    <a:pt x="21805" y="6513"/>
                  </a:lnTo>
                  <a:cubicBezTo>
                    <a:pt x="21561" y="6659"/>
                    <a:pt x="21756" y="7000"/>
                    <a:pt x="22000" y="6854"/>
                  </a:cubicBezTo>
                  <a:close/>
                  <a:moveTo>
                    <a:pt x="23439" y="12366"/>
                  </a:moveTo>
                  <a:cubicBezTo>
                    <a:pt x="23317" y="12366"/>
                    <a:pt x="23220" y="12293"/>
                    <a:pt x="23220" y="12171"/>
                  </a:cubicBezTo>
                  <a:cubicBezTo>
                    <a:pt x="23220" y="12073"/>
                    <a:pt x="23317" y="11976"/>
                    <a:pt x="23439" y="11976"/>
                  </a:cubicBezTo>
                  <a:lnTo>
                    <a:pt x="24439" y="11976"/>
                  </a:lnTo>
                  <a:cubicBezTo>
                    <a:pt x="24561" y="11976"/>
                    <a:pt x="24634" y="12073"/>
                    <a:pt x="24634" y="12171"/>
                  </a:cubicBezTo>
                  <a:cubicBezTo>
                    <a:pt x="24634" y="12293"/>
                    <a:pt x="24561" y="12366"/>
                    <a:pt x="24439" y="123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1327;p56">
              <a:extLst>
                <a:ext uri="{FF2B5EF4-FFF2-40B4-BE49-F238E27FC236}">
                  <a16:creationId xmlns:a16="http://schemas.microsoft.com/office/drawing/2014/main" id="{CA3EE470-31FC-52F1-7875-7867437677C6}"/>
                </a:ext>
              </a:extLst>
            </p:cNvPr>
            <p:cNvSpPr/>
            <p:nvPr/>
          </p:nvSpPr>
          <p:spPr>
            <a:xfrm>
              <a:off x="7331725" y="1600325"/>
              <a:ext cx="1097293" cy="1470385"/>
            </a:xfrm>
            <a:custGeom>
              <a:avLst/>
              <a:gdLst/>
              <a:ahLst/>
              <a:cxnLst/>
              <a:rect l="l" t="t" r="r" b="b"/>
              <a:pathLst>
                <a:path w="24806" h="33293" extrusionOk="0">
                  <a:moveTo>
                    <a:pt x="10757" y="26244"/>
                  </a:moveTo>
                  <a:lnTo>
                    <a:pt x="10757" y="20342"/>
                  </a:lnTo>
                  <a:lnTo>
                    <a:pt x="10757" y="20098"/>
                  </a:lnTo>
                  <a:cubicBezTo>
                    <a:pt x="10635" y="20073"/>
                    <a:pt x="10488" y="20024"/>
                    <a:pt x="10391" y="20000"/>
                  </a:cubicBezTo>
                  <a:cubicBezTo>
                    <a:pt x="9952" y="19878"/>
                    <a:pt x="9562" y="19659"/>
                    <a:pt x="9220" y="19390"/>
                  </a:cubicBezTo>
                  <a:cubicBezTo>
                    <a:pt x="8952" y="19171"/>
                    <a:pt x="8781" y="18878"/>
                    <a:pt x="8757" y="18537"/>
                  </a:cubicBezTo>
                  <a:cubicBezTo>
                    <a:pt x="8757" y="18439"/>
                    <a:pt x="8781" y="18366"/>
                    <a:pt x="8805" y="18293"/>
                  </a:cubicBezTo>
                  <a:cubicBezTo>
                    <a:pt x="8879" y="18024"/>
                    <a:pt x="9074" y="17829"/>
                    <a:pt x="9318" y="17756"/>
                  </a:cubicBezTo>
                  <a:cubicBezTo>
                    <a:pt x="9488" y="17707"/>
                    <a:pt x="9683" y="17707"/>
                    <a:pt x="9879" y="17756"/>
                  </a:cubicBezTo>
                  <a:cubicBezTo>
                    <a:pt x="10098" y="17829"/>
                    <a:pt x="10293" y="17927"/>
                    <a:pt x="10440" y="18098"/>
                  </a:cubicBezTo>
                  <a:cubicBezTo>
                    <a:pt x="10879" y="18561"/>
                    <a:pt x="11122" y="19146"/>
                    <a:pt x="11147" y="19781"/>
                  </a:cubicBezTo>
                  <a:cubicBezTo>
                    <a:pt x="11976" y="19927"/>
                    <a:pt x="12830" y="19927"/>
                    <a:pt x="13683" y="19781"/>
                  </a:cubicBezTo>
                  <a:cubicBezTo>
                    <a:pt x="13708" y="19146"/>
                    <a:pt x="13952" y="18561"/>
                    <a:pt x="14366" y="18098"/>
                  </a:cubicBezTo>
                  <a:cubicBezTo>
                    <a:pt x="14537" y="17927"/>
                    <a:pt x="14732" y="17829"/>
                    <a:pt x="14927" y="17756"/>
                  </a:cubicBezTo>
                  <a:cubicBezTo>
                    <a:pt x="15122" y="17707"/>
                    <a:pt x="15317" y="17707"/>
                    <a:pt x="15513" y="17756"/>
                  </a:cubicBezTo>
                  <a:cubicBezTo>
                    <a:pt x="15757" y="17829"/>
                    <a:pt x="15952" y="18024"/>
                    <a:pt x="16025" y="18293"/>
                  </a:cubicBezTo>
                  <a:cubicBezTo>
                    <a:pt x="16049" y="18366"/>
                    <a:pt x="16049" y="18439"/>
                    <a:pt x="16049" y="18537"/>
                  </a:cubicBezTo>
                  <a:cubicBezTo>
                    <a:pt x="16049" y="18878"/>
                    <a:pt x="15878" y="19171"/>
                    <a:pt x="15610" y="19390"/>
                  </a:cubicBezTo>
                  <a:cubicBezTo>
                    <a:pt x="15244" y="19659"/>
                    <a:pt x="14854" y="19878"/>
                    <a:pt x="14439" y="20000"/>
                  </a:cubicBezTo>
                  <a:cubicBezTo>
                    <a:pt x="14318" y="20024"/>
                    <a:pt x="14196" y="20073"/>
                    <a:pt x="14049" y="20098"/>
                  </a:cubicBezTo>
                  <a:lnTo>
                    <a:pt x="14049" y="20342"/>
                  </a:lnTo>
                  <a:lnTo>
                    <a:pt x="14049" y="26244"/>
                  </a:lnTo>
                  <a:lnTo>
                    <a:pt x="16561" y="26244"/>
                  </a:lnTo>
                  <a:lnTo>
                    <a:pt x="16659" y="26244"/>
                  </a:lnTo>
                  <a:cubicBezTo>
                    <a:pt x="17342" y="26073"/>
                    <a:pt x="17366" y="25415"/>
                    <a:pt x="17415" y="24488"/>
                  </a:cubicBezTo>
                  <a:cubicBezTo>
                    <a:pt x="17439" y="23976"/>
                    <a:pt x="17464" y="23463"/>
                    <a:pt x="17537" y="22976"/>
                  </a:cubicBezTo>
                  <a:cubicBezTo>
                    <a:pt x="17781" y="21561"/>
                    <a:pt x="19293" y="19024"/>
                    <a:pt x="20025" y="17854"/>
                  </a:cubicBezTo>
                  <a:lnTo>
                    <a:pt x="20025" y="17829"/>
                  </a:lnTo>
                  <a:lnTo>
                    <a:pt x="20025" y="17829"/>
                  </a:lnTo>
                  <a:cubicBezTo>
                    <a:pt x="20220" y="17512"/>
                    <a:pt x="20366" y="17293"/>
                    <a:pt x="20391" y="17220"/>
                  </a:cubicBezTo>
                  <a:cubicBezTo>
                    <a:pt x="20756" y="16610"/>
                    <a:pt x="21049" y="15976"/>
                    <a:pt x="21244" y="15293"/>
                  </a:cubicBezTo>
                  <a:cubicBezTo>
                    <a:pt x="23147" y="9342"/>
                    <a:pt x="18683" y="3244"/>
                    <a:pt x="12415" y="3244"/>
                  </a:cubicBezTo>
                  <a:cubicBezTo>
                    <a:pt x="6147" y="3244"/>
                    <a:pt x="1684" y="9342"/>
                    <a:pt x="3562" y="15293"/>
                  </a:cubicBezTo>
                  <a:cubicBezTo>
                    <a:pt x="3781" y="15976"/>
                    <a:pt x="4074" y="16610"/>
                    <a:pt x="4415" y="17220"/>
                  </a:cubicBezTo>
                  <a:cubicBezTo>
                    <a:pt x="4440" y="17268"/>
                    <a:pt x="4586" y="17488"/>
                    <a:pt x="4806" y="17829"/>
                  </a:cubicBezTo>
                  <a:lnTo>
                    <a:pt x="4806" y="17829"/>
                  </a:lnTo>
                  <a:lnTo>
                    <a:pt x="4806" y="17854"/>
                  </a:lnTo>
                  <a:cubicBezTo>
                    <a:pt x="5537" y="19024"/>
                    <a:pt x="7049" y="21561"/>
                    <a:pt x="7269" y="22976"/>
                  </a:cubicBezTo>
                  <a:cubicBezTo>
                    <a:pt x="7342" y="23463"/>
                    <a:pt x="7391" y="23976"/>
                    <a:pt x="7391" y="24488"/>
                  </a:cubicBezTo>
                  <a:cubicBezTo>
                    <a:pt x="7440" y="25415"/>
                    <a:pt x="7464" y="26073"/>
                    <a:pt x="8147" y="26244"/>
                  </a:cubicBezTo>
                  <a:lnTo>
                    <a:pt x="8269" y="26244"/>
                  </a:lnTo>
                  <a:close/>
                  <a:moveTo>
                    <a:pt x="23415" y="12390"/>
                  </a:moveTo>
                  <a:cubicBezTo>
                    <a:pt x="23317" y="12390"/>
                    <a:pt x="23220" y="12293"/>
                    <a:pt x="23220" y="12195"/>
                  </a:cubicBezTo>
                  <a:cubicBezTo>
                    <a:pt x="23220" y="12073"/>
                    <a:pt x="23317" y="11976"/>
                    <a:pt x="23415" y="12000"/>
                  </a:cubicBezTo>
                  <a:lnTo>
                    <a:pt x="24439" y="12000"/>
                  </a:lnTo>
                  <a:cubicBezTo>
                    <a:pt x="24561" y="11976"/>
                    <a:pt x="24634" y="12073"/>
                    <a:pt x="24634" y="12195"/>
                  </a:cubicBezTo>
                  <a:cubicBezTo>
                    <a:pt x="24634" y="12293"/>
                    <a:pt x="24561" y="12390"/>
                    <a:pt x="24439" y="12390"/>
                  </a:cubicBezTo>
                  <a:close/>
                  <a:moveTo>
                    <a:pt x="22000" y="6854"/>
                  </a:moveTo>
                  <a:cubicBezTo>
                    <a:pt x="21756" y="7000"/>
                    <a:pt x="21561" y="6659"/>
                    <a:pt x="21805" y="6513"/>
                  </a:cubicBezTo>
                  <a:lnTo>
                    <a:pt x="22683" y="6000"/>
                  </a:lnTo>
                  <a:cubicBezTo>
                    <a:pt x="22903" y="5878"/>
                    <a:pt x="23098" y="6220"/>
                    <a:pt x="22878" y="6366"/>
                  </a:cubicBezTo>
                  <a:close/>
                  <a:moveTo>
                    <a:pt x="18000" y="2781"/>
                  </a:moveTo>
                  <a:cubicBezTo>
                    <a:pt x="17854" y="3025"/>
                    <a:pt x="17513" y="2830"/>
                    <a:pt x="17659" y="2586"/>
                  </a:cubicBezTo>
                  <a:lnTo>
                    <a:pt x="18147" y="1708"/>
                  </a:lnTo>
                  <a:cubicBezTo>
                    <a:pt x="18293" y="1488"/>
                    <a:pt x="18635" y="1683"/>
                    <a:pt x="18513" y="1927"/>
                  </a:cubicBezTo>
                  <a:close/>
                  <a:moveTo>
                    <a:pt x="1367" y="12195"/>
                  </a:moveTo>
                  <a:cubicBezTo>
                    <a:pt x="1489" y="12195"/>
                    <a:pt x="1586" y="12293"/>
                    <a:pt x="1586" y="12415"/>
                  </a:cubicBezTo>
                  <a:cubicBezTo>
                    <a:pt x="1586" y="12512"/>
                    <a:pt x="1489" y="12610"/>
                    <a:pt x="1367" y="12610"/>
                  </a:cubicBezTo>
                  <a:lnTo>
                    <a:pt x="367" y="12610"/>
                  </a:lnTo>
                  <a:cubicBezTo>
                    <a:pt x="245" y="12610"/>
                    <a:pt x="171" y="12512"/>
                    <a:pt x="171" y="12415"/>
                  </a:cubicBezTo>
                  <a:cubicBezTo>
                    <a:pt x="171" y="12293"/>
                    <a:pt x="245" y="12195"/>
                    <a:pt x="367" y="12195"/>
                  </a:cubicBezTo>
                  <a:close/>
                  <a:moveTo>
                    <a:pt x="2903" y="6708"/>
                  </a:moveTo>
                  <a:cubicBezTo>
                    <a:pt x="3001" y="6781"/>
                    <a:pt x="3025" y="6903"/>
                    <a:pt x="2976" y="6976"/>
                  </a:cubicBezTo>
                  <a:cubicBezTo>
                    <a:pt x="2928" y="7074"/>
                    <a:pt x="2806" y="7122"/>
                    <a:pt x="2708" y="7074"/>
                  </a:cubicBezTo>
                  <a:lnTo>
                    <a:pt x="1830" y="6561"/>
                  </a:lnTo>
                  <a:cubicBezTo>
                    <a:pt x="1732" y="6488"/>
                    <a:pt x="1684" y="6366"/>
                    <a:pt x="1757" y="6293"/>
                  </a:cubicBezTo>
                  <a:cubicBezTo>
                    <a:pt x="1806" y="6195"/>
                    <a:pt x="1928" y="6147"/>
                    <a:pt x="2025" y="6220"/>
                  </a:cubicBezTo>
                  <a:close/>
                  <a:moveTo>
                    <a:pt x="6976" y="2708"/>
                  </a:moveTo>
                  <a:cubicBezTo>
                    <a:pt x="7098" y="2952"/>
                    <a:pt x="6757" y="3147"/>
                    <a:pt x="6635" y="2927"/>
                  </a:cubicBezTo>
                  <a:lnTo>
                    <a:pt x="6123" y="2025"/>
                  </a:lnTo>
                  <a:cubicBezTo>
                    <a:pt x="5976" y="1805"/>
                    <a:pt x="6318" y="1610"/>
                    <a:pt x="6464" y="1830"/>
                  </a:cubicBezTo>
                  <a:close/>
                  <a:moveTo>
                    <a:pt x="12488" y="1293"/>
                  </a:moveTo>
                  <a:cubicBezTo>
                    <a:pt x="12488" y="1537"/>
                    <a:pt x="12098" y="1537"/>
                    <a:pt x="12098" y="1293"/>
                  </a:cubicBezTo>
                  <a:lnTo>
                    <a:pt x="12098" y="269"/>
                  </a:lnTo>
                  <a:cubicBezTo>
                    <a:pt x="12098" y="1"/>
                    <a:pt x="12488" y="1"/>
                    <a:pt x="12488" y="269"/>
                  </a:cubicBezTo>
                  <a:close/>
                  <a:moveTo>
                    <a:pt x="4464" y="18073"/>
                  </a:moveTo>
                  <a:lnTo>
                    <a:pt x="4464" y="18073"/>
                  </a:lnTo>
                  <a:cubicBezTo>
                    <a:pt x="1" y="11659"/>
                    <a:pt x="4610" y="2878"/>
                    <a:pt x="12415" y="2878"/>
                  </a:cubicBezTo>
                  <a:cubicBezTo>
                    <a:pt x="20220" y="2878"/>
                    <a:pt x="24805" y="11659"/>
                    <a:pt x="20342" y="18073"/>
                  </a:cubicBezTo>
                  <a:lnTo>
                    <a:pt x="20342" y="18073"/>
                  </a:lnTo>
                  <a:cubicBezTo>
                    <a:pt x="19634" y="19220"/>
                    <a:pt x="18147" y="21683"/>
                    <a:pt x="17927" y="23024"/>
                  </a:cubicBezTo>
                  <a:cubicBezTo>
                    <a:pt x="17854" y="23512"/>
                    <a:pt x="17830" y="24000"/>
                    <a:pt x="17805" y="24512"/>
                  </a:cubicBezTo>
                  <a:cubicBezTo>
                    <a:pt x="17781" y="25415"/>
                    <a:pt x="17732" y="26097"/>
                    <a:pt x="17171" y="26463"/>
                  </a:cubicBezTo>
                  <a:lnTo>
                    <a:pt x="17269" y="26536"/>
                  </a:lnTo>
                  <a:cubicBezTo>
                    <a:pt x="17830" y="27097"/>
                    <a:pt x="17537" y="28049"/>
                    <a:pt x="16756" y="28244"/>
                  </a:cubicBezTo>
                  <a:cubicBezTo>
                    <a:pt x="16903" y="28415"/>
                    <a:pt x="17000" y="28634"/>
                    <a:pt x="17000" y="28878"/>
                  </a:cubicBezTo>
                  <a:cubicBezTo>
                    <a:pt x="17000" y="29414"/>
                    <a:pt x="16537" y="29878"/>
                    <a:pt x="15976" y="29878"/>
                  </a:cubicBezTo>
                  <a:lnTo>
                    <a:pt x="15830" y="29878"/>
                  </a:lnTo>
                  <a:cubicBezTo>
                    <a:pt x="15976" y="30049"/>
                    <a:pt x="16049" y="30268"/>
                    <a:pt x="16049" y="30488"/>
                  </a:cubicBezTo>
                  <a:cubicBezTo>
                    <a:pt x="16049" y="31049"/>
                    <a:pt x="15586" y="31488"/>
                    <a:pt x="15049" y="31512"/>
                  </a:cubicBezTo>
                  <a:lnTo>
                    <a:pt x="14537" y="31512"/>
                  </a:lnTo>
                  <a:cubicBezTo>
                    <a:pt x="14488" y="31927"/>
                    <a:pt x="14269" y="32317"/>
                    <a:pt x="13927" y="32610"/>
                  </a:cubicBezTo>
                  <a:cubicBezTo>
                    <a:pt x="13025" y="33292"/>
                    <a:pt x="11781" y="33292"/>
                    <a:pt x="10903" y="32610"/>
                  </a:cubicBezTo>
                  <a:cubicBezTo>
                    <a:pt x="10562" y="32317"/>
                    <a:pt x="10342" y="31927"/>
                    <a:pt x="10269" y="31512"/>
                  </a:cubicBezTo>
                  <a:lnTo>
                    <a:pt x="9781" y="31512"/>
                  </a:lnTo>
                  <a:cubicBezTo>
                    <a:pt x="8952" y="31512"/>
                    <a:pt x="8464" y="30536"/>
                    <a:pt x="8976" y="29878"/>
                  </a:cubicBezTo>
                  <a:lnTo>
                    <a:pt x="8830" y="29878"/>
                  </a:lnTo>
                  <a:cubicBezTo>
                    <a:pt x="7976" y="29878"/>
                    <a:pt x="7513" y="28902"/>
                    <a:pt x="8049" y="28244"/>
                  </a:cubicBezTo>
                  <a:cubicBezTo>
                    <a:pt x="7854" y="28195"/>
                    <a:pt x="7684" y="28097"/>
                    <a:pt x="7562" y="27951"/>
                  </a:cubicBezTo>
                  <a:cubicBezTo>
                    <a:pt x="7171" y="27561"/>
                    <a:pt x="7171" y="26927"/>
                    <a:pt x="7562" y="26536"/>
                  </a:cubicBezTo>
                  <a:lnTo>
                    <a:pt x="7635" y="26463"/>
                  </a:lnTo>
                  <a:cubicBezTo>
                    <a:pt x="7074" y="26122"/>
                    <a:pt x="7049" y="25439"/>
                    <a:pt x="7001" y="24512"/>
                  </a:cubicBezTo>
                  <a:cubicBezTo>
                    <a:pt x="7001" y="24000"/>
                    <a:pt x="6952" y="23512"/>
                    <a:pt x="6879" y="23024"/>
                  </a:cubicBezTo>
                  <a:cubicBezTo>
                    <a:pt x="6659" y="21659"/>
                    <a:pt x="5196" y="19195"/>
                    <a:pt x="4464" y="18049"/>
                  </a:cubicBezTo>
                  <a:close/>
                  <a:moveTo>
                    <a:pt x="14147" y="31512"/>
                  </a:moveTo>
                  <a:lnTo>
                    <a:pt x="10659" y="31512"/>
                  </a:lnTo>
                  <a:cubicBezTo>
                    <a:pt x="10732" y="31829"/>
                    <a:pt x="10903" y="32122"/>
                    <a:pt x="11147" y="32317"/>
                  </a:cubicBezTo>
                  <a:cubicBezTo>
                    <a:pt x="11879" y="32878"/>
                    <a:pt x="12927" y="32878"/>
                    <a:pt x="13659" y="32317"/>
                  </a:cubicBezTo>
                  <a:cubicBezTo>
                    <a:pt x="13903" y="32122"/>
                    <a:pt x="14098" y="31829"/>
                    <a:pt x="14147" y="31512"/>
                  </a:cubicBezTo>
                  <a:close/>
                  <a:moveTo>
                    <a:pt x="15049" y="29902"/>
                  </a:moveTo>
                  <a:lnTo>
                    <a:pt x="9781" y="29902"/>
                  </a:lnTo>
                  <a:cubicBezTo>
                    <a:pt x="8952" y="29902"/>
                    <a:pt x="8952" y="31122"/>
                    <a:pt x="9781" y="31122"/>
                  </a:cubicBezTo>
                  <a:lnTo>
                    <a:pt x="15025" y="31122"/>
                  </a:lnTo>
                  <a:cubicBezTo>
                    <a:pt x="15196" y="31122"/>
                    <a:pt x="15342" y="31049"/>
                    <a:pt x="15464" y="30927"/>
                  </a:cubicBezTo>
                  <a:cubicBezTo>
                    <a:pt x="15586" y="30829"/>
                    <a:pt x="15635" y="30658"/>
                    <a:pt x="15635" y="30512"/>
                  </a:cubicBezTo>
                  <a:cubicBezTo>
                    <a:pt x="15635" y="30171"/>
                    <a:pt x="15366" y="29902"/>
                    <a:pt x="15025" y="29902"/>
                  </a:cubicBezTo>
                  <a:close/>
                  <a:moveTo>
                    <a:pt x="15976" y="28268"/>
                  </a:moveTo>
                  <a:lnTo>
                    <a:pt x="8830" y="28268"/>
                  </a:lnTo>
                  <a:cubicBezTo>
                    <a:pt x="8488" y="28268"/>
                    <a:pt x="8220" y="28536"/>
                    <a:pt x="8220" y="28878"/>
                  </a:cubicBezTo>
                  <a:cubicBezTo>
                    <a:pt x="8220" y="29219"/>
                    <a:pt x="8488" y="29488"/>
                    <a:pt x="8830" y="29488"/>
                  </a:cubicBezTo>
                  <a:lnTo>
                    <a:pt x="15976" y="29488"/>
                  </a:lnTo>
                  <a:cubicBezTo>
                    <a:pt x="16317" y="29488"/>
                    <a:pt x="16586" y="29219"/>
                    <a:pt x="16586" y="28878"/>
                  </a:cubicBezTo>
                  <a:cubicBezTo>
                    <a:pt x="16586" y="28536"/>
                    <a:pt x="16317" y="28268"/>
                    <a:pt x="15976" y="28268"/>
                  </a:cubicBezTo>
                  <a:close/>
                  <a:moveTo>
                    <a:pt x="13659" y="26244"/>
                  </a:moveTo>
                  <a:lnTo>
                    <a:pt x="11171" y="26244"/>
                  </a:lnTo>
                  <a:lnTo>
                    <a:pt x="11171" y="20342"/>
                  </a:lnTo>
                  <a:lnTo>
                    <a:pt x="11171" y="20171"/>
                  </a:lnTo>
                  <a:cubicBezTo>
                    <a:pt x="12000" y="20317"/>
                    <a:pt x="12830" y="20317"/>
                    <a:pt x="13659" y="20171"/>
                  </a:cubicBezTo>
                  <a:lnTo>
                    <a:pt x="13659" y="20342"/>
                  </a:lnTo>
                  <a:lnTo>
                    <a:pt x="13659" y="26244"/>
                  </a:lnTo>
                  <a:close/>
                  <a:moveTo>
                    <a:pt x="16561" y="26658"/>
                  </a:moveTo>
                  <a:lnTo>
                    <a:pt x="8269" y="26658"/>
                  </a:lnTo>
                  <a:cubicBezTo>
                    <a:pt x="8098" y="26658"/>
                    <a:pt x="7952" y="26707"/>
                    <a:pt x="7830" y="26829"/>
                  </a:cubicBezTo>
                  <a:cubicBezTo>
                    <a:pt x="7708" y="26951"/>
                    <a:pt x="7659" y="27097"/>
                    <a:pt x="7659" y="27268"/>
                  </a:cubicBezTo>
                  <a:cubicBezTo>
                    <a:pt x="7659" y="27415"/>
                    <a:pt x="7708" y="27585"/>
                    <a:pt x="7830" y="27707"/>
                  </a:cubicBezTo>
                  <a:cubicBezTo>
                    <a:pt x="7952" y="27805"/>
                    <a:pt x="8098" y="27878"/>
                    <a:pt x="8269" y="27878"/>
                  </a:cubicBezTo>
                  <a:lnTo>
                    <a:pt x="16537" y="27878"/>
                  </a:lnTo>
                  <a:cubicBezTo>
                    <a:pt x="16708" y="27878"/>
                    <a:pt x="16854" y="27805"/>
                    <a:pt x="16976" y="27707"/>
                  </a:cubicBezTo>
                  <a:cubicBezTo>
                    <a:pt x="17074" y="27585"/>
                    <a:pt x="17147" y="27415"/>
                    <a:pt x="17147" y="27268"/>
                  </a:cubicBezTo>
                  <a:cubicBezTo>
                    <a:pt x="17147" y="27097"/>
                    <a:pt x="17074" y="26951"/>
                    <a:pt x="16976" y="26829"/>
                  </a:cubicBezTo>
                  <a:cubicBezTo>
                    <a:pt x="16854" y="26707"/>
                    <a:pt x="16708" y="26658"/>
                    <a:pt x="16537" y="26658"/>
                  </a:cubicBezTo>
                  <a:close/>
                  <a:moveTo>
                    <a:pt x="14659" y="18390"/>
                  </a:moveTo>
                  <a:cubicBezTo>
                    <a:pt x="14757" y="18268"/>
                    <a:pt x="14903" y="18195"/>
                    <a:pt x="15049" y="18146"/>
                  </a:cubicBezTo>
                  <a:cubicBezTo>
                    <a:pt x="15147" y="18122"/>
                    <a:pt x="15269" y="18122"/>
                    <a:pt x="15391" y="18146"/>
                  </a:cubicBezTo>
                  <a:cubicBezTo>
                    <a:pt x="15513" y="18195"/>
                    <a:pt x="15610" y="18293"/>
                    <a:pt x="15635" y="18415"/>
                  </a:cubicBezTo>
                  <a:cubicBezTo>
                    <a:pt x="15659" y="18464"/>
                    <a:pt x="15659" y="18512"/>
                    <a:pt x="15659" y="18537"/>
                  </a:cubicBezTo>
                  <a:cubicBezTo>
                    <a:pt x="15635" y="18756"/>
                    <a:pt x="15537" y="18976"/>
                    <a:pt x="15342" y="19098"/>
                  </a:cubicBezTo>
                  <a:cubicBezTo>
                    <a:pt x="15049" y="19342"/>
                    <a:pt x="14708" y="19512"/>
                    <a:pt x="14318" y="19634"/>
                  </a:cubicBezTo>
                  <a:lnTo>
                    <a:pt x="14098" y="19683"/>
                  </a:lnTo>
                  <a:cubicBezTo>
                    <a:pt x="14122" y="19195"/>
                    <a:pt x="14318" y="18756"/>
                    <a:pt x="14659" y="18390"/>
                  </a:cubicBezTo>
                  <a:close/>
                  <a:moveTo>
                    <a:pt x="10732" y="19683"/>
                  </a:moveTo>
                  <a:lnTo>
                    <a:pt x="10488" y="19634"/>
                  </a:lnTo>
                  <a:cubicBezTo>
                    <a:pt x="10122" y="19512"/>
                    <a:pt x="9781" y="19342"/>
                    <a:pt x="9464" y="19098"/>
                  </a:cubicBezTo>
                  <a:cubicBezTo>
                    <a:pt x="9293" y="18976"/>
                    <a:pt x="9196" y="18756"/>
                    <a:pt x="9171" y="18561"/>
                  </a:cubicBezTo>
                  <a:cubicBezTo>
                    <a:pt x="9171" y="18512"/>
                    <a:pt x="9171" y="18464"/>
                    <a:pt x="9196" y="18415"/>
                  </a:cubicBezTo>
                  <a:cubicBezTo>
                    <a:pt x="9220" y="18293"/>
                    <a:pt x="9318" y="18195"/>
                    <a:pt x="9440" y="18171"/>
                  </a:cubicBezTo>
                  <a:cubicBezTo>
                    <a:pt x="9562" y="18122"/>
                    <a:pt x="9683" y="18122"/>
                    <a:pt x="9781" y="18171"/>
                  </a:cubicBezTo>
                  <a:cubicBezTo>
                    <a:pt x="9927" y="18195"/>
                    <a:pt x="10074" y="18293"/>
                    <a:pt x="10196" y="18390"/>
                  </a:cubicBezTo>
                  <a:cubicBezTo>
                    <a:pt x="10513" y="18756"/>
                    <a:pt x="10683" y="19195"/>
                    <a:pt x="10732" y="196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1328;p56">
              <a:extLst>
                <a:ext uri="{FF2B5EF4-FFF2-40B4-BE49-F238E27FC236}">
                  <a16:creationId xmlns:a16="http://schemas.microsoft.com/office/drawing/2014/main" id="{8DE594CE-784A-F93C-D600-1039875965FC}"/>
                </a:ext>
              </a:extLst>
            </p:cNvPr>
            <p:cNvSpPr/>
            <p:nvPr/>
          </p:nvSpPr>
          <p:spPr>
            <a:xfrm>
              <a:off x="7413734" y="1710211"/>
              <a:ext cx="877180" cy="1049184"/>
            </a:xfrm>
            <a:custGeom>
              <a:avLst/>
              <a:gdLst/>
              <a:ahLst/>
              <a:cxnLst/>
              <a:rect l="l" t="t" r="r" b="b"/>
              <a:pathLst>
                <a:path w="19830" h="23756" extrusionOk="0">
                  <a:moveTo>
                    <a:pt x="8878" y="17195"/>
                  </a:moveTo>
                  <a:cubicBezTo>
                    <a:pt x="8829" y="16707"/>
                    <a:pt x="8634" y="16244"/>
                    <a:pt x="8317" y="15902"/>
                  </a:cubicBezTo>
                  <a:cubicBezTo>
                    <a:pt x="8195" y="15780"/>
                    <a:pt x="8073" y="15707"/>
                    <a:pt x="7927" y="15658"/>
                  </a:cubicBezTo>
                  <a:cubicBezTo>
                    <a:pt x="7805" y="15634"/>
                    <a:pt x="7683" y="15634"/>
                    <a:pt x="7586" y="15658"/>
                  </a:cubicBezTo>
                  <a:cubicBezTo>
                    <a:pt x="7464" y="15707"/>
                    <a:pt x="7366" y="15805"/>
                    <a:pt x="7317" y="15927"/>
                  </a:cubicBezTo>
                  <a:cubicBezTo>
                    <a:pt x="7293" y="15951"/>
                    <a:pt x="7293" y="16000"/>
                    <a:pt x="7293" y="16049"/>
                  </a:cubicBezTo>
                  <a:cubicBezTo>
                    <a:pt x="7317" y="16268"/>
                    <a:pt x="7415" y="16463"/>
                    <a:pt x="7610" y="16610"/>
                  </a:cubicBezTo>
                  <a:cubicBezTo>
                    <a:pt x="7903" y="16854"/>
                    <a:pt x="8268" y="17024"/>
                    <a:pt x="8634" y="17146"/>
                  </a:cubicBezTo>
                  <a:lnTo>
                    <a:pt x="8878" y="17195"/>
                  </a:lnTo>
                  <a:close/>
                  <a:moveTo>
                    <a:pt x="11781" y="17683"/>
                  </a:moveTo>
                  <a:cubicBezTo>
                    <a:pt x="10976" y="17829"/>
                    <a:pt x="10122" y="17829"/>
                    <a:pt x="9317" y="17683"/>
                  </a:cubicBezTo>
                  <a:lnTo>
                    <a:pt x="9317" y="17854"/>
                  </a:lnTo>
                  <a:lnTo>
                    <a:pt x="9317" y="23756"/>
                  </a:lnTo>
                  <a:lnTo>
                    <a:pt x="11781" y="23756"/>
                  </a:lnTo>
                  <a:lnTo>
                    <a:pt x="11781" y="17854"/>
                  </a:lnTo>
                  <a:lnTo>
                    <a:pt x="11781" y="17683"/>
                  </a:lnTo>
                  <a:close/>
                  <a:moveTo>
                    <a:pt x="19805" y="10049"/>
                  </a:moveTo>
                  <a:cubicBezTo>
                    <a:pt x="19829" y="11000"/>
                    <a:pt x="19683" y="11927"/>
                    <a:pt x="19390" y="12829"/>
                  </a:cubicBezTo>
                  <a:cubicBezTo>
                    <a:pt x="19195" y="13488"/>
                    <a:pt x="18902" y="14146"/>
                    <a:pt x="18537" y="14756"/>
                  </a:cubicBezTo>
                  <a:cubicBezTo>
                    <a:pt x="18512" y="14780"/>
                    <a:pt x="18366" y="15000"/>
                    <a:pt x="18146" y="15366"/>
                  </a:cubicBezTo>
                  <a:lnTo>
                    <a:pt x="18146" y="15366"/>
                  </a:lnTo>
                  <a:lnTo>
                    <a:pt x="18146" y="15366"/>
                  </a:lnTo>
                  <a:cubicBezTo>
                    <a:pt x="17415" y="16536"/>
                    <a:pt x="15927" y="19073"/>
                    <a:pt x="15683" y="20488"/>
                  </a:cubicBezTo>
                  <a:cubicBezTo>
                    <a:pt x="15610" y="21000"/>
                    <a:pt x="15561" y="21488"/>
                    <a:pt x="15561" y="22000"/>
                  </a:cubicBezTo>
                  <a:cubicBezTo>
                    <a:pt x="15512" y="22951"/>
                    <a:pt x="15488" y="23585"/>
                    <a:pt x="14805" y="23756"/>
                  </a:cubicBezTo>
                  <a:lnTo>
                    <a:pt x="14707" y="23756"/>
                  </a:lnTo>
                  <a:lnTo>
                    <a:pt x="12195" y="23756"/>
                  </a:lnTo>
                  <a:lnTo>
                    <a:pt x="12195" y="17854"/>
                  </a:lnTo>
                  <a:lnTo>
                    <a:pt x="12195" y="17610"/>
                  </a:lnTo>
                  <a:cubicBezTo>
                    <a:pt x="12317" y="17585"/>
                    <a:pt x="12464" y="17536"/>
                    <a:pt x="12585" y="17512"/>
                  </a:cubicBezTo>
                  <a:cubicBezTo>
                    <a:pt x="13000" y="17390"/>
                    <a:pt x="13390" y="17171"/>
                    <a:pt x="13732" y="16902"/>
                  </a:cubicBezTo>
                  <a:cubicBezTo>
                    <a:pt x="14000" y="16683"/>
                    <a:pt x="14171" y="16390"/>
                    <a:pt x="14195" y="16049"/>
                  </a:cubicBezTo>
                  <a:cubicBezTo>
                    <a:pt x="14195" y="15951"/>
                    <a:pt x="14195" y="15878"/>
                    <a:pt x="14171" y="15805"/>
                  </a:cubicBezTo>
                  <a:cubicBezTo>
                    <a:pt x="14073" y="15536"/>
                    <a:pt x="13903" y="15341"/>
                    <a:pt x="13659" y="15268"/>
                  </a:cubicBezTo>
                  <a:cubicBezTo>
                    <a:pt x="13463" y="15219"/>
                    <a:pt x="13268" y="15219"/>
                    <a:pt x="13073" y="15268"/>
                  </a:cubicBezTo>
                  <a:cubicBezTo>
                    <a:pt x="12854" y="15341"/>
                    <a:pt x="12659" y="15439"/>
                    <a:pt x="12512" y="15610"/>
                  </a:cubicBezTo>
                  <a:cubicBezTo>
                    <a:pt x="12098" y="16073"/>
                    <a:pt x="11854" y="16658"/>
                    <a:pt x="11805" y="17293"/>
                  </a:cubicBezTo>
                  <a:cubicBezTo>
                    <a:pt x="10976" y="17439"/>
                    <a:pt x="10122" y="17439"/>
                    <a:pt x="9293" y="17293"/>
                  </a:cubicBezTo>
                  <a:cubicBezTo>
                    <a:pt x="9268" y="16658"/>
                    <a:pt x="9025" y="16073"/>
                    <a:pt x="8586" y="15610"/>
                  </a:cubicBezTo>
                  <a:cubicBezTo>
                    <a:pt x="8439" y="15439"/>
                    <a:pt x="8244" y="15341"/>
                    <a:pt x="8025" y="15268"/>
                  </a:cubicBezTo>
                  <a:cubicBezTo>
                    <a:pt x="7829" y="15219"/>
                    <a:pt x="7634" y="15219"/>
                    <a:pt x="7464" y="15268"/>
                  </a:cubicBezTo>
                  <a:cubicBezTo>
                    <a:pt x="7220" y="15341"/>
                    <a:pt x="7025" y="15536"/>
                    <a:pt x="6951" y="15805"/>
                  </a:cubicBezTo>
                  <a:cubicBezTo>
                    <a:pt x="6903" y="15878"/>
                    <a:pt x="6903" y="15951"/>
                    <a:pt x="6903" y="16049"/>
                  </a:cubicBezTo>
                  <a:cubicBezTo>
                    <a:pt x="6927" y="16390"/>
                    <a:pt x="7098" y="16683"/>
                    <a:pt x="7366" y="16902"/>
                  </a:cubicBezTo>
                  <a:cubicBezTo>
                    <a:pt x="7708" y="17171"/>
                    <a:pt x="8098" y="17390"/>
                    <a:pt x="8512" y="17512"/>
                  </a:cubicBezTo>
                  <a:cubicBezTo>
                    <a:pt x="8634" y="17536"/>
                    <a:pt x="8781" y="17585"/>
                    <a:pt x="8903" y="17610"/>
                  </a:cubicBezTo>
                  <a:lnTo>
                    <a:pt x="8903" y="17854"/>
                  </a:lnTo>
                  <a:lnTo>
                    <a:pt x="8903" y="23756"/>
                  </a:lnTo>
                  <a:lnTo>
                    <a:pt x="6415" y="23756"/>
                  </a:lnTo>
                  <a:lnTo>
                    <a:pt x="6293" y="23756"/>
                  </a:lnTo>
                  <a:cubicBezTo>
                    <a:pt x="5610" y="23585"/>
                    <a:pt x="5586" y="22927"/>
                    <a:pt x="5537" y="22000"/>
                  </a:cubicBezTo>
                  <a:cubicBezTo>
                    <a:pt x="5537" y="21488"/>
                    <a:pt x="5488" y="20975"/>
                    <a:pt x="5415" y="20488"/>
                  </a:cubicBezTo>
                  <a:cubicBezTo>
                    <a:pt x="5171" y="19073"/>
                    <a:pt x="3683" y="16536"/>
                    <a:pt x="2952" y="15366"/>
                  </a:cubicBezTo>
                  <a:lnTo>
                    <a:pt x="2952" y="15341"/>
                  </a:lnTo>
                  <a:lnTo>
                    <a:pt x="2952" y="15341"/>
                  </a:lnTo>
                  <a:cubicBezTo>
                    <a:pt x="2732" y="15024"/>
                    <a:pt x="2586" y="14805"/>
                    <a:pt x="2561" y="14732"/>
                  </a:cubicBezTo>
                  <a:cubicBezTo>
                    <a:pt x="2195" y="14122"/>
                    <a:pt x="1927" y="13488"/>
                    <a:pt x="1708" y="12805"/>
                  </a:cubicBezTo>
                  <a:cubicBezTo>
                    <a:pt x="0" y="7390"/>
                    <a:pt x="3537" y="1732"/>
                    <a:pt x="9147" y="878"/>
                  </a:cubicBezTo>
                  <a:cubicBezTo>
                    <a:pt x="14756" y="0"/>
                    <a:pt x="19829" y="4366"/>
                    <a:pt x="19829" y="10049"/>
                  </a:cubicBezTo>
                  <a:close/>
                  <a:moveTo>
                    <a:pt x="12781" y="15902"/>
                  </a:moveTo>
                  <a:cubicBezTo>
                    <a:pt x="12464" y="16244"/>
                    <a:pt x="12268" y="16707"/>
                    <a:pt x="12220" y="17195"/>
                  </a:cubicBezTo>
                  <a:lnTo>
                    <a:pt x="12464" y="17122"/>
                  </a:lnTo>
                  <a:cubicBezTo>
                    <a:pt x="12829" y="17024"/>
                    <a:pt x="13171" y="16829"/>
                    <a:pt x="13488" y="16610"/>
                  </a:cubicBezTo>
                  <a:cubicBezTo>
                    <a:pt x="13659" y="16463"/>
                    <a:pt x="13781" y="16268"/>
                    <a:pt x="13805" y="16049"/>
                  </a:cubicBezTo>
                  <a:cubicBezTo>
                    <a:pt x="13805" y="16000"/>
                    <a:pt x="13781" y="15951"/>
                    <a:pt x="13781" y="15927"/>
                  </a:cubicBezTo>
                  <a:cubicBezTo>
                    <a:pt x="13732" y="15805"/>
                    <a:pt x="13634" y="15707"/>
                    <a:pt x="13512" y="15658"/>
                  </a:cubicBezTo>
                  <a:cubicBezTo>
                    <a:pt x="13415" y="15634"/>
                    <a:pt x="13293" y="15634"/>
                    <a:pt x="13171" y="15658"/>
                  </a:cubicBezTo>
                  <a:cubicBezTo>
                    <a:pt x="13024" y="15707"/>
                    <a:pt x="12903" y="15780"/>
                    <a:pt x="12781" y="159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329;p56">
              <a:extLst>
                <a:ext uri="{FF2B5EF4-FFF2-40B4-BE49-F238E27FC236}">
                  <a16:creationId xmlns:a16="http://schemas.microsoft.com/office/drawing/2014/main" id="{6E5D4EFA-A6DE-7589-7B61-A8C33B2A7A86}"/>
                </a:ext>
              </a:extLst>
            </p:cNvPr>
            <p:cNvSpPr/>
            <p:nvPr/>
          </p:nvSpPr>
          <p:spPr>
            <a:xfrm>
              <a:off x="7670508" y="2776651"/>
              <a:ext cx="419702" cy="53881"/>
            </a:xfrm>
            <a:custGeom>
              <a:avLst/>
              <a:gdLst/>
              <a:ahLst/>
              <a:cxnLst/>
              <a:rect l="l" t="t" r="r" b="b"/>
              <a:pathLst>
                <a:path w="9488" h="1220" extrusionOk="0">
                  <a:moveTo>
                    <a:pt x="6195" y="0"/>
                  </a:moveTo>
                  <a:lnTo>
                    <a:pt x="610" y="0"/>
                  </a:lnTo>
                  <a:cubicBezTo>
                    <a:pt x="439" y="0"/>
                    <a:pt x="293" y="73"/>
                    <a:pt x="171" y="171"/>
                  </a:cubicBezTo>
                  <a:cubicBezTo>
                    <a:pt x="49" y="293"/>
                    <a:pt x="0" y="463"/>
                    <a:pt x="0" y="610"/>
                  </a:cubicBezTo>
                  <a:cubicBezTo>
                    <a:pt x="0" y="781"/>
                    <a:pt x="49" y="927"/>
                    <a:pt x="171" y="1049"/>
                  </a:cubicBezTo>
                  <a:cubicBezTo>
                    <a:pt x="293" y="1171"/>
                    <a:pt x="439" y="1220"/>
                    <a:pt x="610" y="1220"/>
                  </a:cubicBezTo>
                  <a:lnTo>
                    <a:pt x="8878" y="1220"/>
                  </a:lnTo>
                  <a:cubicBezTo>
                    <a:pt x="9049" y="1220"/>
                    <a:pt x="9195" y="1171"/>
                    <a:pt x="9317" y="1049"/>
                  </a:cubicBezTo>
                  <a:cubicBezTo>
                    <a:pt x="9415" y="927"/>
                    <a:pt x="9488" y="781"/>
                    <a:pt x="9488" y="610"/>
                  </a:cubicBezTo>
                  <a:cubicBezTo>
                    <a:pt x="9488" y="463"/>
                    <a:pt x="9415" y="293"/>
                    <a:pt x="9317" y="171"/>
                  </a:cubicBezTo>
                  <a:cubicBezTo>
                    <a:pt x="9195" y="73"/>
                    <a:pt x="9049" y="0"/>
                    <a:pt x="88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330;p56">
              <a:extLst>
                <a:ext uri="{FF2B5EF4-FFF2-40B4-BE49-F238E27FC236}">
                  <a16:creationId xmlns:a16="http://schemas.microsoft.com/office/drawing/2014/main" id="{AF31683E-5054-4566-7088-46A45A0C7D27}"/>
                </a:ext>
              </a:extLst>
            </p:cNvPr>
            <p:cNvSpPr/>
            <p:nvPr/>
          </p:nvSpPr>
          <p:spPr>
            <a:xfrm>
              <a:off x="7695323" y="2848818"/>
              <a:ext cx="370070" cy="53881"/>
            </a:xfrm>
            <a:custGeom>
              <a:avLst/>
              <a:gdLst/>
              <a:ahLst/>
              <a:cxnLst/>
              <a:rect l="l" t="t" r="r" b="b"/>
              <a:pathLst>
                <a:path w="8366" h="1220" extrusionOk="0">
                  <a:moveTo>
                    <a:pt x="7756" y="0"/>
                  </a:moveTo>
                  <a:lnTo>
                    <a:pt x="610" y="0"/>
                  </a:lnTo>
                  <a:cubicBezTo>
                    <a:pt x="268" y="0"/>
                    <a:pt x="0" y="268"/>
                    <a:pt x="0" y="610"/>
                  </a:cubicBezTo>
                  <a:cubicBezTo>
                    <a:pt x="0" y="951"/>
                    <a:pt x="268" y="1220"/>
                    <a:pt x="610" y="1220"/>
                  </a:cubicBezTo>
                  <a:lnTo>
                    <a:pt x="7756" y="1220"/>
                  </a:lnTo>
                  <a:cubicBezTo>
                    <a:pt x="8097" y="1220"/>
                    <a:pt x="8366" y="951"/>
                    <a:pt x="8366" y="610"/>
                  </a:cubicBezTo>
                  <a:cubicBezTo>
                    <a:pt x="8366" y="268"/>
                    <a:pt x="8097" y="0"/>
                    <a:pt x="77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331;p56">
              <a:extLst>
                <a:ext uri="{FF2B5EF4-FFF2-40B4-BE49-F238E27FC236}">
                  <a16:creationId xmlns:a16="http://schemas.microsoft.com/office/drawing/2014/main" id="{6CE39D93-CE44-0C0E-0565-006A6776E958}"/>
                </a:ext>
              </a:extLst>
            </p:cNvPr>
            <p:cNvSpPr/>
            <p:nvPr/>
          </p:nvSpPr>
          <p:spPr>
            <a:xfrm>
              <a:off x="7727657" y="2919882"/>
              <a:ext cx="295667" cy="53925"/>
            </a:xfrm>
            <a:custGeom>
              <a:avLst/>
              <a:gdLst/>
              <a:ahLst/>
              <a:cxnLst/>
              <a:rect l="l" t="t" r="r" b="b"/>
              <a:pathLst>
                <a:path w="6684" h="1221" extrusionOk="0">
                  <a:moveTo>
                    <a:pt x="6074" y="1"/>
                  </a:moveTo>
                  <a:lnTo>
                    <a:pt x="830" y="1"/>
                  </a:lnTo>
                  <a:cubicBezTo>
                    <a:pt x="1" y="1"/>
                    <a:pt x="1" y="1220"/>
                    <a:pt x="830" y="1220"/>
                  </a:cubicBezTo>
                  <a:lnTo>
                    <a:pt x="6074" y="1220"/>
                  </a:lnTo>
                  <a:cubicBezTo>
                    <a:pt x="6245" y="1220"/>
                    <a:pt x="6391" y="1172"/>
                    <a:pt x="6513" y="1050"/>
                  </a:cubicBezTo>
                  <a:cubicBezTo>
                    <a:pt x="6635" y="928"/>
                    <a:pt x="6684" y="781"/>
                    <a:pt x="6684" y="611"/>
                  </a:cubicBezTo>
                  <a:cubicBezTo>
                    <a:pt x="6684" y="269"/>
                    <a:pt x="6415" y="1"/>
                    <a:pt x="60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332;p56">
              <a:extLst>
                <a:ext uri="{FF2B5EF4-FFF2-40B4-BE49-F238E27FC236}">
                  <a16:creationId xmlns:a16="http://schemas.microsoft.com/office/drawing/2014/main" id="{FA0F8D03-AF64-6D4E-25F2-4CFC26E923B4}"/>
                </a:ext>
              </a:extLst>
            </p:cNvPr>
            <p:cNvSpPr/>
            <p:nvPr/>
          </p:nvSpPr>
          <p:spPr>
            <a:xfrm>
              <a:off x="7803208" y="2992050"/>
              <a:ext cx="154292" cy="60374"/>
            </a:xfrm>
            <a:custGeom>
              <a:avLst/>
              <a:gdLst/>
              <a:ahLst/>
              <a:cxnLst/>
              <a:rect l="l" t="t" r="r" b="b"/>
              <a:pathLst>
                <a:path w="3488" h="1367" extrusionOk="0">
                  <a:moveTo>
                    <a:pt x="3488" y="1"/>
                  </a:moveTo>
                  <a:lnTo>
                    <a:pt x="0" y="1"/>
                  </a:lnTo>
                  <a:cubicBezTo>
                    <a:pt x="73" y="318"/>
                    <a:pt x="244" y="611"/>
                    <a:pt x="488" y="806"/>
                  </a:cubicBezTo>
                  <a:cubicBezTo>
                    <a:pt x="1220" y="1367"/>
                    <a:pt x="2268" y="1367"/>
                    <a:pt x="3000" y="806"/>
                  </a:cubicBezTo>
                  <a:cubicBezTo>
                    <a:pt x="3244" y="611"/>
                    <a:pt x="3439" y="318"/>
                    <a:pt x="34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333;p56">
              <a:extLst>
                <a:ext uri="{FF2B5EF4-FFF2-40B4-BE49-F238E27FC236}">
                  <a16:creationId xmlns:a16="http://schemas.microsoft.com/office/drawing/2014/main" id="{BAA92A47-9BE6-1657-8C61-7D60FCB96304}"/>
                </a:ext>
              </a:extLst>
            </p:cNvPr>
            <p:cNvSpPr/>
            <p:nvPr/>
          </p:nvSpPr>
          <p:spPr>
            <a:xfrm>
              <a:off x="7670508" y="1747885"/>
              <a:ext cx="676486" cy="1012615"/>
            </a:xfrm>
            <a:custGeom>
              <a:avLst/>
              <a:gdLst/>
              <a:ahLst/>
              <a:cxnLst/>
              <a:rect l="l" t="t" r="r" b="b"/>
              <a:pathLst>
                <a:path w="15293" h="22928" extrusionOk="0">
                  <a:moveTo>
                    <a:pt x="8268" y="20830"/>
                  </a:moveTo>
                  <a:cubicBezTo>
                    <a:pt x="8219" y="21781"/>
                    <a:pt x="8195" y="22415"/>
                    <a:pt x="7512" y="22586"/>
                  </a:cubicBezTo>
                  <a:lnTo>
                    <a:pt x="7415" y="22586"/>
                  </a:lnTo>
                  <a:lnTo>
                    <a:pt x="6390" y="22586"/>
                  </a:lnTo>
                  <a:lnTo>
                    <a:pt x="6390" y="22903"/>
                  </a:lnTo>
                  <a:lnTo>
                    <a:pt x="8878" y="22903"/>
                  </a:lnTo>
                  <a:lnTo>
                    <a:pt x="9000" y="22903"/>
                  </a:lnTo>
                  <a:cubicBezTo>
                    <a:pt x="9683" y="22708"/>
                    <a:pt x="9707" y="22074"/>
                    <a:pt x="9732" y="21147"/>
                  </a:cubicBezTo>
                  <a:cubicBezTo>
                    <a:pt x="9756" y="20635"/>
                    <a:pt x="9805" y="20122"/>
                    <a:pt x="9878" y="19610"/>
                  </a:cubicBezTo>
                  <a:cubicBezTo>
                    <a:pt x="10097" y="18196"/>
                    <a:pt x="11610" y="15683"/>
                    <a:pt x="12341" y="14513"/>
                  </a:cubicBezTo>
                  <a:lnTo>
                    <a:pt x="12341" y="14488"/>
                  </a:lnTo>
                  <a:lnTo>
                    <a:pt x="12341" y="14488"/>
                  </a:lnTo>
                  <a:cubicBezTo>
                    <a:pt x="12561" y="14147"/>
                    <a:pt x="12707" y="13927"/>
                    <a:pt x="12732" y="13879"/>
                  </a:cubicBezTo>
                  <a:cubicBezTo>
                    <a:pt x="13073" y="13269"/>
                    <a:pt x="13366" y="12635"/>
                    <a:pt x="13585" y="11952"/>
                  </a:cubicBezTo>
                  <a:cubicBezTo>
                    <a:pt x="15292" y="6464"/>
                    <a:pt x="11658" y="733"/>
                    <a:pt x="5927" y="1"/>
                  </a:cubicBezTo>
                  <a:cubicBezTo>
                    <a:pt x="10878" y="1489"/>
                    <a:pt x="13634" y="6732"/>
                    <a:pt x="12097" y="11635"/>
                  </a:cubicBezTo>
                  <a:cubicBezTo>
                    <a:pt x="11902" y="12318"/>
                    <a:pt x="11610" y="12952"/>
                    <a:pt x="11244" y="13562"/>
                  </a:cubicBezTo>
                  <a:cubicBezTo>
                    <a:pt x="11219" y="13610"/>
                    <a:pt x="11073" y="13830"/>
                    <a:pt x="10854" y="14147"/>
                  </a:cubicBezTo>
                  <a:lnTo>
                    <a:pt x="10854" y="14147"/>
                  </a:lnTo>
                  <a:lnTo>
                    <a:pt x="10854" y="14147"/>
                  </a:lnTo>
                  <a:cubicBezTo>
                    <a:pt x="10122" y="15318"/>
                    <a:pt x="8634" y="17854"/>
                    <a:pt x="8390" y="19269"/>
                  </a:cubicBezTo>
                  <a:cubicBezTo>
                    <a:pt x="8317" y="19781"/>
                    <a:pt x="8268" y="20269"/>
                    <a:pt x="8268" y="20781"/>
                  </a:cubicBezTo>
                  <a:close/>
                  <a:moveTo>
                    <a:pt x="3098" y="22903"/>
                  </a:moveTo>
                  <a:lnTo>
                    <a:pt x="3098" y="22586"/>
                  </a:lnTo>
                  <a:lnTo>
                    <a:pt x="0" y="22586"/>
                  </a:lnTo>
                  <a:cubicBezTo>
                    <a:pt x="122" y="22756"/>
                    <a:pt x="293" y="22878"/>
                    <a:pt x="488" y="22927"/>
                  </a:cubicBezTo>
                  <a:lnTo>
                    <a:pt x="610" y="22927"/>
                  </a:lnTo>
                  <a:close/>
                  <a:moveTo>
                    <a:pt x="5976" y="22903"/>
                  </a:moveTo>
                  <a:lnTo>
                    <a:pt x="3512" y="22903"/>
                  </a:lnTo>
                  <a:lnTo>
                    <a:pt x="3512" y="22586"/>
                  </a:lnTo>
                  <a:lnTo>
                    <a:pt x="5976" y="22586"/>
                  </a:lnTo>
                  <a:close/>
                </a:path>
              </a:pathLst>
            </a:custGeom>
            <a:solidFill>
              <a:schemeClr val="dk1">
                <a:alpha val="2509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334;p56">
              <a:extLst>
                <a:ext uri="{FF2B5EF4-FFF2-40B4-BE49-F238E27FC236}">
                  <a16:creationId xmlns:a16="http://schemas.microsoft.com/office/drawing/2014/main" id="{E1F752BF-8A8F-D9B5-2386-8BCD501AF0DE}"/>
                </a:ext>
              </a:extLst>
            </p:cNvPr>
            <p:cNvSpPr/>
            <p:nvPr/>
          </p:nvSpPr>
          <p:spPr>
            <a:xfrm>
              <a:off x="7500033" y="1815768"/>
              <a:ext cx="220158" cy="323199"/>
            </a:xfrm>
            <a:custGeom>
              <a:avLst/>
              <a:gdLst/>
              <a:ahLst/>
              <a:cxnLst/>
              <a:rect l="l" t="t" r="r" b="b"/>
              <a:pathLst>
                <a:path w="4977" h="7318" extrusionOk="0">
                  <a:moveTo>
                    <a:pt x="4659" y="49"/>
                  </a:moveTo>
                  <a:cubicBezTo>
                    <a:pt x="4781" y="0"/>
                    <a:pt x="4878" y="49"/>
                    <a:pt x="4927" y="147"/>
                  </a:cubicBezTo>
                  <a:cubicBezTo>
                    <a:pt x="4976" y="244"/>
                    <a:pt x="4927" y="366"/>
                    <a:pt x="4830" y="415"/>
                  </a:cubicBezTo>
                  <a:cubicBezTo>
                    <a:pt x="4586" y="513"/>
                    <a:pt x="4366" y="659"/>
                    <a:pt x="4147" y="805"/>
                  </a:cubicBezTo>
                  <a:cubicBezTo>
                    <a:pt x="3927" y="952"/>
                    <a:pt x="3708" y="635"/>
                    <a:pt x="3927" y="488"/>
                  </a:cubicBezTo>
                  <a:cubicBezTo>
                    <a:pt x="4147" y="318"/>
                    <a:pt x="4415" y="171"/>
                    <a:pt x="4659" y="49"/>
                  </a:cubicBezTo>
                  <a:close/>
                  <a:moveTo>
                    <a:pt x="2854" y="1342"/>
                  </a:moveTo>
                  <a:cubicBezTo>
                    <a:pt x="2927" y="1244"/>
                    <a:pt x="3074" y="1244"/>
                    <a:pt x="3147" y="1342"/>
                  </a:cubicBezTo>
                  <a:cubicBezTo>
                    <a:pt x="3220" y="1415"/>
                    <a:pt x="3220" y="1537"/>
                    <a:pt x="3147" y="1610"/>
                  </a:cubicBezTo>
                  <a:cubicBezTo>
                    <a:pt x="2440" y="2317"/>
                    <a:pt x="1830" y="3122"/>
                    <a:pt x="1391" y="4025"/>
                  </a:cubicBezTo>
                  <a:cubicBezTo>
                    <a:pt x="927" y="4976"/>
                    <a:pt x="610" y="6000"/>
                    <a:pt x="440" y="7073"/>
                  </a:cubicBezTo>
                  <a:cubicBezTo>
                    <a:pt x="391" y="7317"/>
                    <a:pt x="1" y="7244"/>
                    <a:pt x="25" y="7000"/>
                  </a:cubicBezTo>
                  <a:cubicBezTo>
                    <a:pt x="220" y="5903"/>
                    <a:pt x="562" y="4854"/>
                    <a:pt x="1049" y="3854"/>
                  </a:cubicBezTo>
                  <a:cubicBezTo>
                    <a:pt x="1513" y="2903"/>
                    <a:pt x="2122" y="2074"/>
                    <a:pt x="2854" y="134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335;p56">
              <a:extLst>
                <a:ext uri="{FF2B5EF4-FFF2-40B4-BE49-F238E27FC236}">
                  <a16:creationId xmlns:a16="http://schemas.microsoft.com/office/drawing/2014/main" id="{ECD5B887-2778-54E0-B988-B91973B1D967}"/>
                </a:ext>
              </a:extLst>
            </p:cNvPr>
            <p:cNvSpPr/>
            <p:nvPr/>
          </p:nvSpPr>
          <p:spPr>
            <a:xfrm>
              <a:off x="7948824" y="2848818"/>
              <a:ext cx="116559" cy="53881"/>
            </a:xfrm>
            <a:custGeom>
              <a:avLst/>
              <a:gdLst/>
              <a:ahLst/>
              <a:cxnLst/>
              <a:rect l="l" t="t" r="r" b="b"/>
              <a:pathLst>
                <a:path w="2635" h="1220" extrusionOk="0">
                  <a:moveTo>
                    <a:pt x="610" y="610"/>
                  </a:moveTo>
                  <a:cubicBezTo>
                    <a:pt x="610" y="951"/>
                    <a:pt x="342" y="1220"/>
                    <a:pt x="1" y="1220"/>
                  </a:cubicBezTo>
                  <a:lnTo>
                    <a:pt x="2025" y="1220"/>
                  </a:lnTo>
                  <a:cubicBezTo>
                    <a:pt x="2366" y="1220"/>
                    <a:pt x="2635" y="951"/>
                    <a:pt x="2635" y="610"/>
                  </a:cubicBezTo>
                  <a:cubicBezTo>
                    <a:pt x="2635" y="268"/>
                    <a:pt x="2366" y="0"/>
                    <a:pt x="2025" y="0"/>
                  </a:cubicBezTo>
                  <a:lnTo>
                    <a:pt x="1" y="0"/>
                  </a:lnTo>
                  <a:cubicBezTo>
                    <a:pt x="342" y="0"/>
                    <a:pt x="610" y="268"/>
                    <a:pt x="610" y="610"/>
                  </a:cubicBezTo>
                  <a:close/>
                </a:path>
              </a:pathLst>
            </a:custGeom>
            <a:solidFill>
              <a:schemeClr val="dk1">
                <a:alpha val="2509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36;p56">
              <a:extLst>
                <a:ext uri="{FF2B5EF4-FFF2-40B4-BE49-F238E27FC236}">
                  <a16:creationId xmlns:a16="http://schemas.microsoft.com/office/drawing/2014/main" id="{937299F5-1665-B1F6-F67B-6FF791B9E3D5}"/>
                </a:ext>
              </a:extLst>
            </p:cNvPr>
            <p:cNvSpPr/>
            <p:nvPr/>
          </p:nvSpPr>
          <p:spPr>
            <a:xfrm>
              <a:off x="7973639" y="2776651"/>
              <a:ext cx="116559" cy="53881"/>
            </a:xfrm>
            <a:custGeom>
              <a:avLst/>
              <a:gdLst/>
              <a:ahLst/>
              <a:cxnLst/>
              <a:rect l="l" t="t" r="r" b="b"/>
              <a:pathLst>
                <a:path w="2635" h="1220" extrusionOk="0">
                  <a:moveTo>
                    <a:pt x="1" y="1220"/>
                  </a:moveTo>
                  <a:lnTo>
                    <a:pt x="2025" y="1220"/>
                  </a:lnTo>
                  <a:cubicBezTo>
                    <a:pt x="2196" y="1220"/>
                    <a:pt x="2342" y="1171"/>
                    <a:pt x="2464" y="1049"/>
                  </a:cubicBezTo>
                  <a:cubicBezTo>
                    <a:pt x="2562" y="927"/>
                    <a:pt x="2635" y="781"/>
                    <a:pt x="2635" y="610"/>
                  </a:cubicBezTo>
                  <a:cubicBezTo>
                    <a:pt x="2635" y="463"/>
                    <a:pt x="2562" y="293"/>
                    <a:pt x="2464" y="171"/>
                  </a:cubicBezTo>
                  <a:cubicBezTo>
                    <a:pt x="2342" y="73"/>
                    <a:pt x="2196" y="0"/>
                    <a:pt x="2025" y="0"/>
                  </a:cubicBezTo>
                  <a:lnTo>
                    <a:pt x="1" y="0"/>
                  </a:lnTo>
                  <a:cubicBezTo>
                    <a:pt x="171" y="0"/>
                    <a:pt x="318" y="73"/>
                    <a:pt x="440" y="171"/>
                  </a:cubicBezTo>
                  <a:cubicBezTo>
                    <a:pt x="537" y="293"/>
                    <a:pt x="610" y="463"/>
                    <a:pt x="610" y="610"/>
                  </a:cubicBezTo>
                  <a:cubicBezTo>
                    <a:pt x="610" y="781"/>
                    <a:pt x="537" y="927"/>
                    <a:pt x="440" y="1049"/>
                  </a:cubicBezTo>
                  <a:cubicBezTo>
                    <a:pt x="318" y="1171"/>
                    <a:pt x="171" y="1220"/>
                    <a:pt x="1" y="1220"/>
                  </a:cubicBezTo>
                  <a:close/>
                </a:path>
              </a:pathLst>
            </a:custGeom>
            <a:solidFill>
              <a:schemeClr val="dk1">
                <a:alpha val="2509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337;p56">
              <a:extLst>
                <a:ext uri="{FF2B5EF4-FFF2-40B4-BE49-F238E27FC236}">
                  <a16:creationId xmlns:a16="http://schemas.microsoft.com/office/drawing/2014/main" id="{F55981D7-D379-4379-2454-4E5FE632306A}"/>
                </a:ext>
              </a:extLst>
            </p:cNvPr>
            <p:cNvSpPr/>
            <p:nvPr/>
          </p:nvSpPr>
          <p:spPr>
            <a:xfrm>
              <a:off x="7906758" y="2919882"/>
              <a:ext cx="116559" cy="53925"/>
            </a:xfrm>
            <a:custGeom>
              <a:avLst/>
              <a:gdLst/>
              <a:ahLst/>
              <a:cxnLst/>
              <a:rect l="l" t="t" r="r" b="b"/>
              <a:pathLst>
                <a:path w="2635" h="1221" extrusionOk="0">
                  <a:moveTo>
                    <a:pt x="2025" y="1"/>
                  </a:moveTo>
                  <a:lnTo>
                    <a:pt x="0" y="1"/>
                  </a:lnTo>
                  <a:cubicBezTo>
                    <a:pt x="342" y="1"/>
                    <a:pt x="610" y="269"/>
                    <a:pt x="610" y="611"/>
                  </a:cubicBezTo>
                  <a:cubicBezTo>
                    <a:pt x="610" y="781"/>
                    <a:pt x="537" y="928"/>
                    <a:pt x="439" y="1050"/>
                  </a:cubicBezTo>
                  <a:cubicBezTo>
                    <a:pt x="318" y="1172"/>
                    <a:pt x="171" y="1220"/>
                    <a:pt x="0" y="1220"/>
                  </a:cubicBezTo>
                  <a:lnTo>
                    <a:pt x="2025" y="1220"/>
                  </a:lnTo>
                  <a:cubicBezTo>
                    <a:pt x="2196" y="1220"/>
                    <a:pt x="2342" y="1172"/>
                    <a:pt x="2464" y="1050"/>
                  </a:cubicBezTo>
                  <a:cubicBezTo>
                    <a:pt x="2586" y="928"/>
                    <a:pt x="2635" y="781"/>
                    <a:pt x="2635" y="611"/>
                  </a:cubicBezTo>
                  <a:cubicBezTo>
                    <a:pt x="2635" y="269"/>
                    <a:pt x="2366" y="1"/>
                    <a:pt x="2025" y="1"/>
                  </a:cubicBezTo>
                  <a:close/>
                </a:path>
              </a:pathLst>
            </a:custGeom>
            <a:solidFill>
              <a:schemeClr val="dk1">
                <a:alpha val="2509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" name="Google Shape;1376;p56">
            <a:extLst>
              <a:ext uri="{FF2B5EF4-FFF2-40B4-BE49-F238E27FC236}">
                <a16:creationId xmlns:a16="http://schemas.microsoft.com/office/drawing/2014/main" id="{F91C20CF-7409-BF34-E577-DB18A27654D8}"/>
              </a:ext>
            </a:extLst>
          </p:cNvPr>
          <p:cNvGrpSpPr/>
          <p:nvPr/>
        </p:nvGrpSpPr>
        <p:grpSpPr>
          <a:xfrm>
            <a:off x="474979" y="4059746"/>
            <a:ext cx="493304" cy="493304"/>
            <a:chOff x="6221117" y="3926992"/>
            <a:chExt cx="493304" cy="493304"/>
          </a:xfrm>
        </p:grpSpPr>
        <p:sp>
          <p:nvSpPr>
            <p:cNvPr id="17" name="Google Shape;1377;p56">
              <a:extLst>
                <a:ext uri="{FF2B5EF4-FFF2-40B4-BE49-F238E27FC236}">
                  <a16:creationId xmlns:a16="http://schemas.microsoft.com/office/drawing/2014/main" id="{ECBCC896-559B-4429-A2E5-4DBB90EB8226}"/>
                </a:ext>
              </a:extLst>
            </p:cNvPr>
            <p:cNvSpPr/>
            <p:nvPr/>
          </p:nvSpPr>
          <p:spPr>
            <a:xfrm>
              <a:off x="6221117" y="3926992"/>
              <a:ext cx="493304" cy="493304"/>
            </a:xfrm>
            <a:custGeom>
              <a:avLst/>
              <a:gdLst/>
              <a:ahLst/>
              <a:cxnLst/>
              <a:rect l="l" t="t" r="r" b="b"/>
              <a:pathLst>
                <a:path w="14952" h="14952" extrusionOk="0">
                  <a:moveTo>
                    <a:pt x="1220" y="0"/>
                  </a:moveTo>
                  <a:cubicBezTo>
                    <a:pt x="562" y="0"/>
                    <a:pt x="1" y="561"/>
                    <a:pt x="1" y="1220"/>
                  </a:cubicBezTo>
                  <a:lnTo>
                    <a:pt x="1" y="13732"/>
                  </a:lnTo>
                  <a:cubicBezTo>
                    <a:pt x="1" y="14415"/>
                    <a:pt x="562" y="14951"/>
                    <a:pt x="1220" y="14951"/>
                  </a:cubicBezTo>
                  <a:lnTo>
                    <a:pt x="13732" y="14951"/>
                  </a:lnTo>
                  <a:cubicBezTo>
                    <a:pt x="14391" y="14951"/>
                    <a:pt x="14952" y="14415"/>
                    <a:pt x="14952" y="13732"/>
                  </a:cubicBezTo>
                  <a:lnTo>
                    <a:pt x="14952" y="1220"/>
                  </a:lnTo>
                  <a:cubicBezTo>
                    <a:pt x="14952" y="561"/>
                    <a:pt x="14391" y="0"/>
                    <a:pt x="13732" y="0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378;p56">
              <a:extLst>
                <a:ext uri="{FF2B5EF4-FFF2-40B4-BE49-F238E27FC236}">
                  <a16:creationId xmlns:a16="http://schemas.microsoft.com/office/drawing/2014/main" id="{0BCE0BAE-0809-EA25-2BAC-23DE43F44753}"/>
                </a:ext>
              </a:extLst>
            </p:cNvPr>
            <p:cNvSpPr/>
            <p:nvPr/>
          </p:nvSpPr>
          <p:spPr>
            <a:xfrm>
              <a:off x="6307745" y="4013620"/>
              <a:ext cx="320046" cy="320046"/>
            </a:xfrm>
            <a:custGeom>
              <a:avLst/>
              <a:gdLst/>
              <a:ahLst/>
              <a:cxnLst/>
              <a:rect l="l" t="t" r="r" b="b"/>
              <a:pathLst>
                <a:path w="8513" h="8513" extrusionOk="0">
                  <a:moveTo>
                    <a:pt x="4268" y="3172"/>
                  </a:moveTo>
                  <a:cubicBezTo>
                    <a:pt x="5219" y="3172"/>
                    <a:pt x="5707" y="4342"/>
                    <a:pt x="5024" y="5025"/>
                  </a:cubicBezTo>
                  <a:cubicBezTo>
                    <a:pt x="4804" y="5246"/>
                    <a:pt x="4532" y="5344"/>
                    <a:pt x="4265" y="5344"/>
                  </a:cubicBezTo>
                  <a:cubicBezTo>
                    <a:pt x="3707" y="5344"/>
                    <a:pt x="3171" y="4913"/>
                    <a:pt x="3171" y="4269"/>
                  </a:cubicBezTo>
                  <a:cubicBezTo>
                    <a:pt x="3171" y="3659"/>
                    <a:pt x="3659" y="3172"/>
                    <a:pt x="4268" y="3172"/>
                  </a:cubicBezTo>
                  <a:close/>
                  <a:moveTo>
                    <a:pt x="4707" y="1"/>
                  </a:moveTo>
                  <a:lnTo>
                    <a:pt x="4634" y="757"/>
                  </a:lnTo>
                  <a:cubicBezTo>
                    <a:pt x="4512" y="757"/>
                    <a:pt x="4390" y="733"/>
                    <a:pt x="4268" y="733"/>
                  </a:cubicBezTo>
                  <a:cubicBezTo>
                    <a:pt x="4000" y="733"/>
                    <a:pt x="3756" y="781"/>
                    <a:pt x="3488" y="830"/>
                  </a:cubicBezTo>
                  <a:lnTo>
                    <a:pt x="3317" y="74"/>
                  </a:lnTo>
                  <a:cubicBezTo>
                    <a:pt x="2537" y="269"/>
                    <a:pt x="1805" y="659"/>
                    <a:pt x="1220" y="1245"/>
                  </a:cubicBezTo>
                  <a:lnTo>
                    <a:pt x="1781" y="1781"/>
                  </a:lnTo>
                  <a:cubicBezTo>
                    <a:pt x="1512" y="2074"/>
                    <a:pt x="1293" y="2367"/>
                    <a:pt x="1122" y="2732"/>
                  </a:cubicBezTo>
                  <a:lnTo>
                    <a:pt x="415" y="2391"/>
                  </a:lnTo>
                  <a:cubicBezTo>
                    <a:pt x="146" y="2976"/>
                    <a:pt x="0" y="3611"/>
                    <a:pt x="0" y="4245"/>
                  </a:cubicBezTo>
                  <a:cubicBezTo>
                    <a:pt x="0" y="4415"/>
                    <a:pt x="0" y="4586"/>
                    <a:pt x="24" y="4757"/>
                  </a:cubicBezTo>
                  <a:lnTo>
                    <a:pt x="781" y="4659"/>
                  </a:lnTo>
                  <a:cubicBezTo>
                    <a:pt x="829" y="5050"/>
                    <a:pt x="951" y="5415"/>
                    <a:pt x="1122" y="5757"/>
                  </a:cubicBezTo>
                  <a:lnTo>
                    <a:pt x="415" y="6098"/>
                  </a:lnTo>
                  <a:cubicBezTo>
                    <a:pt x="781" y="6830"/>
                    <a:pt x="1317" y="7440"/>
                    <a:pt x="2024" y="7879"/>
                  </a:cubicBezTo>
                  <a:lnTo>
                    <a:pt x="2439" y="7220"/>
                  </a:lnTo>
                  <a:cubicBezTo>
                    <a:pt x="2756" y="7415"/>
                    <a:pt x="3098" y="7562"/>
                    <a:pt x="3488" y="7659"/>
                  </a:cubicBezTo>
                  <a:lnTo>
                    <a:pt x="3317" y="8415"/>
                  </a:lnTo>
                  <a:cubicBezTo>
                    <a:pt x="3610" y="8464"/>
                    <a:pt x="3951" y="8513"/>
                    <a:pt x="4268" y="8513"/>
                  </a:cubicBezTo>
                  <a:cubicBezTo>
                    <a:pt x="4756" y="8513"/>
                    <a:pt x="5244" y="8415"/>
                    <a:pt x="5707" y="8269"/>
                  </a:cubicBezTo>
                  <a:lnTo>
                    <a:pt x="5439" y="7537"/>
                  </a:lnTo>
                  <a:cubicBezTo>
                    <a:pt x="5805" y="7415"/>
                    <a:pt x="6146" y="7220"/>
                    <a:pt x="6439" y="7001"/>
                  </a:cubicBezTo>
                  <a:lnTo>
                    <a:pt x="6927" y="7610"/>
                  </a:lnTo>
                  <a:cubicBezTo>
                    <a:pt x="7561" y="7098"/>
                    <a:pt x="8024" y="6415"/>
                    <a:pt x="8293" y="5635"/>
                  </a:cubicBezTo>
                  <a:lnTo>
                    <a:pt x="7585" y="5391"/>
                  </a:lnTo>
                  <a:cubicBezTo>
                    <a:pt x="7707" y="5025"/>
                    <a:pt x="7756" y="4659"/>
                    <a:pt x="7780" y="4269"/>
                  </a:cubicBezTo>
                  <a:lnTo>
                    <a:pt x="7976" y="4269"/>
                  </a:lnTo>
                  <a:lnTo>
                    <a:pt x="8512" y="4318"/>
                  </a:lnTo>
                  <a:lnTo>
                    <a:pt x="8512" y="4269"/>
                  </a:lnTo>
                  <a:cubicBezTo>
                    <a:pt x="8512" y="3440"/>
                    <a:pt x="8293" y="2635"/>
                    <a:pt x="7854" y="1952"/>
                  </a:cubicBezTo>
                  <a:lnTo>
                    <a:pt x="7219" y="2367"/>
                  </a:lnTo>
                  <a:cubicBezTo>
                    <a:pt x="7000" y="2050"/>
                    <a:pt x="6756" y="1757"/>
                    <a:pt x="6463" y="1537"/>
                  </a:cubicBezTo>
                  <a:lnTo>
                    <a:pt x="6927" y="928"/>
                  </a:lnTo>
                  <a:cubicBezTo>
                    <a:pt x="6293" y="391"/>
                    <a:pt x="5512" y="74"/>
                    <a:pt x="470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371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7" name="Google Shape;577;p33"/>
          <p:cNvGrpSpPr/>
          <p:nvPr/>
        </p:nvGrpSpPr>
        <p:grpSpPr>
          <a:xfrm>
            <a:off x="5022725" y="1426150"/>
            <a:ext cx="3657590" cy="348347"/>
            <a:chOff x="4572050" y="100025"/>
            <a:chExt cx="3657590" cy="348347"/>
          </a:xfrm>
        </p:grpSpPr>
        <p:sp>
          <p:nvSpPr>
            <p:cNvPr id="578" name="Google Shape;578;p33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33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33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33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33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33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0" name="Google Shape;590;p33"/>
          <p:cNvGrpSpPr/>
          <p:nvPr/>
        </p:nvGrpSpPr>
        <p:grpSpPr>
          <a:xfrm rot="-5400000">
            <a:off x="7699250" y="1584200"/>
            <a:ext cx="603495" cy="1371596"/>
            <a:chOff x="3724575" y="3497700"/>
            <a:chExt cx="603495" cy="1371596"/>
          </a:xfrm>
        </p:grpSpPr>
        <p:sp>
          <p:nvSpPr>
            <p:cNvPr id="591" name="Google Shape;591;p33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33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33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33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33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33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7" name="Google Shape;597;p33"/>
          <p:cNvGrpSpPr/>
          <p:nvPr/>
        </p:nvGrpSpPr>
        <p:grpSpPr>
          <a:xfrm>
            <a:off x="715100" y="274199"/>
            <a:ext cx="1920300" cy="1918875"/>
            <a:chOff x="715100" y="274199"/>
            <a:chExt cx="1920300" cy="1918875"/>
          </a:xfrm>
        </p:grpSpPr>
        <p:sp>
          <p:nvSpPr>
            <p:cNvPr id="598" name="Google Shape;598;p33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99" name="Google Shape;599;p33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600" name="Google Shape;600;p33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01" name="Google Shape;601;p33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grpSp>
            <p:nvGrpSpPr>
              <p:cNvPr id="602" name="Google Shape;602;p33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603" name="Google Shape;603;p3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04" name="Google Shape;604;p3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605" name="Google Shape;605;p33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06" name="Google Shape;606;p33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607" name="Google Shape;607;p33"/>
          <p:cNvSpPr txBox="1">
            <a:spLocks noGrp="1"/>
          </p:cNvSpPr>
          <p:nvPr>
            <p:ph type="title" idx="2"/>
          </p:nvPr>
        </p:nvSpPr>
        <p:spPr>
          <a:xfrm>
            <a:off x="947550" y="679350"/>
            <a:ext cx="13683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b="1" dirty="0"/>
              <a:t>01</a:t>
            </a:r>
            <a:endParaRPr lang="en-US" b="1" dirty="0"/>
          </a:p>
        </p:txBody>
      </p:sp>
      <p:sp>
        <p:nvSpPr>
          <p:cNvPr id="608" name="Google Shape;608;p33"/>
          <p:cNvSpPr txBox="1">
            <a:spLocks noGrp="1"/>
          </p:cNvSpPr>
          <p:nvPr>
            <p:ph type="title"/>
          </p:nvPr>
        </p:nvSpPr>
        <p:spPr>
          <a:xfrm>
            <a:off x="1828800" y="2114550"/>
            <a:ext cx="5486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600" b="1" err="1"/>
              <a:t>Проблемте</a:t>
            </a:r>
            <a:r>
              <a:rPr lang="en" sz="3600" b="1" dirty="0"/>
              <a:t> и </a:t>
            </a:r>
            <a:r>
              <a:rPr lang="en" sz="3600" b="1" err="1"/>
              <a:t>решенията</a:t>
            </a:r>
            <a:endParaRPr lang="en" sz="3600" b="1" dirty="0"/>
          </a:p>
        </p:txBody>
      </p:sp>
      <p:grpSp>
        <p:nvGrpSpPr>
          <p:cNvPr id="609" name="Google Shape;609;p33"/>
          <p:cNvGrpSpPr/>
          <p:nvPr/>
        </p:nvGrpSpPr>
        <p:grpSpPr>
          <a:xfrm>
            <a:off x="1828840" y="3406196"/>
            <a:ext cx="5577850" cy="1463100"/>
            <a:chOff x="1828840" y="3371688"/>
            <a:chExt cx="5577850" cy="1463100"/>
          </a:xfrm>
        </p:grpSpPr>
        <p:sp>
          <p:nvSpPr>
            <p:cNvPr id="610" name="Google Shape;610;p33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33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12" name="Google Shape;612;p33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616" name="Google Shape;616;p33"/>
          <p:cNvSpPr/>
          <p:nvPr/>
        </p:nvSpPr>
        <p:spPr>
          <a:xfrm>
            <a:off x="3828458" y="1721467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33"/>
          <p:cNvSpPr/>
          <p:nvPr/>
        </p:nvSpPr>
        <p:spPr>
          <a:xfrm>
            <a:off x="4292603" y="1570639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33"/>
          <p:cNvSpPr/>
          <p:nvPr/>
        </p:nvSpPr>
        <p:spPr>
          <a:xfrm>
            <a:off x="3042489" y="14173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9" name="Google Shape;619;p33"/>
          <p:cNvGrpSpPr/>
          <p:nvPr/>
        </p:nvGrpSpPr>
        <p:grpSpPr>
          <a:xfrm>
            <a:off x="463700" y="3419800"/>
            <a:ext cx="502800" cy="502800"/>
            <a:chOff x="1627550" y="2017350"/>
            <a:chExt cx="502800" cy="502800"/>
          </a:xfrm>
        </p:grpSpPr>
        <p:sp>
          <p:nvSpPr>
            <p:cNvPr id="620" name="Google Shape;620;p33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33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7563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3" name="Google Shape;503;p31"/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04" name="Google Shape;504;p31"/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05" name="Google Shape;505;p31"/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06" name="Google Shape;506;p31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07" name="Google Shape;507;p31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508" name="Google Shape;508;p31"/>
            <p:cNvGrpSpPr/>
            <p:nvPr/>
          </p:nvGrpSpPr>
          <p:grpSpPr>
            <a:xfrm>
              <a:off x="7300659" y="2505003"/>
              <a:ext cx="1428933" cy="514596"/>
              <a:chOff x="7235888" y="1483625"/>
              <a:chExt cx="1428933" cy="514596"/>
            </a:xfrm>
          </p:grpSpPr>
          <p:sp>
            <p:nvSpPr>
              <p:cNvPr id="509" name="Google Shape;509;p31"/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510;p31"/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Google Shape;511;p31"/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p31"/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13" name="Google Shape;513;p31"/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Проблемите</a:t>
            </a:r>
            <a:endParaRPr/>
          </a:p>
        </p:txBody>
      </p:sp>
      <p:sp>
        <p:nvSpPr>
          <p:cNvPr id="514" name="Google Shape;514;p31"/>
          <p:cNvSpPr txBox="1">
            <a:spLocks noGrp="1"/>
          </p:cNvSpPr>
          <p:nvPr>
            <p:ph type="subTitle" idx="1"/>
          </p:nvPr>
        </p:nvSpPr>
        <p:spPr>
          <a:xfrm>
            <a:off x="2057400" y="2549013"/>
            <a:ext cx="5029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Липсата на внимание от страна на учениците към учебните часове.</a:t>
            </a:r>
            <a:endParaRPr sz="1600"/>
          </a:p>
        </p:txBody>
      </p:sp>
      <p:grpSp>
        <p:nvGrpSpPr>
          <p:cNvPr id="518" name="Google Shape;518;p31"/>
          <p:cNvGrpSpPr/>
          <p:nvPr/>
        </p:nvGrpSpPr>
        <p:grpSpPr>
          <a:xfrm>
            <a:off x="463651" y="1231810"/>
            <a:ext cx="502800" cy="502800"/>
            <a:chOff x="7014301" y="2017350"/>
            <a:chExt cx="502800" cy="502800"/>
          </a:xfrm>
        </p:grpSpPr>
        <p:sp>
          <p:nvSpPr>
            <p:cNvPr id="519" name="Google Shape;519;p31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31"/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1" name="Google Shape;521;p31"/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22" name="Google Shape;522;p31"/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31"/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31"/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25" name="Google Shape;525;p31"/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26" name="Google Shape;526;p31"/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7" name="Google Shape;527;p31"/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28" name="Google Shape;528;p31"/>
          <p:cNvSpPr txBox="1"/>
          <p:nvPr/>
        </p:nvSpPr>
        <p:spPr>
          <a:xfrm>
            <a:off x="1646925" y="3755475"/>
            <a:ext cx="118860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Meet us</a:t>
            </a:r>
            <a:endParaRPr sz="1400" b="1" i="0" u="none" strike="noStrike" cap="none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29" name="Google Shape;529;p31"/>
          <p:cNvSpPr/>
          <p:nvPr/>
        </p:nvSpPr>
        <p:spPr>
          <a:xfrm rot="-2700000">
            <a:off x="2645303" y="3927767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31"/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31"/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31"/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3" name="Google Shape;533;p31"/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34" name="Google Shape;534;p31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31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oogle Shape;540;p32"/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41" name="Google Shape;541;p32"/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42" name="Google Shape;542;p32"/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43" name="Google Shape;543;p32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44" name="Google Shape;544;p32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545" name="Google Shape;545;p32"/>
            <p:cNvGrpSpPr/>
            <p:nvPr/>
          </p:nvGrpSpPr>
          <p:grpSpPr>
            <a:xfrm>
              <a:off x="7300659" y="2505003"/>
              <a:ext cx="1428933" cy="514596"/>
              <a:chOff x="7235888" y="1483625"/>
              <a:chExt cx="1428933" cy="514596"/>
            </a:xfrm>
          </p:grpSpPr>
          <p:sp>
            <p:nvSpPr>
              <p:cNvPr id="546" name="Google Shape;546;p32"/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" name="Google Shape;547;p32"/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" name="Google Shape;548;p32"/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9" name="Google Shape;549;p32"/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50" name="Google Shape;550;p32"/>
          <p:cNvSpPr txBox="1">
            <a:spLocks noGrp="1"/>
          </p:cNvSpPr>
          <p:nvPr>
            <p:ph type="title"/>
          </p:nvPr>
        </p:nvSpPr>
        <p:spPr>
          <a:xfrm>
            <a:off x="1770075" y="1597763"/>
            <a:ext cx="5029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Нашето решение</a:t>
            </a:r>
            <a:endParaRPr/>
          </a:p>
        </p:txBody>
      </p:sp>
      <p:sp>
        <p:nvSpPr>
          <p:cNvPr id="551" name="Google Shape;551;p32"/>
          <p:cNvSpPr txBox="1">
            <a:spLocks noGrp="1"/>
          </p:cNvSpPr>
          <p:nvPr>
            <p:ph type="subTitle" idx="1"/>
          </p:nvPr>
        </p:nvSpPr>
        <p:spPr>
          <a:xfrm>
            <a:off x="2057400" y="2549013"/>
            <a:ext cx="5029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QuizStix - приложение, което създава викторина на базата на презентация.</a:t>
            </a:r>
            <a:endParaRPr sz="1600"/>
          </a:p>
        </p:txBody>
      </p:sp>
      <p:grpSp>
        <p:nvGrpSpPr>
          <p:cNvPr id="555" name="Google Shape;555;p32"/>
          <p:cNvGrpSpPr/>
          <p:nvPr/>
        </p:nvGrpSpPr>
        <p:grpSpPr>
          <a:xfrm>
            <a:off x="463651" y="1287372"/>
            <a:ext cx="502800" cy="502800"/>
            <a:chOff x="7014301" y="2017350"/>
            <a:chExt cx="502800" cy="502800"/>
          </a:xfrm>
        </p:grpSpPr>
        <p:sp>
          <p:nvSpPr>
            <p:cNvPr id="556" name="Google Shape;556;p32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32"/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8" name="Google Shape;558;p32"/>
          <p:cNvGrpSpPr/>
          <p:nvPr/>
        </p:nvGrpSpPr>
        <p:grpSpPr>
          <a:xfrm>
            <a:off x="463651" y="445097"/>
            <a:ext cx="629844" cy="592511"/>
            <a:chOff x="463701" y="2217964"/>
            <a:chExt cx="629844" cy="592511"/>
          </a:xfrm>
        </p:grpSpPr>
        <p:sp>
          <p:nvSpPr>
            <p:cNvPr id="559" name="Google Shape;559;p32"/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32"/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62" name="Google Shape;562;p32"/>
            <p:cNvGrpSpPr/>
            <p:nvPr/>
          </p:nvGrpSpPr>
          <p:grpSpPr>
            <a:xfrm>
              <a:off x="773494" y="2217964"/>
              <a:ext cx="320051" cy="298703"/>
              <a:chOff x="1023863" y="2896525"/>
              <a:chExt cx="240875" cy="219425"/>
            </a:xfrm>
          </p:grpSpPr>
          <p:sp>
            <p:nvSpPr>
              <p:cNvPr id="563" name="Google Shape;563;p32"/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4" name="Google Shape;564;p32"/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65" name="Google Shape;565;p32"/>
          <p:cNvSpPr txBox="1"/>
          <p:nvPr/>
        </p:nvSpPr>
        <p:spPr>
          <a:xfrm>
            <a:off x="1646925" y="3755475"/>
            <a:ext cx="118860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Meet us</a:t>
            </a:r>
            <a:endParaRPr sz="1400" b="1" i="0" u="none" strike="noStrike" cap="none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66" name="Google Shape;566;p32"/>
          <p:cNvSpPr/>
          <p:nvPr/>
        </p:nvSpPr>
        <p:spPr>
          <a:xfrm rot="-2700000">
            <a:off x="2645303" y="3927767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32"/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32"/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32"/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0" name="Google Shape;570;p32"/>
          <p:cNvGrpSpPr/>
          <p:nvPr/>
        </p:nvGrpSpPr>
        <p:grpSpPr>
          <a:xfrm>
            <a:off x="404599" y="4046486"/>
            <a:ext cx="621000" cy="621000"/>
            <a:chOff x="416300" y="4058211"/>
            <a:chExt cx="621000" cy="621000"/>
          </a:xfrm>
        </p:grpSpPr>
        <p:sp>
          <p:nvSpPr>
            <p:cNvPr id="571" name="Google Shape;571;p32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32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7" name="Google Shape;577;p33"/>
          <p:cNvGrpSpPr/>
          <p:nvPr/>
        </p:nvGrpSpPr>
        <p:grpSpPr>
          <a:xfrm>
            <a:off x="5022725" y="1426150"/>
            <a:ext cx="3657590" cy="348347"/>
            <a:chOff x="4572050" y="100025"/>
            <a:chExt cx="3657590" cy="348347"/>
          </a:xfrm>
        </p:grpSpPr>
        <p:sp>
          <p:nvSpPr>
            <p:cNvPr id="578" name="Google Shape;578;p33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33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33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33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33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33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0" name="Google Shape;590;p33"/>
          <p:cNvGrpSpPr/>
          <p:nvPr/>
        </p:nvGrpSpPr>
        <p:grpSpPr>
          <a:xfrm rot="-5400000">
            <a:off x="7699250" y="1584200"/>
            <a:ext cx="603495" cy="1371596"/>
            <a:chOff x="3724575" y="3497700"/>
            <a:chExt cx="603495" cy="1371596"/>
          </a:xfrm>
        </p:grpSpPr>
        <p:sp>
          <p:nvSpPr>
            <p:cNvPr id="591" name="Google Shape;591;p33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33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33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33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33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33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7" name="Google Shape;597;p33"/>
          <p:cNvGrpSpPr/>
          <p:nvPr/>
        </p:nvGrpSpPr>
        <p:grpSpPr>
          <a:xfrm>
            <a:off x="715100" y="274199"/>
            <a:ext cx="1920300" cy="1918875"/>
            <a:chOff x="715100" y="274199"/>
            <a:chExt cx="1920300" cy="1918875"/>
          </a:xfrm>
        </p:grpSpPr>
        <p:sp>
          <p:nvSpPr>
            <p:cNvPr id="598" name="Google Shape;598;p33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99" name="Google Shape;599;p33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600" name="Google Shape;600;p33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01" name="Google Shape;601;p33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grpSp>
            <p:nvGrpSpPr>
              <p:cNvPr id="602" name="Google Shape;602;p33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603" name="Google Shape;603;p3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04" name="Google Shape;604;p3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605" name="Google Shape;605;p33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06" name="Google Shape;606;p33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607" name="Google Shape;607;p33"/>
          <p:cNvSpPr txBox="1">
            <a:spLocks noGrp="1"/>
          </p:cNvSpPr>
          <p:nvPr>
            <p:ph type="title" idx="2"/>
          </p:nvPr>
        </p:nvSpPr>
        <p:spPr>
          <a:xfrm>
            <a:off x="947550" y="679350"/>
            <a:ext cx="13683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b="1" dirty="0"/>
              <a:t>02</a:t>
            </a:r>
            <a:endParaRPr lang="en-US" b="1"/>
          </a:p>
        </p:txBody>
      </p:sp>
      <p:sp>
        <p:nvSpPr>
          <p:cNvPr id="608" name="Google Shape;608;p33"/>
          <p:cNvSpPr txBox="1">
            <a:spLocks noGrp="1"/>
          </p:cNvSpPr>
          <p:nvPr>
            <p:ph type="title"/>
          </p:nvPr>
        </p:nvSpPr>
        <p:spPr>
          <a:xfrm>
            <a:off x="1828800" y="2114550"/>
            <a:ext cx="5486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600" b="1" dirty="0" err="1"/>
              <a:t>За</a:t>
            </a:r>
            <a:r>
              <a:rPr lang="en" sz="3600" b="1" dirty="0"/>
              <a:t> </a:t>
            </a:r>
            <a:r>
              <a:rPr lang="en" sz="3600" b="1" dirty="0" err="1"/>
              <a:t>нас</a:t>
            </a:r>
          </a:p>
        </p:txBody>
      </p:sp>
      <p:grpSp>
        <p:nvGrpSpPr>
          <p:cNvPr id="609" name="Google Shape;609;p33"/>
          <p:cNvGrpSpPr/>
          <p:nvPr/>
        </p:nvGrpSpPr>
        <p:grpSpPr>
          <a:xfrm>
            <a:off x="1828840" y="3406196"/>
            <a:ext cx="5577850" cy="1463100"/>
            <a:chOff x="1828840" y="3371688"/>
            <a:chExt cx="5577850" cy="1463100"/>
          </a:xfrm>
        </p:grpSpPr>
        <p:sp>
          <p:nvSpPr>
            <p:cNvPr id="610" name="Google Shape;610;p33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33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12" name="Google Shape;612;p33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616" name="Google Shape;616;p33"/>
          <p:cNvSpPr/>
          <p:nvPr/>
        </p:nvSpPr>
        <p:spPr>
          <a:xfrm>
            <a:off x="3828458" y="1721467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33"/>
          <p:cNvSpPr/>
          <p:nvPr/>
        </p:nvSpPr>
        <p:spPr>
          <a:xfrm>
            <a:off x="4292603" y="1570639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33"/>
          <p:cNvSpPr/>
          <p:nvPr/>
        </p:nvSpPr>
        <p:spPr>
          <a:xfrm>
            <a:off x="3042489" y="14173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9" name="Google Shape;619;p33"/>
          <p:cNvGrpSpPr/>
          <p:nvPr/>
        </p:nvGrpSpPr>
        <p:grpSpPr>
          <a:xfrm>
            <a:off x="463700" y="3419800"/>
            <a:ext cx="502800" cy="502800"/>
            <a:chOff x="1627550" y="2017350"/>
            <a:chExt cx="502800" cy="502800"/>
          </a:xfrm>
        </p:grpSpPr>
        <p:sp>
          <p:nvSpPr>
            <p:cNvPr id="620" name="Google Shape;620;p33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33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4"/>
          <p:cNvSpPr txBox="1">
            <a:spLocks noGrp="1"/>
          </p:cNvSpPr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Нашият екип</a:t>
            </a:r>
            <a:endParaRPr/>
          </a:p>
        </p:txBody>
      </p:sp>
      <p:grpSp>
        <p:nvGrpSpPr>
          <p:cNvPr id="627" name="Google Shape;627;p34"/>
          <p:cNvGrpSpPr/>
          <p:nvPr/>
        </p:nvGrpSpPr>
        <p:grpSpPr>
          <a:xfrm>
            <a:off x="4754842" y="1601102"/>
            <a:ext cx="3763405" cy="2916165"/>
            <a:chOff x="4754842" y="1601102"/>
            <a:chExt cx="3763405" cy="2916165"/>
          </a:xfrm>
        </p:grpSpPr>
        <p:sp>
          <p:nvSpPr>
            <p:cNvPr id="628" name="Google Shape;628;p34"/>
            <p:cNvSpPr/>
            <p:nvPr/>
          </p:nvSpPr>
          <p:spPr>
            <a:xfrm>
              <a:off x="4844447" y="1692467"/>
              <a:ext cx="3673800" cy="2824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29" name="Google Shape;629;p34"/>
            <p:cNvGrpSpPr/>
            <p:nvPr/>
          </p:nvGrpSpPr>
          <p:grpSpPr>
            <a:xfrm>
              <a:off x="4754842" y="1601102"/>
              <a:ext cx="3674346" cy="2824800"/>
              <a:chOff x="715067" y="1600275"/>
              <a:chExt cx="3674346" cy="2824800"/>
            </a:xfrm>
          </p:grpSpPr>
          <p:grpSp>
            <p:nvGrpSpPr>
              <p:cNvPr id="630" name="Google Shape;630;p34"/>
              <p:cNvGrpSpPr/>
              <p:nvPr/>
            </p:nvGrpSpPr>
            <p:grpSpPr>
              <a:xfrm>
                <a:off x="715067" y="1600275"/>
                <a:ext cx="3674346" cy="2824800"/>
                <a:chOff x="715100" y="1600339"/>
                <a:chExt cx="3674713" cy="2824800"/>
              </a:xfrm>
            </p:grpSpPr>
            <p:sp>
              <p:nvSpPr>
                <p:cNvPr id="631" name="Google Shape;631;p34"/>
                <p:cNvSpPr/>
                <p:nvPr/>
              </p:nvSpPr>
              <p:spPr>
                <a:xfrm>
                  <a:off x="715100" y="1600339"/>
                  <a:ext cx="3674100" cy="28248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632" name="Google Shape;632;p34"/>
                <p:cNvCxnSpPr/>
                <p:nvPr/>
              </p:nvCxnSpPr>
              <p:spPr>
                <a:xfrm>
                  <a:off x="715413" y="1966095"/>
                  <a:ext cx="367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633" name="Google Shape;633;p34"/>
              <p:cNvGrpSpPr/>
              <p:nvPr/>
            </p:nvGrpSpPr>
            <p:grpSpPr>
              <a:xfrm>
                <a:off x="3452549" y="1691675"/>
                <a:ext cx="845101" cy="183000"/>
                <a:chOff x="1605849" y="363963"/>
                <a:chExt cx="845101" cy="183000"/>
              </a:xfrm>
            </p:grpSpPr>
            <p:sp>
              <p:nvSpPr>
                <p:cNvPr id="634" name="Google Shape;634;p34"/>
                <p:cNvSpPr/>
                <p:nvPr/>
              </p:nvSpPr>
              <p:spPr>
                <a:xfrm>
                  <a:off x="1951450" y="367563"/>
                  <a:ext cx="179400" cy="179400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635" name="Google Shape;635;p34"/>
                <p:cNvGrpSpPr/>
                <p:nvPr/>
              </p:nvGrpSpPr>
              <p:grpSpPr>
                <a:xfrm>
                  <a:off x="2267950" y="363963"/>
                  <a:ext cx="183000" cy="183000"/>
                  <a:chOff x="8225400" y="367488"/>
                  <a:chExt cx="183000" cy="183000"/>
                </a:xfrm>
              </p:grpSpPr>
              <p:cxnSp>
                <p:nvCxnSpPr>
                  <p:cNvPr id="636" name="Google Shape;636;p34"/>
                  <p:cNvCxnSpPr/>
                  <p:nvPr/>
                </p:nvCxnSpPr>
                <p:spPr>
                  <a:xfrm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637" name="Google Shape;637;p34"/>
                  <p:cNvCxnSpPr/>
                  <p:nvPr/>
                </p:nvCxnSpPr>
                <p:spPr>
                  <a:xfrm rot="5400000"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</p:grpSp>
            <p:cxnSp>
              <p:nvCxnSpPr>
                <p:cNvPr id="638" name="Google Shape;638;p34"/>
                <p:cNvCxnSpPr/>
                <p:nvPr/>
              </p:nvCxnSpPr>
              <p:spPr>
                <a:xfrm>
                  <a:off x="1605849" y="546963"/>
                  <a:ext cx="2085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</p:grpSp>
      <p:grpSp>
        <p:nvGrpSpPr>
          <p:cNvPr id="639" name="Google Shape;639;p34"/>
          <p:cNvGrpSpPr/>
          <p:nvPr/>
        </p:nvGrpSpPr>
        <p:grpSpPr>
          <a:xfrm>
            <a:off x="715067" y="1600275"/>
            <a:ext cx="3763405" cy="2916165"/>
            <a:chOff x="715067" y="1600275"/>
            <a:chExt cx="3763405" cy="2916165"/>
          </a:xfrm>
        </p:grpSpPr>
        <p:sp>
          <p:nvSpPr>
            <p:cNvPr id="640" name="Google Shape;640;p34"/>
            <p:cNvSpPr/>
            <p:nvPr/>
          </p:nvSpPr>
          <p:spPr>
            <a:xfrm>
              <a:off x="804672" y="1691640"/>
              <a:ext cx="3673800" cy="2824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41" name="Google Shape;641;p34"/>
            <p:cNvGrpSpPr/>
            <p:nvPr/>
          </p:nvGrpSpPr>
          <p:grpSpPr>
            <a:xfrm>
              <a:off x="715067" y="1600275"/>
              <a:ext cx="3674346" cy="2824800"/>
              <a:chOff x="715067" y="1600275"/>
              <a:chExt cx="3674346" cy="2824800"/>
            </a:xfrm>
          </p:grpSpPr>
          <p:grpSp>
            <p:nvGrpSpPr>
              <p:cNvPr id="642" name="Google Shape;642;p34"/>
              <p:cNvGrpSpPr/>
              <p:nvPr/>
            </p:nvGrpSpPr>
            <p:grpSpPr>
              <a:xfrm>
                <a:off x="715067" y="1600275"/>
                <a:ext cx="3674346" cy="2824800"/>
                <a:chOff x="715100" y="1600339"/>
                <a:chExt cx="3674713" cy="2824800"/>
              </a:xfrm>
            </p:grpSpPr>
            <p:sp>
              <p:nvSpPr>
                <p:cNvPr id="643" name="Google Shape;643;p34"/>
                <p:cNvSpPr/>
                <p:nvPr/>
              </p:nvSpPr>
              <p:spPr>
                <a:xfrm>
                  <a:off x="715100" y="1600339"/>
                  <a:ext cx="3674100" cy="28248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644" name="Google Shape;644;p34"/>
                <p:cNvCxnSpPr/>
                <p:nvPr/>
              </p:nvCxnSpPr>
              <p:spPr>
                <a:xfrm>
                  <a:off x="715413" y="1966095"/>
                  <a:ext cx="367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645" name="Google Shape;645;p34"/>
              <p:cNvGrpSpPr/>
              <p:nvPr/>
            </p:nvGrpSpPr>
            <p:grpSpPr>
              <a:xfrm>
                <a:off x="3452549" y="1691675"/>
                <a:ext cx="845101" cy="183000"/>
                <a:chOff x="1605849" y="363963"/>
                <a:chExt cx="845101" cy="183000"/>
              </a:xfrm>
            </p:grpSpPr>
            <p:sp>
              <p:nvSpPr>
                <p:cNvPr id="646" name="Google Shape;646;p34"/>
                <p:cNvSpPr/>
                <p:nvPr/>
              </p:nvSpPr>
              <p:spPr>
                <a:xfrm>
                  <a:off x="1951450" y="367563"/>
                  <a:ext cx="179400" cy="179400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647" name="Google Shape;647;p34"/>
                <p:cNvGrpSpPr/>
                <p:nvPr/>
              </p:nvGrpSpPr>
              <p:grpSpPr>
                <a:xfrm>
                  <a:off x="2267950" y="363963"/>
                  <a:ext cx="183000" cy="183000"/>
                  <a:chOff x="8225400" y="367488"/>
                  <a:chExt cx="183000" cy="183000"/>
                </a:xfrm>
              </p:grpSpPr>
              <p:cxnSp>
                <p:nvCxnSpPr>
                  <p:cNvPr id="648" name="Google Shape;648;p34"/>
                  <p:cNvCxnSpPr/>
                  <p:nvPr/>
                </p:nvCxnSpPr>
                <p:spPr>
                  <a:xfrm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649" name="Google Shape;649;p34"/>
                  <p:cNvCxnSpPr/>
                  <p:nvPr/>
                </p:nvCxnSpPr>
                <p:spPr>
                  <a:xfrm rot="5400000"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</p:grpSp>
            <p:cxnSp>
              <p:nvCxnSpPr>
                <p:cNvPr id="650" name="Google Shape;650;p34"/>
                <p:cNvCxnSpPr/>
                <p:nvPr/>
              </p:nvCxnSpPr>
              <p:spPr>
                <a:xfrm>
                  <a:off x="1605849" y="546963"/>
                  <a:ext cx="2085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</p:grpSp>
      <p:sp>
        <p:nvSpPr>
          <p:cNvPr id="651" name="Google Shape;651;p34"/>
          <p:cNvSpPr txBox="1">
            <a:spLocks noGrp="1"/>
          </p:cNvSpPr>
          <p:nvPr>
            <p:ph type="subTitle" idx="3"/>
          </p:nvPr>
        </p:nvSpPr>
        <p:spPr>
          <a:xfrm>
            <a:off x="2639725" y="2892425"/>
            <a:ext cx="15663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Frontend &amp; Database</a:t>
            </a:r>
            <a:endParaRPr/>
          </a:p>
        </p:txBody>
      </p:sp>
      <p:sp>
        <p:nvSpPr>
          <p:cNvPr id="652" name="Google Shape;652;p34"/>
          <p:cNvSpPr txBox="1">
            <a:spLocks noGrp="1"/>
          </p:cNvSpPr>
          <p:nvPr>
            <p:ph type="subTitle" idx="1"/>
          </p:nvPr>
        </p:nvSpPr>
        <p:spPr>
          <a:xfrm>
            <a:off x="2639725" y="2147800"/>
            <a:ext cx="1623000" cy="8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Симеон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Симеонов</a:t>
            </a:r>
            <a:endParaRPr sz="1800"/>
          </a:p>
        </p:txBody>
      </p:sp>
      <p:sp>
        <p:nvSpPr>
          <p:cNvPr id="653" name="Google Shape;653;p34"/>
          <p:cNvSpPr txBox="1">
            <a:spLocks noGrp="1"/>
          </p:cNvSpPr>
          <p:nvPr>
            <p:ph type="subTitle" idx="2"/>
          </p:nvPr>
        </p:nvSpPr>
        <p:spPr>
          <a:xfrm>
            <a:off x="6682302" y="2147800"/>
            <a:ext cx="1836000" cy="8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Александър Христов</a:t>
            </a:r>
            <a:endParaRPr sz="1800"/>
          </a:p>
        </p:txBody>
      </p:sp>
      <p:sp>
        <p:nvSpPr>
          <p:cNvPr id="654" name="Google Shape;654;p34"/>
          <p:cNvSpPr txBox="1">
            <a:spLocks noGrp="1"/>
          </p:cNvSpPr>
          <p:nvPr>
            <p:ph type="subTitle" idx="4"/>
          </p:nvPr>
        </p:nvSpPr>
        <p:spPr>
          <a:xfrm>
            <a:off x="6682288" y="2892425"/>
            <a:ext cx="15636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User auth &amp; frontend</a:t>
            </a:r>
            <a:endParaRPr/>
          </a:p>
        </p:txBody>
      </p:sp>
      <p:sp>
        <p:nvSpPr>
          <p:cNvPr id="655" name="Google Shape;655;p34"/>
          <p:cNvSpPr txBox="1"/>
          <p:nvPr/>
        </p:nvSpPr>
        <p:spPr>
          <a:xfrm>
            <a:off x="2854975" y="3885075"/>
            <a:ext cx="1192500" cy="3852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Meet</a:t>
            </a:r>
            <a:endParaRPr sz="1400" b="1" i="0" u="none" strike="noStrike" cap="none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656" name="Google Shape;656;p34"/>
          <p:cNvGrpSpPr/>
          <p:nvPr/>
        </p:nvGrpSpPr>
        <p:grpSpPr>
          <a:xfrm>
            <a:off x="7057653" y="3885067"/>
            <a:ext cx="1439836" cy="613750"/>
            <a:chOff x="1921813" y="3795717"/>
            <a:chExt cx="1439836" cy="613750"/>
          </a:xfrm>
        </p:grpSpPr>
        <p:sp>
          <p:nvSpPr>
            <p:cNvPr id="657" name="Google Shape;657;p34"/>
            <p:cNvSpPr txBox="1"/>
            <p:nvPr/>
          </p:nvSpPr>
          <p:spPr>
            <a:xfrm>
              <a:off x="1921813" y="3795717"/>
              <a:ext cx="1188600" cy="3657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1" i="0" u="none" strike="noStrike" cap="none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Meet</a:t>
              </a:r>
              <a:endParaRPr sz="1400" b="1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658" name="Google Shape;658;p34"/>
            <p:cNvSpPr/>
            <p:nvPr/>
          </p:nvSpPr>
          <p:spPr>
            <a:xfrm rot="-2700000">
              <a:off x="2920191" y="3968009"/>
              <a:ext cx="365716" cy="365716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9" name="Google Shape;659;p34"/>
          <p:cNvSpPr/>
          <p:nvPr/>
        </p:nvSpPr>
        <p:spPr>
          <a:xfrm>
            <a:off x="7971700" y="10816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34"/>
          <p:cNvSpPr/>
          <p:nvPr/>
        </p:nvSpPr>
        <p:spPr>
          <a:xfrm>
            <a:off x="7739360" y="932973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34"/>
          <p:cNvSpPr/>
          <p:nvPr/>
        </p:nvSpPr>
        <p:spPr>
          <a:xfrm>
            <a:off x="715160" y="102412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2" name="Google Shape;66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975" y="2147800"/>
            <a:ext cx="1658453" cy="15675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63" name="Google Shape;66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7375" y="2147800"/>
            <a:ext cx="1566300" cy="15675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35"/>
          <p:cNvSpPr txBox="1">
            <a:spLocks noGrp="1"/>
          </p:cNvSpPr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Нашият екип</a:t>
            </a:r>
            <a:endParaRPr/>
          </a:p>
        </p:txBody>
      </p:sp>
      <p:grpSp>
        <p:nvGrpSpPr>
          <p:cNvPr id="669" name="Google Shape;669;p35"/>
          <p:cNvGrpSpPr/>
          <p:nvPr/>
        </p:nvGrpSpPr>
        <p:grpSpPr>
          <a:xfrm>
            <a:off x="4754842" y="1601102"/>
            <a:ext cx="3763405" cy="2916165"/>
            <a:chOff x="4754842" y="1601102"/>
            <a:chExt cx="3763405" cy="2916165"/>
          </a:xfrm>
        </p:grpSpPr>
        <p:sp>
          <p:nvSpPr>
            <p:cNvPr id="670" name="Google Shape;670;p35"/>
            <p:cNvSpPr/>
            <p:nvPr/>
          </p:nvSpPr>
          <p:spPr>
            <a:xfrm>
              <a:off x="4844447" y="1692467"/>
              <a:ext cx="3673800" cy="2824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71" name="Google Shape;671;p35"/>
            <p:cNvGrpSpPr/>
            <p:nvPr/>
          </p:nvGrpSpPr>
          <p:grpSpPr>
            <a:xfrm>
              <a:off x="4754842" y="1601102"/>
              <a:ext cx="3674345" cy="2824800"/>
              <a:chOff x="715067" y="1600275"/>
              <a:chExt cx="3674345" cy="2824800"/>
            </a:xfrm>
          </p:grpSpPr>
          <p:grpSp>
            <p:nvGrpSpPr>
              <p:cNvPr id="672" name="Google Shape;672;p35"/>
              <p:cNvGrpSpPr/>
              <p:nvPr/>
            </p:nvGrpSpPr>
            <p:grpSpPr>
              <a:xfrm>
                <a:off x="715067" y="1600275"/>
                <a:ext cx="3674345" cy="2824800"/>
                <a:chOff x="715100" y="1600339"/>
                <a:chExt cx="3674713" cy="2824800"/>
              </a:xfrm>
            </p:grpSpPr>
            <p:sp>
              <p:nvSpPr>
                <p:cNvPr id="673" name="Google Shape;673;p35"/>
                <p:cNvSpPr/>
                <p:nvPr/>
              </p:nvSpPr>
              <p:spPr>
                <a:xfrm>
                  <a:off x="715100" y="1600339"/>
                  <a:ext cx="3674100" cy="28248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674" name="Google Shape;674;p35"/>
                <p:cNvCxnSpPr/>
                <p:nvPr/>
              </p:nvCxnSpPr>
              <p:spPr>
                <a:xfrm>
                  <a:off x="715413" y="1966095"/>
                  <a:ext cx="367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675" name="Google Shape;675;p35"/>
              <p:cNvGrpSpPr/>
              <p:nvPr/>
            </p:nvGrpSpPr>
            <p:grpSpPr>
              <a:xfrm>
                <a:off x="3452549" y="1691675"/>
                <a:ext cx="845101" cy="183000"/>
                <a:chOff x="1605849" y="363963"/>
                <a:chExt cx="845101" cy="183000"/>
              </a:xfrm>
            </p:grpSpPr>
            <p:sp>
              <p:nvSpPr>
                <p:cNvPr id="676" name="Google Shape;676;p35"/>
                <p:cNvSpPr/>
                <p:nvPr/>
              </p:nvSpPr>
              <p:spPr>
                <a:xfrm>
                  <a:off x="1951450" y="367563"/>
                  <a:ext cx="179400" cy="179400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677" name="Google Shape;677;p35"/>
                <p:cNvGrpSpPr/>
                <p:nvPr/>
              </p:nvGrpSpPr>
              <p:grpSpPr>
                <a:xfrm>
                  <a:off x="2267950" y="363963"/>
                  <a:ext cx="183000" cy="183000"/>
                  <a:chOff x="8225400" y="367488"/>
                  <a:chExt cx="183000" cy="183000"/>
                </a:xfrm>
              </p:grpSpPr>
              <p:cxnSp>
                <p:nvCxnSpPr>
                  <p:cNvPr id="678" name="Google Shape;678;p35"/>
                  <p:cNvCxnSpPr/>
                  <p:nvPr/>
                </p:nvCxnSpPr>
                <p:spPr>
                  <a:xfrm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679" name="Google Shape;679;p35"/>
                  <p:cNvCxnSpPr/>
                  <p:nvPr/>
                </p:nvCxnSpPr>
                <p:spPr>
                  <a:xfrm rot="5400000"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</p:grpSp>
            <p:cxnSp>
              <p:nvCxnSpPr>
                <p:cNvPr id="680" name="Google Shape;680;p35"/>
                <p:cNvCxnSpPr/>
                <p:nvPr/>
              </p:nvCxnSpPr>
              <p:spPr>
                <a:xfrm>
                  <a:off x="1605849" y="546963"/>
                  <a:ext cx="2085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</p:grpSp>
      <p:grpSp>
        <p:nvGrpSpPr>
          <p:cNvPr id="681" name="Google Shape;681;p35"/>
          <p:cNvGrpSpPr/>
          <p:nvPr/>
        </p:nvGrpSpPr>
        <p:grpSpPr>
          <a:xfrm>
            <a:off x="715067" y="1600275"/>
            <a:ext cx="3763405" cy="2916165"/>
            <a:chOff x="715067" y="1600275"/>
            <a:chExt cx="3763405" cy="2916165"/>
          </a:xfrm>
        </p:grpSpPr>
        <p:sp>
          <p:nvSpPr>
            <p:cNvPr id="682" name="Google Shape;682;p35"/>
            <p:cNvSpPr/>
            <p:nvPr/>
          </p:nvSpPr>
          <p:spPr>
            <a:xfrm>
              <a:off x="804672" y="1691640"/>
              <a:ext cx="3673800" cy="2824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83" name="Google Shape;683;p35"/>
            <p:cNvGrpSpPr/>
            <p:nvPr/>
          </p:nvGrpSpPr>
          <p:grpSpPr>
            <a:xfrm>
              <a:off x="715067" y="1600275"/>
              <a:ext cx="3674345" cy="2824800"/>
              <a:chOff x="715067" y="1600275"/>
              <a:chExt cx="3674345" cy="2824800"/>
            </a:xfrm>
          </p:grpSpPr>
          <p:grpSp>
            <p:nvGrpSpPr>
              <p:cNvPr id="684" name="Google Shape;684;p35"/>
              <p:cNvGrpSpPr/>
              <p:nvPr/>
            </p:nvGrpSpPr>
            <p:grpSpPr>
              <a:xfrm>
                <a:off x="715067" y="1600275"/>
                <a:ext cx="3674345" cy="2824800"/>
                <a:chOff x="715100" y="1600339"/>
                <a:chExt cx="3674713" cy="2824800"/>
              </a:xfrm>
            </p:grpSpPr>
            <p:sp>
              <p:nvSpPr>
                <p:cNvPr id="685" name="Google Shape;685;p35"/>
                <p:cNvSpPr/>
                <p:nvPr/>
              </p:nvSpPr>
              <p:spPr>
                <a:xfrm>
                  <a:off x="715100" y="1600339"/>
                  <a:ext cx="3674100" cy="28248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686" name="Google Shape;686;p35"/>
                <p:cNvCxnSpPr/>
                <p:nvPr/>
              </p:nvCxnSpPr>
              <p:spPr>
                <a:xfrm>
                  <a:off x="715413" y="1966095"/>
                  <a:ext cx="367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687" name="Google Shape;687;p35"/>
              <p:cNvGrpSpPr/>
              <p:nvPr/>
            </p:nvGrpSpPr>
            <p:grpSpPr>
              <a:xfrm>
                <a:off x="3452549" y="1691675"/>
                <a:ext cx="845101" cy="183000"/>
                <a:chOff x="1605849" y="363963"/>
                <a:chExt cx="845101" cy="183000"/>
              </a:xfrm>
            </p:grpSpPr>
            <p:sp>
              <p:nvSpPr>
                <p:cNvPr id="688" name="Google Shape;688;p35"/>
                <p:cNvSpPr/>
                <p:nvPr/>
              </p:nvSpPr>
              <p:spPr>
                <a:xfrm>
                  <a:off x="1951450" y="367563"/>
                  <a:ext cx="179400" cy="179400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689" name="Google Shape;689;p35"/>
                <p:cNvGrpSpPr/>
                <p:nvPr/>
              </p:nvGrpSpPr>
              <p:grpSpPr>
                <a:xfrm>
                  <a:off x="2267950" y="363963"/>
                  <a:ext cx="183000" cy="183000"/>
                  <a:chOff x="8225400" y="367488"/>
                  <a:chExt cx="183000" cy="183000"/>
                </a:xfrm>
              </p:grpSpPr>
              <p:cxnSp>
                <p:nvCxnSpPr>
                  <p:cNvPr id="690" name="Google Shape;690;p35"/>
                  <p:cNvCxnSpPr/>
                  <p:nvPr/>
                </p:nvCxnSpPr>
                <p:spPr>
                  <a:xfrm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691" name="Google Shape;691;p35"/>
                  <p:cNvCxnSpPr/>
                  <p:nvPr/>
                </p:nvCxnSpPr>
                <p:spPr>
                  <a:xfrm rot="5400000"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</p:grpSp>
            <p:cxnSp>
              <p:nvCxnSpPr>
                <p:cNvPr id="692" name="Google Shape;692;p35"/>
                <p:cNvCxnSpPr/>
                <p:nvPr/>
              </p:nvCxnSpPr>
              <p:spPr>
                <a:xfrm>
                  <a:off x="1605849" y="546963"/>
                  <a:ext cx="2085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</p:grpSp>
      <p:sp>
        <p:nvSpPr>
          <p:cNvPr id="693" name="Google Shape;693;p35"/>
          <p:cNvSpPr txBox="1">
            <a:spLocks noGrp="1"/>
          </p:cNvSpPr>
          <p:nvPr>
            <p:ph type="subTitle" idx="3"/>
          </p:nvPr>
        </p:nvSpPr>
        <p:spPr>
          <a:xfrm>
            <a:off x="2639725" y="2892425"/>
            <a:ext cx="15663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AI integration</a:t>
            </a:r>
            <a:endParaRPr/>
          </a:p>
        </p:txBody>
      </p:sp>
      <p:sp>
        <p:nvSpPr>
          <p:cNvPr id="694" name="Google Shape;694;p35"/>
          <p:cNvSpPr txBox="1">
            <a:spLocks noGrp="1"/>
          </p:cNvSpPr>
          <p:nvPr>
            <p:ph type="subTitle" idx="1"/>
          </p:nvPr>
        </p:nvSpPr>
        <p:spPr>
          <a:xfrm>
            <a:off x="2639725" y="2147800"/>
            <a:ext cx="1623000" cy="8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Стилиян Мандалиев</a:t>
            </a:r>
            <a:endParaRPr sz="1800"/>
          </a:p>
        </p:txBody>
      </p:sp>
      <p:sp>
        <p:nvSpPr>
          <p:cNvPr id="695" name="Google Shape;695;p35"/>
          <p:cNvSpPr txBox="1">
            <a:spLocks noGrp="1"/>
          </p:cNvSpPr>
          <p:nvPr>
            <p:ph type="subTitle" idx="2"/>
          </p:nvPr>
        </p:nvSpPr>
        <p:spPr>
          <a:xfrm>
            <a:off x="6682300" y="2147800"/>
            <a:ext cx="1748400" cy="8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Петър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Петров</a:t>
            </a:r>
            <a:endParaRPr sz="1800"/>
          </a:p>
        </p:txBody>
      </p:sp>
      <p:sp>
        <p:nvSpPr>
          <p:cNvPr id="696" name="Google Shape;696;p35"/>
          <p:cNvSpPr txBox="1">
            <a:spLocks noGrp="1"/>
          </p:cNvSpPr>
          <p:nvPr>
            <p:ph type="subTitle" idx="4"/>
          </p:nvPr>
        </p:nvSpPr>
        <p:spPr>
          <a:xfrm>
            <a:off x="6682288" y="2892425"/>
            <a:ext cx="15636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Statistics generation</a:t>
            </a:r>
            <a:endParaRPr/>
          </a:p>
        </p:txBody>
      </p:sp>
      <p:sp>
        <p:nvSpPr>
          <p:cNvPr id="697" name="Google Shape;697;p35"/>
          <p:cNvSpPr txBox="1"/>
          <p:nvPr/>
        </p:nvSpPr>
        <p:spPr>
          <a:xfrm>
            <a:off x="2854975" y="3885075"/>
            <a:ext cx="1192500" cy="3852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Meet</a:t>
            </a:r>
            <a:endParaRPr sz="1400" b="1" i="0" u="none" strike="noStrike" cap="none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698" name="Google Shape;698;p35"/>
          <p:cNvGrpSpPr/>
          <p:nvPr/>
        </p:nvGrpSpPr>
        <p:grpSpPr>
          <a:xfrm>
            <a:off x="7057653" y="3885067"/>
            <a:ext cx="1439836" cy="613750"/>
            <a:chOff x="1921813" y="3795717"/>
            <a:chExt cx="1439836" cy="613750"/>
          </a:xfrm>
        </p:grpSpPr>
        <p:sp>
          <p:nvSpPr>
            <p:cNvPr id="699" name="Google Shape;699;p35"/>
            <p:cNvSpPr txBox="1"/>
            <p:nvPr/>
          </p:nvSpPr>
          <p:spPr>
            <a:xfrm>
              <a:off x="1921813" y="3795717"/>
              <a:ext cx="1188600" cy="3657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1" i="0" u="none" strike="noStrike" cap="none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Meet</a:t>
              </a:r>
              <a:endParaRPr sz="1400" b="1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700" name="Google Shape;700;p35"/>
            <p:cNvSpPr/>
            <p:nvPr/>
          </p:nvSpPr>
          <p:spPr>
            <a:xfrm rot="-2700000">
              <a:off x="2920191" y="3968009"/>
              <a:ext cx="365716" cy="365716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1" name="Google Shape;701;p35"/>
          <p:cNvSpPr/>
          <p:nvPr/>
        </p:nvSpPr>
        <p:spPr>
          <a:xfrm>
            <a:off x="7971700" y="10816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35"/>
          <p:cNvSpPr/>
          <p:nvPr/>
        </p:nvSpPr>
        <p:spPr>
          <a:xfrm>
            <a:off x="7739360" y="932973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35"/>
          <p:cNvSpPr/>
          <p:nvPr/>
        </p:nvSpPr>
        <p:spPr>
          <a:xfrm>
            <a:off x="715160" y="102412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4" name="Google Shape;70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497" y="2143804"/>
            <a:ext cx="1566300" cy="15663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05" name="Google Shape;70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1475" y="2147800"/>
            <a:ext cx="1355901" cy="15663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35"/>
          <p:cNvSpPr txBox="1">
            <a:spLocks noGrp="1"/>
          </p:cNvSpPr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Нашият екип</a:t>
            </a:r>
            <a:endParaRPr/>
          </a:p>
        </p:txBody>
      </p:sp>
      <p:grpSp>
        <p:nvGrpSpPr>
          <p:cNvPr id="669" name="Google Shape;669;p35"/>
          <p:cNvGrpSpPr/>
          <p:nvPr/>
        </p:nvGrpSpPr>
        <p:grpSpPr>
          <a:xfrm>
            <a:off x="4754842" y="1601102"/>
            <a:ext cx="3763405" cy="2916165"/>
            <a:chOff x="4754842" y="1601102"/>
            <a:chExt cx="3763405" cy="2916165"/>
          </a:xfrm>
        </p:grpSpPr>
        <p:sp>
          <p:nvSpPr>
            <p:cNvPr id="670" name="Google Shape;670;p35"/>
            <p:cNvSpPr/>
            <p:nvPr/>
          </p:nvSpPr>
          <p:spPr>
            <a:xfrm>
              <a:off x="4844447" y="1692467"/>
              <a:ext cx="3673800" cy="2824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71" name="Google Shape;671;p35"/>
            <p:cNvGrpSpPr/>
            <p:nvPr/>
          </p:nvGrpSpPr>
          <p:grpSpPr>
            <a:xfrm>
              <a:off x="4754842" y="1601102"/>
              <a:ext cx="3674345" cy="2824800"/>
              <a:chOff x="715067" y="1600275"/>
              <a:chExt cx="3674345" cy="2824800"/>
            </a:xfrm>
          </p:grpSpPr>
          <p:grpSp>
            <p:nvGrpSpPr>
              <p:cNvPr id="672" name="Google Shape;672;p35"/>
              <p:cNvGrpSpPr/>
              <p:nvPr/>
            </p:nvGrpSpPr>
            <p:grpSpPr>
              <a:xfrm>
                <a:off x="715067" y="1600275"/>
                <a:ext cx="3674345" cy="2824800"/>
                <a:chOff x="715100" y="1600339"/>
                <a:chExt cx="3674713" cy="2824800"/>
              </a:xfrm>
            </p:grpSpPr>
            <p:sp>
              <p:nvSpPr>
                <p:cNvPr id="673" name="Google Shape;673;p35"/>
                <p:cNvSpPr/>
                <p:nvPr/>
              </p:nvSpPr>
              <p:spPr>
                <a:xfrm>
                  <a:off x="715100" y="1600339"/>
                  <a:ext cx="3674100" cy="28248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674" name="Google Shape;674;p35"/>
                <p:cNvCxnSpPr/>
                <p:nvPr/>
              </p:nvCxnSpPr>
              <p:spPr>
                <a:xfrm>
                  <a:off x="715413" y="1966095"/>
                  <a:ext cx="367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675" name="Google Shape;675;p35"/>
              <p:cNvGrpSpPr/>
              <p:nvPr/>
            </p:nvGrpSpPr>
            <p:grpSpPr>
              <a:xfrm>
                <a:off x="3452549" y="1691675"/>
                <a:ext cx="845101" cy="183000"/>
                <a:chOff x="1605849" y="363963"/>
                <a:chExt cx="845101" cy="183000"/>
              </a:xfrm>
            </p:grpSpPr>
            <p:sp>
              <p:nvSpPr>
                <p:cNvPr id="676" name="Google Shape;676;p35"/>
                <p:cNvSpPr/>
                <p:nvPr/>
              </p:nvSpPr>
              <p:spPr>
                <a:xfrm>
                  <a:off x="1951450" y="367563"/>
                  <a:ext cx="179400" cy="179400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677" name="Google Shape;677;p35"/>
                <p:cNvGrpSpPr/>
                <p:nvPr/>
              </p:nvGrpSpPr>
              <p:grpSpPr>
                <a:xfrm>
                  <a:off x="2267950" y="363963"/>
                  <a:ext cx="183000" cy="183000"/>
                  <a:chOff x="8225400" y="367488"/>
                  <a:chExt cx="183000" cy="183000"/>
                </a:xfrm>
              </p:grpSpPr>
              <p:cxnSp>
                <p:nvCxnSpPr>
                  <p:cNvPr id="678" name="Google Shape;678;p35"/>
                  <p:cNvCxnSpPr/>
                  <p:nvPr/>
                </p:nvCxnSpPr>
                <p:spPr>
                  <a:xfrm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679" name="Google Shape;679;p35"/>
                  <p:cNvCxnSpPr/>
                  <p:nvPr/>
                </p:nvCxnSpPr>
                <p:spPr>
                  <a:xfrm rot="5400000"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</p:grpSp>
            <p:cxnSp>
              <p:nvCxnSpPr>
                <p:cNvPr id="680" name="Google Shape;680;p35"/>
                <p:cNvCxnSpPr/>
                <p:nvPr/>
              </p:nvCxnSpPr>
              <p:spPr>
                <a:xfrm>
                  <a:off x="1605849" y="546963"/>
                  <a:ext cx="2085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</p:grpSp>
      <p:grpSp>
        <p:nvGrpSpPr>
          <p:cNvPr id="681" name="Google Shape;681;p35"/>
          <p:cNvGrpSpPr/>
          <p:nvPr/>
        </p:nvGrpSpPr>
        <p:grpSpPr>
          <a:xfrm>
            <a:off x="715067" y="1600275"/>
            <a:ext cx="3763405" cy="2916165"/>
            <a:chOff x="715067" y="1600275"/>
            <a:chExt cx="3763405" cy="2916165"/>
          </a:xfrm>
        </p:grpSpPr>
        <p:sp>
          <p:nvSpPr>
            <p:cNvPr id="682" name="Google Shape;682;p35"/>
            <p:cNvSpPr/>
            <p:nvPr/>
          </p:nvSpPr>
          <p:spPr>
            <a:xfrm>
              <a:off x="804672" y="1691640"/>
              <a:ext cx="3673800" cy="2824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83" name="Google Shape;683;p35"/>
            <p:cNvGrpSpPr/>
            <p:nvPr/>
          </p:nvGrpSpPr>
          <p:grpSpPr>
            <a:xfrm>
              <a:off x="715067" y="1600275"/>
              <a:ext cx="3674345" cy="2824800"/>
              <a:chOff x="715067" y="1600275"/>
              <a:chExt cx="3674345" cy="2824800"/>
            </a:xfrm>
          </p:grpSpPr>
          <p:grpSp>
            <p:nvGrpSpPr>
              <p:cNvPr id="684" name="Google Shape;684;p35"/>
              <p:cNvGrpSpPr/>
              <p:nvPr/>
            </p:nvGrpSpPr>
            <p:grpSpPr>
              <a:xfrm>
                <a:off x="715067" y="1600275"/>
                <a:ext cx="3674345" cy="2824800"/>
                <a:chOff x="715100" y="1600339"/>
                <a:chExt cx="3674713" cy="2824800"/>
              </a:xfrm>
            </p:grpSpPr>
            <p:sp>
              <p:nvSpPr>
                <p:cNvPr id="685" name="Google Shape;685;p35"/>
                <p:cNvSpPr/>
                <p:nvPr/>
              </p:nvSpPr>
              <p:spPr>
                <a:xfrm>
                  <a:off x="715100" y="1600339"/>
                  <a:ext cx="3674100" cy="28248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686" name="Google Shape;686;p35"/>
                <p:cNvCxnSpPr/>
                <p:nvPr/>
              </p:nvCxnSpPr>
              <p:spPr>
                <a:xfrm>
                  <a:off x="715413" y="1966095"/>
                  <a:ext cx="367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687" name="Google Shape;687;p35"/>
              <p:cNvGrpSpPr/>
              <p:nvPr/>
            </p:nvGrpSpPr>
            <p:grpSpPr>
              <a:xfrm>
                <a:off x="3452549" y="1691675"/>
                <a:ext cx="845101" cy="183000"/>
                <a:chOff x="1605849" y="363963"/>
                <a:chExt cx="845101" cy="183000"/>
              </a:xfrm>
            </p:grpSpPr>
            <p:sp>
              <p:nvSpPr>
                <p:cNvPr id="688" name="Google Shape;688;p35"/>
                <p:cNvSpPr/>
                <p:nvPr/>
              </p:nvSpPr>
              <p:spPr>
                <a:xfrm>
                  <a:off x="1951450" y="367563"/>
                  <a:ext cx="179400" cy="179400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689" name="Google Shape;689;p35"/>
                <p:cNvGrpSpPr/>
                <p:nvPr/>
              </p:nvGrpSpPr>
              <p:grpSpPr>
                <a:xfrm>
                  <a:off x="2267950" y="363963"/>
                  <a:ext cx="183000" cy="183000"/>
                  <a:chOff x="8225400" y="367488"/>
                  <a:chExt cx="183000" cy="183000"/>
                </a:xfrm>
              </p:grpSpPr>
              <p:cxnSp>
                <p:nvCxnSpPr>
                  <p:cNvPr id="690" name="Google Shape;690;p35"/>
                  <p:cNvCxnSpPr/>
                  <p:nvPr/>
                </p:nvCxnSpPr>
                <p:spPr>
                  <a:xfrm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691" name="Google Shape;691;p35"/>
                  <p:cNvCxnSpPr/>
                  <p:nvPr/>
                </p:nvCxnSpPr>
                <p:spPr>
                  <a:xfrm rot="5400000"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</p:grpSp>
            <p:cxnSp>
              <p:nvCxnSpPr>
                <p:cNvPr id="692" name="Google Shape;692;p35"/>
                <p:cNvCxnSpPr/>
                <p:nvPr/>
              </p:nvCxnSpPr>
              <p:spPr>
                <a:xfrm>
                  <a:off x="1605849" y="546963"/>
                  <a:ext cx="2085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</p:grpSp>
      <p:sp>
        <p:nvSpPr>
          <p:cNvPr id="693" name="Google Shape;693;p35"/>
          <p:cNvSpPr txBox="1">
            <a:spLocks noGrp="1"/>
          </p:cNvSpPr>
          <p:nvPr>
            <p:ph type="subTitle" idx="3"/>
          </p:nvPr>
        </p:nvSpPr>
        <p:spPr>
          <a:xfrm>
            <a:off x="2639725" y="2892425"/>
            <a:ext cx="15663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dirty="0" err="1"/>
              <a:t>Fullstack</a:t>
            </a:r>
          </a:p>
        </p:txBody>
      </p:sp>
      <p:sp>
        <p:nvSpPr>
          <p:cNvPr id="694" name="Google Shape;694;p35"/>
          <p:cNvSpPr txBox="1">
            <a:spLocks noGrp="1"/>
          </p:cNvSpPr>
          <p:nvPr>
            <p:ph type="subTitle" idx="1"/>
          </p:nvPr>
        </p:nvSpPr>
        <p:spPr>
          <a:xfrm>
            <a:off x="2639725" y="2147800"/>
            <a:ext cx="1623000" cy="8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sz="1800" dirty="0" err="1"/>
              <a:t>Валентин</a:t>
            </a:r>
            <a:r>
              <a:rPr lang="en" sz="1800" dirty="0"/>
              <a:t> </a:t>
            </a:r>
            <a:r>
              <a:rPr lang="en" sz="1800" dirty="0" err="1"/>
              <a:t>Асенов</a:t>
            </a:r>
          </a:p>
        </p:txBody>
      </p:sp>
      <p:sp>
        <p:nvSpPr>
          <p:cNvPr id="695" name="Google Shape;695;p35"/>
          <p:cNvSpPr txBox="1">
            <a:spLocks noGrp="1"/>
          </p:cNvSpPr>
          <p:nvPr>
            <p:ph type="subTitle" idx="2"/>
          </p:nvPr>
        </p:nvSpPr>
        <p:spPr>
          <a:xfrm>
            <a:off x="6682300" y="2147800"/>
            <a:ext cx="1748400" cy="8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sz="1800" dirty="0" err="1"/>
              <a:t>Иван</a:t>
            </a:r>
            <a:r>
              <a:rPr lang="en" sz="1800" dirty="0"/>
              <a:t> </a:t>
            </a:r>
            <a:r>
              <a:rPr lang="en" sz="1800" dirty="0" err="1"/>
              <a:t>Кавалджиев</a:t>
            </a:r>
          </a:p>
        </p:txBody>
      </p:sp>
      <p:sp>
        <p:nvSpPr>
          <p:cNvPr id="696" name="Google Shape;696;p35"/>
          <p:cNvSpPr txBox="1">
            <a:spLocks noGrp="1"/>
          </p:cNvSpPr>
          <p:nvPr>
            <p:ph type="subTitle" idx="4"/>
          </p:nvPr>
        </p:nvSpPr>
        <p:spPr>
          <a:xfrm>
            <a:off x="6682288" y="2892425"/>
            <a:ext cx="15636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dirty="0" err="1"/>
              <a:t>Ментор</a:t>
            </a:r>
          </a:p>
        </p:txBody>
      </p:sp>
      <p:sp>
        <p:nvSpPr>
          <p:cNvPr id="697" name="Google Shape;697;p35"/>
          <p:cNvSpPr txBox="1"/>
          <p:nvPr/>
        </p:nvSpPr>
        <p:spPr>
          <a:xfrm>
            <a:off x="2854975" y="3885075"/>
            <a:ext cx="1192500" cy="3852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Meet</a:t>
            </a:r>
            <a:endParaRPr sz="1400" b="1" i="0" u="none" strike="noStrike" cap="none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698" name="Google Shape;698;p35"/>
          <p:cNvGrpSpPr/>
          <p:nvPr/>
        </p:nvGrpSpPr>
        <p:grpSpPr>
          <a:xfrm>
            <a:off x="7057653" y="3885067"/>
            <a:ext cx="1439836" cy="613750"/>
            <a:chOff x="1921813" y="3795717"/>
            <a:chExt cx="1439836" cy="613750"/>
          </a:xfrm>
        </p:grpSpPr>
        <p:sp>
          <p:nvSpPr>
            <p:cNvPr id="699" name="Google Shape;699;p35"/>
            <p:cNvSpPr txBox="1"/>
            <p:nvPr/>
          </p:nvSpPr>
          <p:spPr>
            <a:xfrm>
              <a:off x="1921813" y="3795717"/>
              <a:ext cx="1188600" cy="3657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1" i="0" u="none" strike="noStrike" cap="none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Meet</a:t>
              </a:r>
              <a:endParaRPr sz="1400" b="1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700" name="Google Shape;700;p35"/>
            <p:cNvSpPr/>
            <p:nvPr/>
          </p:nvSpPr>
          <p:spPr>
            <a:xfrm rot="-2700000">
              <a:off x="2920191" y="3968009"/>
              <a:ext cx="365716" cy="365716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1" name="Google Shape;701;p35"/>
          <p:cNvSpPr/>
          <p:nvPr/>
        </p:nvSpPr>
        <p:spPr>
          <a:xfrm>
            <a:off x="7971700" y="10816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35"/>
          <p:cNvSpPr/>
          <p:nvPr/>
        </p:nvSpPr>
        <p:spPr>
          <a:xfrm>
            <a:off x="7739360" y="932973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35"/>
          <p:cNvSpPr/>
          <p:nvPr/>
        </p:nvSpPr>
        <p:spPr>
          <a:xfrm>
            <a:off x="715160" y="102412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21B385-2DD6-D175-9F4C-90C1A87E5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986" y="2097489"/>
            <a:ext cx="1426264" cy="159337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5EAC3DA-B303-E531-C7D1-E07E7AC7F8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6133" y="2180011"/>
            <a:ext cx="1525138" cy="151660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45227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7" name="Google Shape;577;p33"/>
          <p:cNvGrpSpPr/>
          <p:nvPr/>
        </p:nvGrpSpPr>
        <p:grpSpPr>
          <a:xfrm>
            <a:off x="5022725" y="1426150"/>
            <a:ext cx="3657590" cy="348347"/>
            <a:chOff x="4572050" y="100025"/>
            <a:chExt cx="3657590" cy="348347"/>
          </a:xfrm>
        </p:grpSpPr>
        <p:sp>
          <p:nvSpPr>
            <p:cNvPr id="578" name="Google Shape;578;p33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33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33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33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33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33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0" name="Google Shape;590;p33"/>
          <p:cNvGrpSpPr/>
          <p:nvPr/>
        </p:nvGrpSpPr>
        <p:grpSpPr>
          <a:xfrm rot="-5400000">
            <a:off x="7699250" y="1584200"/>
            <a:ext cx="603495" cy="1371596"/>
            <a:chOff x="3724575" y="3497700"/>
            <a:chExt cx="603495" cy="1371596"/>
          </a:xfrm>
        </p:grpSpPr>
        <p:sp>
          <p:nvSpPr>
            <p:cNvPr id="591" name="Google Shape;591;p33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33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33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33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33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33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7" name="Google Shape;597;p33"/>
          <p:cNvGrpSpPr/>
          <p:nvPr/>
        </p:nvGrpSpPr>
        <p:grpSpPr>
          <a:xfrm>
            <a:off x="715100" y="274199"/>
            <a:ext cx="1920300" cy="1918875"/>
            <a:chOff x="715100" y="274199"/>
            <a:chExt cx="1920300" cy="1918875"/>
          </a:xfrm>
        </p:grpSpPr>
        <p:sp>
          <p:nvSpPr>
            <p:cNvPr id="598" name="Google Shape;598;p33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99" name="Google Shape;599;p33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600" name="Google Shape;600;p33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01" name="Google Shape;601;p33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grpSp>
            <p:nvGrpSpPr>
              <p:cNvPr id="602" name="Google Shape;602;p33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603" name="Google Shape;603;p3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04" name="Google Shape;604;p3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605" name="Google Shape;605;p33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06" name="Google Shape;606;p33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607" name="Google Shape;607;p33"/>
          <p:cNvSpPr txBox="1">
            <a:spLocks noGrp="1"/>
          </p:cNvSpPr>
          <p:nvPr>
            <p:ph type="title" idx="2"/>
          </p:nvPr>
        </p:nvSpPr>
        <p:spPr>
          <a:xfrm>
            <a:off x="802542" y="679350"/>
            <a:ext cx="1564487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b="1" dirty="0"/>
              <a:t>03</a:t>
            </a:r>
            <a:endParaRPr lang="en-US" b="1"/>
          </a:p>
        </p:txBody>
      </p:sp>
      <p:sp>
        <p:nvSpPr>
          <p:cNvPr id="608" name="Google Shape;608;p33"/>
          <p:cNvSpPr txBox="1">
            <a:spLocks noGrp="1"/>
          </p:cNvSpPr>
          <p:nvPr>
            <p:ph type="title"/>
          </p:nvPr>
        </p:nvSpPr>
        <p:spPr>
          <a:xfrm>
            <a:off x="1828800" y="2114550"/>
            <a:ext cx="5486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600" b="1" dirty="0" err="1"/>
              <a:t>Нашият</a:t>
            </a:r>
            <a:r>
              <a:rPr lang="en" sz="3600" b="1" dirty="0"/>
              <a:t> </a:t>
            </a:r>
            <a:r>
              <a:rPr lang="en" sz="3600" b="1" dirty="0" err="1"/>
              <a:t>проект</a:t>
            </a:r>
          </a:p>
        </p:txBody>
      </p:sp>
      <p:grpSp>
        <p:nvGrpSpPr>
          <p:cNvPr id="609" name="Google Shape;609;p33"/>
          <p:cNvGrpSpPr/>
          <p:nvPr/>
        </p:nvGrpSpPr>
        <p:grpSpPr>
          <a:xfrm>
            <a:off x="1828840" y="3406196"/>
            <a:ext cx="5577850" cy="1463100"/>
            <a:chOff x="1828840" y="3371688"/>
            <a:chExt cx="5577850" cy="1463100"/>
          </a:xfrm>
        </p:grpSpPr>
        <p:sp>
          <p:nvSpPr>
            <p:cNvPr id="610" name="Google Shape;610;p33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33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12" name="Google Shape;612;p33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13" name="Google Shape;613;p33"/>
          <p:cNvGrpSpPr/>
          <p:nvPr/>
        </p:nvGrpSpPr>
        <p:grpSpPr>
          <a:xfrm>
            <a:off x="463651" y="4105603"/>
            <a:ext cx="502899" cy="502899"/>
            <a:chOff x="858700" y="1967475"/>
            <a:chExt cx="605100" cy="605100"/>
          </a:xfrm>
        </p:grpSpPr>
        <p:sp>
          <p:nvSpPr>
            <p:cNvPr id="614" name="Google Shape;614;p33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33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6" name="Google Shape;616;p33"/>
          <p:cNvSpPr/>
          <p:nvPr/>
        </p:nvSpPr>
        <p:spPr>
          <a:xfrm>
            <a:off x="3828458" y="1721467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33"/>
          <p:cNvSpPr/>
          <p:nvPr/>
        </p:nvSpPr>
        <p:spPr>
          <a:xfrm>
            <a:off x="4292603" y="1570639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33"/>
          <p:cNvSpPr/>
          <p:nvPr/>
        </p:nvSpPr>
        <p:spPr>
          <a:xfrm>
            <a:off x="3042489" y="14173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9" name="Google Shape;619;p33"/>
          <p:cNvGrpSpPr/>
          <p:nvPr/>
        </p:nvGrpSpPr>
        <p:grpSpPr>
          <a:xfrm>
            <a:off x="463700" y="3419800"/>
            <a:ext cx="502800" cy="502800"/>
            <a:chOff x="1627550" y="2017350"/>
            <a:chExt cx="502800" cy="502800"/>
          </a:xfrm>
        </p:grpSpPr>
        <p:sp>
          <p:nvSpPr>
            <p:cNvPr id="620" name="Google Shape;620;p33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33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8772017"/>
      </p:ext>
    </p:extLst>
  </p:cSld>
  <p:clrMapOvr>
    <a:masterClrMapping/>
  </p:clrMapOvr>
</p:sld>
</file>

<file path=ppt/theme/theme1.xml><?xml version="1.0" encoding="utf-8"?>
<a:theme xmlns:a="http://schemas.openxmlformats.org/drawingml/2006/main" name="Soft Colors UI Design for Agencies by Slidesgo">
  <a:themeElements>
    <a:clrScheme name="Simple Light">
      <a:dk1>
        <a:srgbClr val="000000"/>
      </a:dk1>
      <a:lt1>
        <a:srgbClr val="FCF6E8"/>
      </a:lt1>
      <a:dk2>
        <a:srgbClr val="DBCFC3"/>
      </a:dk2>
      <a:lt2>
        <a:srgbClr val="EFC4B9"/>
      </a:lt2>
      <a:accent1>
        <a:srgbClr val="FDBC96"/>
      </a:accent1>
      <a:accent2>
        <a:srgbClr val="DAC2CF"/>
      </a:accent2>
      <a:accent3>
        <a:srgbClr val="D3E3D6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16</Slides>
  <Notes>16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Soft Colors UI Design for Agencies by Slidesgo</vt:lpstr>
      <vt:lpstr>Slidesgo Final Pages</vt:lpstr>
      <vt:lpstr>QuizStix</vt:lpstr>
      <vt:lpstr>01</vt:lpstr>
      <vt:lpstr>Проблемите</vt:lpstr>
      <vt:lpstr>Нашето решение</vt:lpstr>
      <vt:lpstr>02</vt:lpstr>
      <vt:lpstr>Нашият екип</vt:lpstr>
      <vt:lpstr>Нашият екип</vt:lpstr>
      <vt:lpstr>Нашият екип</vt:lpstr>
      <vt:lpstr>03</vt:lpstr>
      <vt:lpstr>Как го правим?</vt:lpstr>
      <vt:lpstr>Demo</vt:lpstr>
      <vt:lpstr>Технологии</vt:lpstr>
      <vt:lpstr>Процес на работа</vt:lpstr>
      <vt:lpstr>Затруднения</vt:lpstr>
      <vt:lpstr>Бъдещо развитие</vt:lpstr>
      <vt:lpstr>Благодарим за вниманието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QuizStix</dc:title>
  <cp:revision>171</cp:revision>
  <dcterms:modified xsi:type="dcterms:W3CDTF">2024-03-15T21:52:30Z</dcterms:modified>
</cp:coreProperties>
</file>