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6225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6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0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07148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7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6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5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27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5898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4F66302-B13C-43E8-8DDC-4E4A6809A6D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E3DF32-1C9D-464C-9374-1C54C86977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17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6DA44-454C-61A6-E7C5-3E19215CD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174390"/>
            <a:ext cx="9068586" cy="984446"/>
          </a:xfrm>
        </p:spPr>
        <p:txBody>
          <a:bodyPr/>
          <a:lstStyle/>
          <a:p>
            <a:r>
              <a:rPr lang="ru-RU" dirty="0"/>
              <a:t>Сертификат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22F62-2741-D981-EB75-EE9F9C90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558" y="3316778"/>
            <a:ext cx="6996886" cy="1577133"/>
          </a:xfrm>
        </p:spPr>
        <p:txBody>
          <a:bodyPr>
            <a:normAutofit fontScale="92500" lnSpcReduction="20000"/>
          </a:bodyPr>
          <a:lstStyle/>
          <a:p>
            <a:r>
              <a:t>Настоящий сертификат подтверждает, что</a:t>
            </a:r>
          </a:p>
          <a:p>
            <a:r>
              <a:t>Кравченко Никита Глебович</a:t>
            </a:r>
          </a:p>
          <a:p>
            <a:r>
              <a:t>Прошел специальное тестирование по профессии</a:t>
            </a:r>
          </a:p>
          <a:p>
            <a:r>
              <a:t>Разработчик</a:t>
            </a:r>
          </a:p>
          <a:p>
            <a:r>
              <a:t>И выяснил, что она подходит ему на 95% 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29901080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</TotalTime>
  <Words>26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Сертификат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Даниил Киселев</dc:creator>
  <cp:lastModifiedBy>Администратор</cp:lastModifiedBy>
  <cp:revision>3</cp:revision>
  <dcterms:created xsi:type="dcterms:W3CDTF">2023-12-17T20:59:02Z</dcterms:created>
  <dcterms:modified xsi:type="dcterms:W3CDTF">2023-12-18T12:24:23Z</dcterms:modified>
</cp:coreProperties>
</file>