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E300-D0AF-4FBD-9000-F45CCE4DDC5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C09EB-2FB5-4269-B9C2-5B98526B4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3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4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5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9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4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1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5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6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C3FF-0426-499C-8501-19090B4CF51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11C5-4739-49EA-A97E-4C7EC76A4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6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病人病变图像使用说明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以下出现的幻灯片中，左侧为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加权</a:t>
            </a:r>
            <a:r>
              <a:rPr lang="en-US" altLang="zh-CN" sz="2000" dirty="0" smtClean="0"/>
              <a:t>MRI</a:t>
            </a:r>
            <a:r>
              <a:rPr lang="zh-CN" altLang="en-US" sz="2000" dirty="0" smtClean="0"/>
              <a:t>图像，右侧为</a:t>
            </a:r>
            <a:r>
              <a:rPr lang="en-US" altLang="zh-CN" sz="2000" dirty="0" smtClean="0"/>
              <a:t>DWI</a:t>
            </a:r>
            <a:r>
              <a:rPr lang="zh-CN" altLang="en-US" sz="2000" dirty="0" smtClean="0"/>
              <a:t>弥散加权图像；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两者拍摄部位相同，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加权噪音小，但病变区域显示不明显，</a:t>
            </a:r>
            <a:r>
              <a:rPr lang="en-US" altLang="zh-CN" sz="2000" dirty="0" smtClean="0"/>
              <a:t>DWI</a:t>
            </a:r>
            <a:r>
              <a:rPr lang="zh-CN" altLang="en-US" sz="2000" dirty="0" smtClean="0"/>
              <a:t>噪音大，但病变区域显示明显，病变部位都已被红线圈出；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图像右上方有治疗时间以及图像序列息，可根据此信息在数据中找到原图；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疗效评级根据从无效到有效依次为</a:t>
            </a:r>
            <a:r>
              <a:rPr lang="en-US" altLang="zh-CN" sz="2000" dirty="0" smtClean="0"/>
              <a:t>TRG0 TRG1 TRG2 TRG3 TRG4</a:t>
            </a:r>
            <a:r>
              <a:rPr lang="zh-CN" altLang="en-US" sz="2000" dirty="0" smtClean="0"/>
              <a:t>；例如</a:t>
            </a:r>
            <a:r>
              <a:rPr lang="en-US" altLang="zh-CN" sz="2000" dirty="0" smtClean="0"/>
              <a:t>TRG4</a:t>
            </a:r>
            <a:r>
              <a:rPr lang="zh-CN" altLang="en-US" sz="2000" dirty="0" smtClean="0"/>
              <a:t>为完全痊愈，</a:t>
            </a:r>
            <a:r>
              <a:rPr lang="en-US" altLang="zh-CN" sz="2000" dirty="0" smtClean="0"/>
              <a:t>TRG0</a:t>
            </a:r>
            <a:r>
              <a:rPr lang="zh-CN" altLang="en-US" sz="2000" dirty="0" smtClean="0"/>
              <a:t>为毫无效果。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67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8" y="1250598"/>
            <a:ext cx="4866874" cy="5760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62" y="1065821"/>
            <a:ext cx="4727590" cy="576072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2313515" y="4795977"/>
            <a:ext cx="465579" cy="457667"/>
          </a:xfrm>
          <a:custGeom>
            <a:avLst/>
            <a:gdLst>
              <a:gd name="connsiteX0" fmla="*/ 423950 w 515456"/>
              <a:gd name="connsiteY0" fmla="*/ 50343 h 457667"/>
              <a:gd name="connsiteX1" fmla="*/ 399011 w 515456"/>
              <a:gd name="connsiteY1" fmla="*/ 8779 h 457667"/>
              <a:gd name="connsiteX2" fmla="*/ 315884 w 515456"/>
              <a:gd name="connsiteY2" fmla="*/ 8779 h 457667"/>
              <a:gd name="connsiteX3" fmla="*/ 290946 w 515456"/>
              <a:gd name="connsiteY3" fmla="*/ 17092 h 457667"/>
              <a:gd name="connsiteX4" fmla="*/ 216131 w 515456"/>
              <a:gd name="connsiteY4" fmla="*/ 33718 h 457667"/>
              <a:gd name="connsiteX5" fmla="*/ 191193 w 515456"/>
              <a:gd name="connsiteY5" fmla="*/ 42030 h 457667"/>
              <a:gd name="connsiteX6" fmla="*/ 91440 w 515456"/>
              <a:gd name="connsiteY6" fmla="*/ 66968 h 457667"/>
              <a:gd name="connsiteX7" fmla="*/ 66502 w 515456"/>
              <a:gd name="connsiteY7" fmla="*/ 75281 h 457667"/>
              <a:gd name="connsiteX8" fmla="*/ 33251 w 515456"/>
              <a:gd name="connsiteY8" fmla="*/ 108532 h 457667"/>
              <a:gd name="connsiteX9" fmla="*/ 0 w 515456"/>
              <a:gd name="connsiteY9" fmla="*/ 150096 h 457667"/>
              <a:gd name="connsiteX10" fmla="*/ 24939 w 515456"/>
              <a:gd name="connsiteY10" fmla="*/ 233223 h 457667"/>
              <a:gd name="connsiteX11" fmla="*/ 49877 w 515456"/>
              <a:gd name="connsiteY11" fmla="*/ 241536 h 457667"/>
              <a:gd name="connsiteX12" fmla="*/ 199506 w 515456"/>
              <a:gd name="connsiteY12" fmla="*/ 233223 h 457667"/>
              <a:gd name="connsiteX13" fmla="*/ 224444 w 515456"/>
              <a:gd name="connsiteY13" fmla="*/ 216598 h 457667"/>
              <a:gd name="connsiteX14" fmla="*/ 216131 w 515456"/>
              <a:gd name="connsiteY14" fmla="*/ 316350 h 457667"/>
              <a:gd name="connsiteX15" fmla="*/ 249382 w 515456"/>
              <a:gd name="connsiteY15" fmla="*/ 457667 h 457667"/>
              <a:gd name="connsiteX16" fmla="*/ 307571 w 515456"/>
              <a:gd name="connsiteY16" fmla="*/ 449354 h 457667"/>
              <a:gd name="connsiteX17" fmla="*/ 324197 w 515456"/>
              <a:gd name="connsiteY17" fmla="*/ 432728 h 457667"/>
              <a:gd name="connsiteX18" fmla="*/ 349135 w 515456"/>
              <a:gd name="connsiteY18" fmla="*/ 416103 h 457667"/>
              <a:gd name="connsiteX19" fmla="*/ 365760 w 515456"/>
              <a:gd name="connsiteY19" fmla="*/ 366227 h 457667"/>
              <a:gd name="connsiteX20" fmla="*/ 374073 w 515456"/>
              <a:gd name="connsiteY20" fmla="*/ 249848 h 457667"/>
              <a:gd name="connsiteX21" fmla="*/ 432262 w 515456"/>
              <a:gd name="connsiteY21" fmla="*/ 241536 h 457667"/>
              <a:gd name="connsiteX22" fmla="*/ 482139 w 515456"/>
              <a:gd name="connsiteY22" fmla="*/ 224910 h 457667"/>
              <a:gd name="connsiteX23" fmla="*/ 490451 w 515456"/>
              <a:gd name="connsiteY23" fmla="*/ 199972 h 457667"/>
              <a:gd name="connsiteX24" fmla="*/ 507077 w 515456"/>
              <a:gd name="connsiteY24" fmla="*/ 175034 h 457667"/>
              <a:gd name="connsiteX25" fmla="*/ 515390 w 515456"/>
              <a:gd name="connsiteY25" fmla="*/ 141783 h 457667"/>
              <a:gd name="connsiteX26" fmla="*/ 507077 w 515456"/>
              <a:gd name="connsiteY26" fmla="*/ 58656 h 457667"/>
              <a:gd name="connsiteX27" fmla="*/ 423950 w 515456"/>
              <a:gd name="connsiteY27" fmla="*/ 33718 h 457667"/>
              <a:gd name="connsiteX28" fmla="*/ 423950 w 515456"/>
              <a:gd name="connsiteY28" fmla="*/ 50343 h 45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5456" h="457667">
                <a:moveTo>
                  <a:pt x="423950" y="50343"/>
                </a:moveTo>
                <a:cubicBezTo>
                  <a:pt x="419794" y="46187"/>
                  <a:pt x="411937" y="18473"/>
                  <a:pt x="399011" y="8779"/>
                </a:cubicBezTo>
                <a:cubicBezTo>
                  <a:pt x="376845" y="-7845"/>
                  <a:pt x="338049" y="3238"/>
                  <a:pt x="315884" y="8779"/>
                </a:cubicBezTo>
                <a:cubicBezTo>
                  <a:pt x="307383" y="10904"/>
                  <a:pt x="299447" y="14967"/>
                  <a:pt x="290946" y="17092"/>
                </a:cubicBezTo>
                <a:cubicBezTo>
                  <a:pt x="222344" y="34243"/>
                  <a:pt x="275894" y="16643"/>
                  <a:pt x="216131" y="33718"/>
                </a:cubicBezTo>
                <a:cubicBezTo>
                  <a:pt x="207706" y="36125"/>
                  <a:pt x="199747" y="40129"/>
                  <a:pt x="191193" y="42030"/>
                </a:cubicBezTo>
                <a:cubicBezTo>
                  <a:pt x="90461" y="64414"/>
                  <a:pt x="192211" y="33378"/>
                  <a:pt x="91440" y="66968"/>
                </a:cubicBezTo>
                <a:lnTo>
                  <a:pt x="66502" y="75281"/>
                </a:lnTo>
                <a:cubicBezTo>
                  <a:pt x="55418" y="86365"/>
                  <a:pt x="41946" y="95490"/>
                  <a:pt x="33251" y="108532"/>
                </a:cubicBezTo>
                <a:cubicBezTo>
                  <a:pt x="12279" y="139991"/>
                  <a:pt x="23690" y="126406"/>
                  <a:pt x="0" y="150096"/>
                </a:cubicBezTo>
                <a:cubicBezTo>
                  <a:pt x="4290" y="184414"/>
                  <a:pt x="-5732" y="214821"/>
                  <a:pt x="24939" y="233223"/>
                </a:cubicBezTo>
                <a:cubicBezTo>
                  <a:pt x="32453" y="237731"/>
                  <a:pt x="41564" y="238765"/>
                  <a:pt x="49877" y="241536"/>
                </a:cubicBezTo>
                <a:cubicBezTo>
                  <a:pt x="99753" y="238765"/>
                  <a:pt x="150055" y="240287"/>
                  <a:pt x="199506" y="233223"/>
                </a:cubicBezTo>
                <a:cubicBezTo>
                  <a:pt x="209396" y="231810"/>
                  <a:pt x="222485" y="206801"/>
                  <a:pt x="224444" y="216598"/>
                </a:cubicBezTo>
                <a:cubicBezTo>
                  <a:pt x="230987" y="249316"/>
                  <a:pt x="218902" y="283099"/>
                  <a:pt x="216131" y="316350"/>
                </a:cubicBezTo>
                <a:cubicBezTo>
                  <a:pt x="217905" y="344741"/>
                  <a:pt x="183700" y="457667"/>
                  <a:pt x="249382" y="457667"/>
                </a:cubicBezTo>
                <a:cubicBezTo>
                  <a:pt x="268975" y="457667"/>
                  <a:pt x="288175" y="452125"/>
                  <a:pt x="307571" y="449354"/>
                </a:cubicBezTo>
                <a:cubicBezTo>
                  <a:pt x="313113" y="443812"/>
                  <a:pt x="318077" y="437624"/>
                  <a:pt x="324197" y="432728"/>
                </a:cubicBezTo>
                <a:cubicBezTo>
                  <a:pt x="331998" y="426487"/>
                  <a:pt x="343840" y="424575"/>
                  <a:pt x="349135" y="416103"/>
                </a:cubicBezTo>
                <a:cubicBezTo>
                  <a:pt x="358423" y="401242"/>
                  <a:pt x="365760" y="366227"/>
                  <a:pt x="365760" y="366227"/>
                </a:cubicBezTo>
                <a:cubicBezTo>
                  <a:pt x="368531" y="327434"/>
                  <a:pt x="355771" y="284164"/>
                  <a:pt x="374073" y="249848"/>
                </a:cubicBezTo>
                <a:cubicBezTo>
                  <a:pt x="383293" y="232560"/>
                  <a:pt x="413171" y="245942"/>
                  <a:pt x="432262" y="241536"/>
                </a:cubicBezTo>
                <a:cubicBezTo>
                  <a:pt x="449338" y="237595"/>
                  <a:pt x="482139" y="224910"/>
                  <a:pt x="482139" y="224910"/>
                </a:cubicBezTo>
                <a:cubicBezTo>
                  <a:pt x="484910" y="216597"/>
                  <a:pt x="486532" y="207809"/>
                  <a:pt x="490451" y="199972"/>
                </a:cubicBezTo>
                <a:cubicBezTo>
                  <a:pt x="494919" y="191036"/>
                  <a:pt x="503141" y="184217"/>
                  <a:pt x="507077" y="175034"/>
                </a:cubicBezTo>
                <a:cubicBezTo>
                  <a:pt x="511578" y="164533"/>
                  <a:pt x="512619" y="152867"/>
                  <a:pt x="515390" y="141783"/>
                </a:cubicBezTo>
                <a:cubicBezTo>
                  <a:pt x="512619" y="114074"/>
                  <a:pt x="521109" y="82710"/>
                  <a:pt x="507077" y="58656"/>
                </a:cubicBezTo>
                <a:cubicBezTo>
                  <a:pt x="504688" y="54561"/>
                  <a:pt x="436179" y="35756"/>
                  <a:pt x="423950" y="33718"/>
                </a:cubicBezTo>
                <a:cubicBezTo>
                  <a:pt x="418483" y="32807"/>
                  <a:pt x="428106" y="54499"/>
                  <a:pt x="423950" y="5034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9186159" y="4130958"/>
            <a:ext cx="615142" cy="482139"/>
          </a:xfrm>
          <a:custGeom>
            <a:avLst/>
            <a:gdLst>
              <a:gd name="connsiteX0" fmla="*/ 307571 w 615142"/>
              <a:gd name="connsiteY0" fmla="*/ 149630 h 482139"/>
              <a:gd name="connsiteX1" fmla="*/ 266007 w 615142"/>
              <a:gd name="connsiteY1" fmla="*/ 116379 h 482139"/>
              <a:gd name="connsiteX2" fmla="*/ 224443 w 615142"/>
              <a:gd name="connsiteY2" fmla="*/ 83128 h 482139"/>
              <a:gd name="connsiteX3" fmla="*/ 174567 w 615142"/>
              <a:gd name="connsiteY3" fmla="*/ 66502 h 482139"/>
              <a:gd name="connsiteX4" fmla="*/ 99753 w 615142"/>
              <a:gd name="connsiteY4" fmla="*/ 83128 h 482139"/>
              <a:gd name="connsiteX5" fmla="*/ 33251 w 615142"/>
              <a:gd name="connsiteY5" fmla="*/ 166255 h 482139"/>
              <a:gd name="connsiteX6" fmla="*/ 16625 w 615142"/>
              <a:gd name="connsiteY6" fmla="*/ 182880 h 482139"/>
              <a:gd name="connsiteX7" fmla="*/ 0 w 615142"/>
              <a:gd name="connsiteY7" fmla="*/ 274320 h 482139"/>
              <a:gd name="connsiteX8" fmla="*/ 8313 w 615142"/>
              <a:gd name="connsiteY8" fmla="*/ 340822 h 482139"/>
              <a:gd name="connsiteX9" fmla="*/ 33251 w 615142"/>
              <a:gd name="connsiteY9" fmla="*/ 357448 h 482139"/>
              <a:gd name="connsiteX10" fmla="*/ 99753 w 615142"/>
              <a:gd name="connsiteY10" fmla="*/ 382386 h 482139"/>
              <a:gd name="connsiteX11" fmla="*/ 157942 w 615142"/>
              <a:gd name="connsiteY11" fmla="*/ 407324 h 482139"/>
              <a:gd name="connsiteX12" fmla="*/ 207818 w 615142"/>
              <a:gd name="connsiteY12" fmla="*/ 440575 h 482139"/>
              <a:gd name="connsiteX13" fmla="*/ 257694 w 615142"/>
              <a:gd name="connsiteY13" fmla="*/ 457200 h 482139"/>
              <a:gd name="connsiteX14" fmla="*/ 324196 w 615142"/>
              <a:gd name="connsiteY14" fmla="*/ 482139 h 482139"/>
              <a:gd name="connsiteX15" fmla="*/ 423949 w 615142"/>
              <a:gd name="connsiteY15" fmla="*/ 473826 h 482139"/>
              <a:gd name="connsiteX16" fmla="*/ 515389 w 615142"/>
              <a:gd name="connsiteY16" fmla="*/ 448888 h 482139"/>
              <a:gd name="connsiteX17" fmla="*/ 532014 w 615142"/>
              <a:gd name="connsiteY17" fmla="*/ 390699 h 482139"/>
              <a:gd name="connsiteX18" fmla="*/ 548640 w 615142"/>
              <a:gd name="connsiteY18" fmla="*/ 374073 h 482139"/>
              <a:gd name="connsiteX19" fmla="*/ 556953 w 615142"/>
              <a:gd name="connsiteY19" fmla="*/ 349135 h 482139"/>
              <a:gd name="connsiteX20" fmla="*/ 590203 w 615142"/>
              <a:gd name="connsiteY20" fmla="*/ 307571 h 482139"/>
              <a:gd name="connsiteX21" fmla="*/ 598516 w 615142"/>
              <a:gd name="connsiteY21" fmla="*/ 274320 h 482139"/>
              <a:gd name="connsiteX22" fmla="*/ 615142 w 615142"/>
              <a:gd name="connsiteY22" fmla="*/ 224444 h 482139"/>
              <a:gd name="connsiteX23" fmla="*/ 598516 w 615142"/>
              <a:gd name="connsiteY23" fmla="*/ 124691 h 482139"/>
              <a:gd name="connsiteX24" fmla="*/ 590203 w 615142"/>
              <a:gd name="connsiteY24" fmla="*/ 99753 h 482139"/>
              <a:gd name="connsiteX25" fmla="*/ 565265 w 615142"/>
              <a:gd name="connsiteY25" fmla="*/ 83128 h 482139"/>
              <a:gd name="connsiteX26" fmla="*/ 532014 w 615142"/>
              <a:gd name="connsiteY26" fmla="*/ 49877 h 482139"/>
              <a:gd name="connsiteX27" fmla="*/ 498763 w 615142"/>
              <a:gd name="connsiteY27" fmla="*/ 16626 h 482139"/>
              <a:gd name="connsiteX28" fmla="*/ 448887 w 615142"/>
              <a:gd name="connsiteY28" fmla="*/ 0 h 482139"/>
              <a:gd name="connsiteX29" fmla="*/ 365760 w 615142"/>
              <a:gd name="connsiteY29" fmla="*/ 8313 h 482139"/>
              <a:gd name="connsiteX30" fmla="*/ 340822 w 615142"/>
              <a:gd name="connsiteY30" fmla="*/ 49877 h 482139"/>
              <a:gd name="connsiteX31" fmla="*/ 324196 w 615142"/>
              <a:gd name="connsiteY31" fmla="*/ 66502 h 482139"/>
              <a:gd name="connsiteX32" fmla="*/ 307571 w 615142"/>
              <a:gd name="connsiteY32" fmla="*/ 149630 h 4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15142" h="482139">
                <a:moveTo>
                  <a:pt x="307571" y="149630"/>
                </a:moveTo>
                <a:cubicBezTo>
                  <a:pt x="297873" y="157943"/>
                  <a:pt x="279478" y="127926"/>
                  <a:pt x="266007" y="116379"/>
                </a:cubicBezTo>
                <a:cubicBezTo>
                  <a:pt x="247401" y="100431"/>
                  <a:pt x="249423" y="94230"/>
                  <a:pt x="224443" y="83128"/>
                </a:cubicBezTo>
                <a:cubicBezTo>
                  <a:pt x="208429" y="76011"/>
                  <a:pt x="174567" y="66502"/>
                  <a:pt x="174567" y="66502"/>
                </a:cubicBezTo>
                <a:cubicBezTo>
                  <a:pt x="170813" y="67128"/>
                  <a:pt x="112210" y="74230"/>
                  <a:pt x="99753" y="83128"/>
                </a:cubicBezTo>
                <a:cubicBezTo>
                  <a:pt x="42160" y="124266"/>
                  <a:pt x="88216" y="111293"/>
                  <a:pt x="33251" y="166255"/>
                </a:cubicBezTo>
                <a:lnTo>
                  <a:pt x="16625" y="182880"/>
                </a:lnTo>
                <a:cubicBezTo>
                  <a:pt x="4936" y="217950"/>
                  <a:pt x="0" y="227327"/>
                  <a:pt x="0" y="274320"/>
                </a:cubicBezTo>
                <a:cubicBezTo>
                  <a:pt x="0" y="296660"/>
                  <a:pt x="16" y="320080"/>
                  <a:pt x="8313" y="340822"/>
                </a:cubicBezTo>
                <a:cubicBezTo>
                  <a:pt x="12023" y="350098"/>
                  <a:pt x="24577" y="352491"/>
                  <a:pt x="33251" y="357448"/>
                </a:cubicBezTo>
                <a:cubicBezTo>
                  <a:pt x="67058" y="376767"/>
                  <a:pt x="63389" y="373295"/>
                  <a:pt x="99753" y="382386"/>
                </a:cubicBezTo>
                <a:cubicBezTo>
                  <a:pt x="190531" y="442904"/>
                  <a:pt x="50577" y="353641"/>
                  <a:pt x="157942" y="407324"/>
                </a:cubicBezTo>
                <a:cubicBezTo>
                  <a:pt x="175814" y="416260"/>
                  <a:pt x="188862" y="434256"/>
                  <a:pt x="207818" y="440575"/>
                </a:cubicBezTo>
                <a:cubicBezTo>
                  <a:pt x="224443" y="446117"/>
                  <a:pt x="241423" y="450691"/>
                  <a:pt x="257694" y="457200"/>
                </a:cubicBezTo>
                <a:cubicBezTo>
                  <a:pt x="307394" y="477080"/>
                  <a:pt x="285102" y="469107"/>
                  <a:pt x="324196" y="482139"/>
                </a:cubicBezTo>
                <a:cubicBezTo>
                  <a:pt x="357447" y="479368"/>
                  <a:pt x="390952" y="478776"/>
                  <a:pt x="423949" y="473826"/>
                </a:cubicBezTo>
                <a:cubicBezTo>
                  <a:pt x="458033" y="468713"/>
                  <a:pt x="484465" y="459195"/>
                  <a:pt x="515389" y="448888"/>
                </a:cubicBezTo>
                <a:cubicBezTo>
                  <a:pt x="516941" y="442682"/>
                  <a:pt x="526905" y="399214"/>
                  <a:pt x="532014" y="390699"/>
                </a:cubicBezTo>
                <a:cubicBezTo>
                  <a:pt x="536046" y="383978"/>
                  <a:pt x="543098" y="379615"/>
                  <a:pt x="548640" y="374073"/>
                </a:cubicBezTo>
                <a:cubicBezTo>
                  <a:pt x="551411" y="365760"/>
                  <a:pt x="553034" y="356972"/>
                  <a:pt x="556953" y="349135"/>
                </a:cubicBezTo>
                <a:cubicBezTo>
                  <a:pt x="567439" y="328163"/>
                  <a:pt x="574740" y="323035"/>
                  <a:pt x="590203" y="307571"/>
                </a:cubicBezTo>
                <a:cubicBezTo>
                  <a:pt x="592974" y="296487"/>
                  <a:pt x="595233" y="285263"/>
                  <a:pt x="598516" y="274320"/>
                </a:cubicBezTo>
                <a:cubicBezTo>
                  <a:pt x="603552" y="257534"/>
                  <a:pt x="615142" y="224444"/>
                  <a:pt x="615142" y="224444"/>
                </a:cubicBezTo>
                <a:cubicBezTo>
                  <a:pt x="609600" y="191193"/>
                  <a:pt x="605127" y="157746"/>
                  <a:pt x="598516" y="124691"/>
                </a:cubicBezTo>
                <a:cubicBezTo>
                  <a:pt x="596798" y="116099"/>
                  <a:pt x="595677" y="106595"/>
                  <a:pt x="590203" y="99753"/>
                </a:cubicBezTo>
                <a:cubicBezTo>
                  <a:pt x="583962" y="91952"/>
                  <a:pt x="572850" y="89630"/>
                  <a:pt x="565265" y="83128"/>
                </a:cubicBezTo>
                <a:cubicBezTo>
                  <a:pt x="553364" y="72927"/>
                  <a:pt x="543098" y="60961"/>
                  <a:pt x="532014" y="49877"/>
                </a:cubicBezTo>
                <a:lnTo>
                  <a:pt x="498763" y="16626"/>
                </a:lnTo>
                <a:lnTo>
                  <a:pt x="448887" y="0"/>
                </a:lnTo>
                <a:cubicBezTo>
                  <a:pt x="421178" y="2771"/>
                  <a:pt x="392776" y="1559"/>
                  <a:pt x="365760" y="8313"/>
                </a:cubicBezTo>
                <a:cubicBezTo>
                  <a:pt x="345935" y="13269"/>
                  <a:pt x="348262" y="37477"/>
                  <a:pt x="340822" y="49877"/>
                </a:cubicBezTo>
                <a:cubicBezTo>
                  <a:pt x="336790" y="56597"/>
                  <a:pt x="329738" y="60960"/>
                  <a:pt x="324196" y="66502"/>
                </a:cubicBezTo>
                <a:cubicBezTo>
                  <a:pt x="313254" y="99326"/>
                  <a:pt x="317269" y="141317"/>
                  <a:pt x="307571" y="14963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868" y="296026"/>
            <a:ext cx="10996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示例：左侧为</a:t>
            </a:r>
            <a:r>
              <a:rPr lang="en-US" altLang="zh-CN" sz="1400" dirty="0" smtClean="0"/>
              <a:t>T2</a:t>
            </a:r>
            <a:r>
              <a:rPr lang="zh-CN" altLang="en-US" sz="1400" dirty="0" smtClean="0"/>
              <a:t>图像，可看到病变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白色区域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，但是不清晰，右侧为弥散图像，。可看到较大的组织水肿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都已红线标识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，灰度差异较明显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r>
              <a:rPr lang="zh-CN" altLang="en-US" sz="1400" u="sng" dirty="0" smtClean="0"/>
              <a:t>病人：王兴  时间 ：</a:t>
            </a:r>
            <a:r>
              <a:rPr lang="en-US" altLang="zh-CN" sz="1400" u="sng" dirty="0" smtClean="0"/>
              <a:t>2017/8/30  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治疗前                     </a:t>
            </a:r>
            <a:r>
              <a:rPr lang="zh-CN" altLang="en-US" sz="1400" u="sng" dirty="0" smtClean="0"/>
              <a:t>左侧病变图像序号为</a:t>
            </a:r>
            <a:r>
              <a:rPr lang="en-US" altLang="zh-CN" sz="1400" u="sng" dirty="0" smtClean="0"/>
              <a:t>18IMA</a:t>
            </a:r>
            <a:r>
              <a:rPr lang="zh-CN" altLang="en-US" sz="1400" u="sng" dirty="0" smtClean="0"/>
              <a:t>， 右侧病变图像为</a:t>
            </a:r>
            <a:r>
              <a:rPr lang="en-US" altLang="zh-CN" sz="1400" u="sng" dirty="0" smtClean="0"/>
              <a:t>177IMA</a:t>
            </a:r>
            <a:r>
              <a:rPr lang="zh-CN" altLang="en-US" sz="1400" u="sng" dirty="0" smtClean="0"/>
              <a:t>，都是同一位置的 图像</a:t>
            </a:r>
            <a:endParaRPr lang="zh-CN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558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4" y="1005288"/>
            <a:ext cx="10058400" cy="5852712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3399905" y="4463935"/>
            <a:ext cx="324197" cy="315883"/>
          </a:xfrm>
          <a:custGeom>
            <a:avLst/>
            <a:gdLst>
              <a:gd name="connsiteX0" fmla="*/ 249382 w 324197"/>
              <a:gd name="connsiteY0" fmla="*/ 116378 h 315883"/>
              <a:gd name="connsiteX1" fmla="*/ 182880 w 324197"/>
              <a:gd name="connsiteY1" fmla="*/ 58189 h 315883"/>
              <a:gd name="connsiteX2" fmla="*/ 166255 w 324197"/>
              <a:gd name="connsiteY2" fmla="*/ 41563 h 315883"/>
              <a:gd name="connsiteX3" fmla="*/ 141317 w 324197"/>
              <a:gd name="connsiteY3" fmla="*/ 33250 h 315883"/>
              <a:gd name="connsiteX4" fmla="*/ 124691 w 324197"/>
              <a:gd name="connsiteY4" fmla="*/ 16625 h 315883"/>
              <a:gd name="connsiteX5" fmla="*/ 74815 w 324197"/>
              <a:gd name="connsiteY5" fmla="*/ 0 h 315883"/>
              <a:gd name="connsiteX6" fmla="*/ 8313 w 324197"/>
              <a:gd name="connsiteY6" fmla="*/ 24938 h 315883"/>
              <a:gd name="connsiteX7" fmla="*/ 0 w 324197"/>
              <a:gd name="connsiteY7" fmla="*/ 49876 h 315883"/>
              <a:gd name="connsiteX8" fmla="*/ 16626 w 324197"/>
              <a:gd name="connsiteY8" fmla="*/ 174567 h 315883"/>
              <a:gd name="connsiteX9" fmla="*/ 33251 w 324197"/>
              <a:gd name="connsiteY9" fmla="*/ 207818 h 315883"/>
              <a:gd name="connsiteX10" fmla="*/ 41564 w 324197"/>
              <a:gd name="connsiteY10" fmla="*/ 232756 h 315883"/>
              <a:gd name="connsiteX11" fmla="*/ 99753 w 324197"/>
              <a:gd name="connsiteY11" fmla="*/ 274320 h 315883"/>
              <a:gd name="connsiteX12" fmla="*/ 149630 w 324197"/>
              <a:gd name="connsiteY12" fmla="*/ 299258 h 315883"/>
              <a:gd name="connsiteX13" fmla="*/ 199506 w 324197"/>
              <a:gd name="connsiteY13" fmla="*/ 315883 h 315883"/>
              <a:gd name="connsiteX14" fmla="*/ 315884 w 324197"/>
              <a:gd name="connsiteY14" fmla="*/ 290945 h 315883"/>
              <a:gd name="connsiteX15" fmla="*/ 324197 w 324197"/>
              <a:gd name="connsiteY15" fmla="*/ 266007 h 315883"/>
              <a:gd name="connsiteX16" fmla="*/ 315884 w 324197"/>
              <a:gd name="connsiteY16" fmla="*/ 166254 h 315883"/>
              <a:gd name="connsiteX17" fmla="*/ 299259 w 324197"/>
              <a:gd name="connsiteY17" fmla="*/ 141316 h 315883"/>
              <a:gd name="connsiteX18" fmla="*/ 249382 w 324197"/>
              <a:gd name="connsiteY18" fmla="*/ 116378 h 31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4197" h="315883">
                <a:moveTo>
                  <a:pt x="249382" y="116378"/>
                </a:moveTo>
                <a:cubicBezTo>
                  <a:pt x="146828" y="13821"/>
                  <a:pt x="251620" y="113180"/>
                  <a:pt x="182880" y="58189"/>
                </a:cubicBezTo>
                <a:cubicBezTo>
                  <a:pt x="176760" y="53293"/>
                  <a:pt x="172975" y="45595"/>
                  <a:pt x="166255" y="41563"/>
                </a:cubicBezTo>
                <a:cubicBezTo>
                  <a:pt x="158741" y="37055"/>
                  <a:pt x="149630" y="36021"/>
                  <a:pt x="141317" y="33250"/>
                </a:cubicBezTo>
                <a:cubicBezTo>
                  <a:pt x="135775" y="27708"/>
                  <a:pt x="131701" y="20130"/>
                  <a:pt x="124691" y="16625"/>
                </a:cubicBezTo>
                <a:cubicBezTo>
                  <a:pt x="109016" y="8788"/>
                  <a:pt x="74815" y="0"/>
                  <a:pt x="74815" y="0"/>
                </a:cubicBezTo>
                <a:cubicBezTo>
                  <a:pt x="44489" y="5054"/>
                  <a:pt x="24171" y="-1492"/>
                  <a:pt x="8313" y="24938"/>
                </a:cubicBezTo>
                <a:cubicBezTo>
                  <a:pt x="3805" y="32452"/>
                  <a:pt x="2771" y="41563"/>
                  <a:pt x="0" y="49876"/>
                </a:cubicBezTo>
                <a:cubicBezTo>
                  <a:pt x="4087" y="98923"/>
                  <a:pt x="-938" y="133584"/>
                  <a:pt x="16626" y="174567"/>
                </a:cubicBezTo>
                <a:cubicBezTo>
                  <a:pt x="21507" y="185957"/>
                  <a:pt x="28370" y="196428"/>
                  <a:pt x="33251" y="207818"/>
                </a:cubicBezTo>
                <a:cubicBezTo>
                  <a:pt x="36703" y="215872"/>
                  <a:pt x="36471" y="225626"/>
                  <a:pt x="41564" y="232756"/>
                </a:cubicBezTo>
                <a:cubicBezTo>
                  <a:pt x="66218" y="267272"/>
                  <a:pt x="68214" y="263807"/>
                  <a:pt x="99753" y="274320"/>
                </a:cubicBezTo>
                <a:cubicBezTo>
                  <a:pt x="126459" y="301025"/>
                  <a:pt x="105858" y="286126"/>
                  <a:pt x="149630" y="299258"/>
                </a:cubicBezTo>
                <a:cubicBezTo>
                  <a:pt x="166416" y="304294"/>
                  <a:pt x="199506" y="315883"/>
                  <a:pt x="199506" y="315883"/>
                </a:cubicBezTo>
                <a:cubicBezTo>
                  <a:pt x="223185" y="313730"/>
                  <a:pt x="290847" y="322241"/>
                  <a:pt x="315884" y="290945"/>
                </a:cubicBezTo>
                <a:cubicBezTo>
                  <a:pt x="321358" y="284103"/>
                  <a:pt x="321426" y="274320"/>
                  <a:pt x="324197" y="266007"/>
                </a:cubicBezTo>
                <a:cubicBezTo>
                  <a:pt x="321426" y="232756"/>
                  <a:pt x="322428" y="198972"/>
                  <a:pt x="315884" y="166254"/>
                </a:cubicBezTo>
                <a:cubicBezTo>
                  <a:pt x="313925" y="156457"/>
                  <a:pt x="305500" y="149117"/>
                  <a:pt x="299259" y="141316"/>
                </a:cubicBezTo>
                <a:lnTo>
                  <a:pt x="249382" y="11637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395855" y="4488873"/>
            <a:ext cx="399010" cy="296330"/>
          </a:xfrm>
          <a:custGeom>
            <a:avLst/>
            <a:gdLst>
              <a:gd name="connsiteX0" fmla="*/ 166254 w 399010"/>
              <a:gd name="connsiteY0" fmla="*/ 99752 h 296330"/>
              <a:gd name="connsiteX1" fmla="*/ 133003 w 399010"/>
              <a:gd name="connsiteY1" fmla="*/ 58189 h 296330"/>
              <a:gd name="connsiteX2" fmla="*/ 116378 w 399010"/>
              <a:gd name="connsiteY2" fmla="*/ 41563 h 296330"/>
              <a:gd name="connsiteX3" fmla="*/ 66501 w 399010"/>
              <a:gd name="connsiteY3" fmla="*/ 24938 h 296330"/>
              <a:gd name="connsiteX4" fmla="*/ 24938 w 399010"/>
              <a:gd name="connsiteY4" fmla="*/ 0 h 296330"/>
              <a:gd name="connsiteX5" fmla="*/ 0 w 399010"/>
              <a:gd name="connsiteY5" fmla="*/ 8312 h 296330"/>
              <a:gd name="connsiteX6" fmla="*/ 24938 w 399010"/>
              <a:gd name="connsiteY6" fmla="*/ 133003 h 296330"/>
              <a:gd name="connsiteX7" fmla="*/ 41563 w 399010"/>
              <a:gd name="connsiteY7" fmla="*/ 149629 h 296330"/>
              <a:gd name="connsiteX8" fmla="*/ 49876 w 399010"/>
              <a:gd name="connsiteY8" fmla="*/ 174567 h 296330"/>
              <a:gd name="connsiteX9" fmla="*/ 83127 w 399010"/>
              <a:gd name="connsiteY9" fmla="*/ 216131 h 296330"/>
              <a:gd name="connsiteX10" fmla="*/ 108065 w 399010"/>
              <a:gd name="connsiteY10" fmla="*/ 232756 h 296330"/>
              <a:gd name="connsiteX11" fmla="*/ 149629 w 399010"/>
              <a:gd name="connsiteY11" fmla="*/ 266007 h 296330"/>
              <a:gd name="connsiteX12" fmla="*/ 249381 w 399010"/>
              <a:gd name="connsiteY12" fmla="*/ 282632 h 296330"/>
              <a:gd name="connsiteX13" fmla="*/ 349134 w 399010"/>
              <a:gd name="connsiteY13" fmla="*/ 282632 h 296330"/>
              <a:gd name="connsiteX14" fmla="*/ 365760 w 399010"/>
              <a:gd name="connsiteY14" fmla="*/ 232756 h 296330"/>
              <a:gd name="connsiteX15" fmla="*/ 382385 w 399010"/>
              <a:gd name="connsiteY15" fmla="*/ 207818 h 296330"/>
              <a:gd name="connsiteX16" fmla="*/ 399010 w 399010"/>
              <a:gd name="connsiteY16" fmla="*/ 157942 h 296330"/>
              <a:gd name="connsiteX17" fmla="*/ 365760 w 399010"/>
              <a:gd name="connsiteY17" fmla="*/ 74814 h 296330"/>
              <a:gd name="connsiteX18" fmla="*/ 340821 w 399010"/>
              <a:gd name="connsiteY18" fmla="*/ 66502 h 296330"/>
              <a:gd name="connsiteX19" fmla="*/ 332509 w 399010"/>
              <a:gd name="connsiteY19" fmla="*/ 41563 h 296330"/>
              <a:gd name="connsiteX20" fmla="*/ 307570 w 399010"/>
              <a:gd name="connsiteY20" fmla="*/ 33251 h 296330"/>
              <a:gd name="connsiteX21" fmla="*/ 266007 w 399010"/>
              <a:gd name="connsiteY21" fmla="*/ 8312 h 296330"/>
              <a:gd name="connsiteX22" fmla="*/ 207818 w 399010"/>
              <a:gd name="connsiteY22" fmla="*/ 16625 h 29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9010" h="296330">
                <a:moveTo>
                  <a:pt x="166254" y="99752"/>
                </a:moveTo>
                <a:cubicBezTo>
                  <a:pt x="155170" y="85898"/>
                  <a:pt x="144550" y="71660"/>
                  <a:pt x="133003" y="58189"/>
                </a:cubicBezTo>
                <a:cubicBezTo>
                  <a:pt x="127903" y="52238"/>
                  <a:pt x="123388" y="45068"/>
                  <a:pt x="116378" y="41563"/>
                </a:cubicBezTo>
                <a:cubicBezTo>
                  <a:pt x="100703" y="33726"/>
                  <a:pt x="66501" y="24938"/>
                  <a:pt x="66501" y="24938"/>
                </a:cubicBezTo>
                <a:cubicBezTo>
                  <a:pt x="53331" y="11767"/>
                  <a:pt x="46522" y="0"/>
                  <a:pt x="24938" y="0"/>
                </a:cubicBezTo>
                <a:cubicBezTo>
                  <a:pt x="16176" y="0"/>
                  <a:pt x="8313" y="5541"/>
                  <a:pt x="0" y="8312"/>
                </a:cubicBezTo>
                <a:cubicBezTo>
                  <a:pt x="1457" y="21428"/>
                  <a:pt x="6516" y="114580"/>
                  <a:pt x="24938" y="133003"/>
                </a:cubicBezTo>
                <a:lnTo>
                  <a:pt x="41563" y="149629"/>
                </a:lnTo>
                <a:cubicBezTo>
                  <a:pt x="44334" y="157942"/>
                  <a:pt x="45957" y="166730"/>
                  <a:pt x="49876" y="174567"/>
                </a:cubicBezTo>
                <a:cubicBezTo>
                  <a:pt x="57077" y="188970"/>
                  <a:pt x="70240" y="205821"/>
                  <a:pt x="83127" y="216131"/>
                </a:cubicBezTo>
                <a:cubicBezTo>
                  <a:pt x="90928" y="222372"/>
                  <a:pt x="100264" y="226515"/>
                  <a:pt x="108065" y="232756"/>
                </a:cubicBezTo>
                <a:cubicBezTo>
                  <a:pt x="128695" y="249261"/>
                  <a:pt x="122068" y="254196"/>
                  <a:pt x="149629" y="266007"/>
                </a:cubicBezTo>
                <a:cubicBezTo>
                  <a:pt x="172248" y="275700"/>
                  <a:pt x="234711" y="280798"/>
                  <a:pt x="249381" y="282632"/>
                </a:cubicBezTo>
                <a:cubicBezTo>
                  <a:pt x="282324" y="293613"/>
                  <a:pt x="310852" y="306993"/>
                  <a:pt x="349134" y="282632"/>
                </a:cubicBezTo>
                <a:cubicBezTo>
                  <a:pt x="363919" y="273223"/>
                  <a:pt x="356039" y="247338"/>
                  <a:pt x="365760" y="232756"/>
                </a:cubicBezTo>
                <a:cubicBezTo>
                  <a:pt x="371302" y="224443"/>
                  <a:pt x="378328" y="216947"/>
                  <a:pt x="382385" y="207818"/>
                </a:cubicBezTo>
                <a:cubicBezTo>
                  <a:pt x="389502" y="191804"/>
                  <a:pt x="399010" y="157942"/>
                  <a:pt x="399010" y="157942"/>
                </a:cubicBezTo>
                <a:cubicBezTo>
                  <a:pt x="391622" y="98832"/>
                  <a:pt x="408318" y="96093"/>
                  <a:pt x="365760" y="74814"/>
                </a:cubicBezTo>
                <a:cubicBezTo>
                  <a:pt x="357922" y="70895"/>
                  <a:pt x="349134" y="69273"/>
                  <a:pt x="340821" y="66502"/>
                </a:cubicBezTo>
                <a:cubicBezTo>
                  <a:pt x="338050" y="58189"/>
                  <a:pt x="338705" y="47759"/>
                  <a:pt x="332509" y="41563"/>
                </a:cubicBezTo>
                <a:cubicBezTo>
                  <a:pt x="326313" y="35367"/>
                  <a:pt x="315084" y="37759"/>
                  <a:pt x="307570" y="33251"/>
                </a:cubicBezTo>
                <a:cubicBezTo>
                  <a:pt x="250509" y="-985"/>
                  <a:pt x="336661" y="31864"/>
                  <a:pt x="266007" y="8312"/>
                </a:cubicBezTo>
                <a:cubicBezTo>
                  <a:pt x="219009" y="17712"/>
                  <a:pt x="238572" y="16625"/>
                  <a:pt x="207818" y="166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0530" y="370840"/>
            <a:ext cx="7074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r>
              <a:rPr lang="zh-CN" altLang="en-US" sz="1400" u="sng" dirty="0" smtClean="0"/>
              <a:t>病人：王兴 时间：</a:t>
            </a:r>
            <a:r>
              <a:rPr lang="en-US" altLang="zh-CN" sz="1400" u="sng" dirty="0" smtClean="0"/>
              <a:t>2017/12/8   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治疗后  </a:t>
            </a:r>
            <a:r>
              <a:rPr lang="zh-CN" altLang="en-US" sz="1400" u="sng" dirty="0" smtClean="0"/>
              <a:t>可以看到直肠内白色区域变小，疗效评级为</a:t>
            </a:r>
            <a:r>
              <a:rPr lang="en-US" altLang="zh-CN" sz="1400" u="sng" dirty="0" smtClean="0"/>
              <a:t>TRG2</a:t>
            </a:r>
            <a:endParaRPr lang="zh-CN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1335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2465" y="3158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59624" y="500550"/>
            <a:ext cx="302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病人：李国洪  治疗前图像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97" y="1080126"/>
            <a:ext cx="9572725" cy="5557611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3479682" y="4422371"/>
            <a:ext cx="402527" cy="300307"/>
          </a:xfrm>
          <a:custGeom>
            <a:avLst/>
            <a:gdLst>
              <a:gd name="connsiteX0" fmla="*/ 202856 w 402527"/>
              <a:gd name="connsiteY0" fmla="*/ 91440 h 300307"/>
              <a:gd name="connsiteX1" fmla="*/ 177918 w 402527"/>
              <a:gd name="connsiteY1" fmla="*/ 49876 h 300307"/>
              <a:gd name="connsiteX2" fmla="*/ 128042 w 402527"/>
              <a:gd name="connsiteY2" fmla="*/ 33251 h 300307"/>
              <a:gd name="connsiteX3" fmla="*/ 103103 w 402527"/>
              <a:gd name="connsiteY3" fmla="*/ 16625 h 300307"/>
              <a:gd name="connsiteX4" fmla="*/ 44914 w 402527"/>
              <a:gd name="connsiteY4" fmla="*/ 0 h 300307"/>
              <a:gd name="connsiteX5" fmla="*/ 19976 w 402527"/>
              <a:gd name="connsiteY5" fmla="*/ 8313 h 300307"/>
              <a:gd name="connsiteX6" fmla="*/ 11663 w 402527"/>
              <a:gd name="connsiteY6" fmla="*/ 133004 h 300307"/>
              <a:gd name="connsiteX7" fmla="*/ 19976 w 402527"/>
              <a:gd name="connsiteY7" fmla="*/ 157942 h 300307"/>
              <a:gd name="connsiteX8" fmla="*/ 44914 w 402527"/>
              <a:gd name="connsiteY8" fmla="*/ 166254 h 300307"/>
              <a:gd name="connsiteX9" fmla="*/ 61540 w 402527"/>
              <a:gd name="connsiteY9" fmla="*/ 182880 h 300307"/>
              <a:gd name="connsiteX10" fmla="*/ 144667 w 402527"/>
              <a:gd name="connsiteY10" fmla="*/ 216131 h 300307"/>
              <a:gd name="connsiteX11" fmla="*/ 194543 w 402527"/>
              <a:gd name="connsiteY11" fmla="*/ 232756 h 300307"/>
              <a:gd name="connsiteX12" fmla="*/ 219482 w 402527"/>
              <a:gd name="connsiteY12" fmla="*/ 241069 h 300307"/>
              <a:gd name="connsiteX13" fmla="*/ 252733 w 402527"/>
              <a:gd name="connsiteY13" fmla="*/ 249382 h 300307"/>
              <a:gd name="connsiteX14" fmla="*/ 277671 w 402527"/>
              <a:gd name="connsiteY14" fmla="*/ 266007 h 300307"/>
              <a:gd name="connsiteX15" fmla="*/ 327547 w 402527"/>
              <a:gd name="connsiteY15" fmla="*/ 282633 h 300307"/>
              <a:gd name="connsiteX16" fmla="*/ 344173 w 402527"/>
              <a:gd name="connsiteY16" fmla="*/ 299258 h 300307"/>
              <a:gd name="connsiteX17" fmla="*/ 377423 w 402527"/>
              <a:gd name="connsiteY17" fmla="*/ 266007 h 300307"/>
              <a:gd name="connsiteX18" fmla="*/ 394049 w 402527"/>
              <a:gd name="connsiteY18" fmla="*/ 249382 h 300307"/>
              <a:gd name="connsiteX19" fmla="*/ 402362 w 402527"/>
              <a:gd name="connsiteY19" fmla="*/ 224444 h 300307"/>
              <a:gd name="connsiteX20" fmla="*/ 377423 w 402527"/>
              <a:gd name="connsiteY20" fmla="*/ 116378 h 300307"/>
              <a:gd name="connsiteX21" fmla="*/ 352485 w 402527"/>
              <a:gd name="connsiteY21" fmla="*/ 99753 h 300307"/>
              <a:gd name="connsiteX22" fmla="*/ 310922 w 402527"/>
              <a:gd name="connsiteY22" fmla="*/ 58189 h 300307"/>
              <a:gd name="connsiteX23" fmla="*/ 294296 w 402527"/>
              <a:gd name="connsiteY23" fmla="*/ 41564 h 300307"/>
              <a:gd name="connsiteX24" fmla="*/ 261045 w 402527"/>
              <a:gd name="connsiteY24" fmla="*/ 33251 h 30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527" h="300307">
                <a:moveTo>
                  <a:pt x="202856" y="91440"/>
                </a:moveTo>
                <a:cubicBezTo>
                  <a:pt x="194543" y="77585"/>
                  <a:pt x="190672" y="59796"/>
                  <a:pt x="177918" y="49876"/>
                </a:cubicBezTo>
                <a:cubicBezTo>
                  <a:pt x="164085" y="39117"/>
                  <a:pt x="142623" y="42972"/>
                  <a:pt x="128042" y="33251"/>
                </a:cubicBezTo>
                <a:cubicBezTo>
                  <a:pt x="119729" y="27709"/>
                  <a:pt x="112039" y="21093"/>
                  <a:pt x="103103" y="16625"/>
                </a:cubicBezTo>
                <a:cubicBezTo>
                  <a:pt x="91182" y="10664"/>
                  <a:pt x="55562" y="2662"/>
                  <a:pt x="44914" y="0"/>
                </a:cubicBezTo>
                <a:cubicBezTo>
                  <a:pt x="36601" y="2771"/>
                  <a:pt x="26818" y="2839"/>
                  <a:pt x="19976" y="8313"/>
                </a:cubicBezTo>
                <a:cubicBezTo>
                  <a:pt x="-16636" y="37603"/>
                  <a:pt x="7460" y="101482"/>
                  <a:pt x="11663" y="133004"/>
                </a:cubicBezTo>
                <a:cubicBezTo>
                  <a:pt x="12821" y="141689"/>
                  <a:pt x="13780" y="151746"/>
                  <a:pt x="19976" y="157942"/>
                </a:cubicBezTo>
                <a:cubicBezTo>
                  <a:pt x="26172" y="164138"/>
                  <a:pt x="36601" y="163483"/>
                  <a:pt x="44914" y="166254"/>
                </a:cubicBezTo>
                <a:cubicBezTo>
                  <a:pt x="50456" y="171796"/>
                  <a:pt x="55019" y="178533"/>
                  <a:pt x="61540" y="182880"/>
                </a:cubicBezTo>
                <a:cubicBezTo>
                  <a:pt x="86000" y="199187"/>
                  <a:pt x="117635" y="207120"/>
                  <a:pt x="144667" y="216131"/>
                </a:cubicBezTo>
                <a:lnTo>
                  <a:pt x="194543" y="232756"/>
                </a:lnTo>
                <a:cubicBezTo>
                  <a:pt x="202856" y="235527"/>
                  <a:pt x="210981" y="238944"/>
                  <a:pt x="219482" y="241069"/>
                </a:cubicBezTo>
                <a:lnTo>
                  <a:pt x="252733" y="249382"/>
                </a:lnTo>
                <a:cubicBezTo>
                  <a:pt x="261046" y="254924"/>
                  <a:pt x="268542" y="261949"/>
                  <a:pt x="277671" y="266007"/>
                </a:cubicBezTo>
                <a:cubicBezTo>
                  <a:pt x="293685" y="273125"/>
                  <a:pt x="327547" y="282633"/>
                  <a:pt x="327547" y="282633"/>
                </a:cubicBezTo>
                <a:cubicBezTo>
                  <a:pt x="333089" y="288175"/>
                  <a:pt x="336488" y="297721"/>
                  <a:pt x="344173" y="299258"/>
                </a:cubicBezTo>
                <a:cubicBezTo>
                  <a:pt x="375841" y="305591"/>
                  <a:pt x="367923" y="281841"/>
                  <a:pt x="377423" y="266007"/>
                </a:cubicBezTo>
                <a:cubicBezTo>
                  <a:pt x="381455" y="259287"/>
                  <a:pt x="388507" y="254924"/>
                  <a:pt x="394049" y="249382"/>
                </a:cubicBezTo>
                <a:cubicBezTo>
                  <a:pt x="396820" y="241069"/>
                  <a:pt x="402362" y="233206"/>
                  <a:pt x="402362" y="224444"/>
                </a:cubicBezTo>
                <a:cubicBezTo>
                  <a:pt x="402362" y="185378"/>
                  <a:pt x="406157" y="145112"/>
                  <a:pt x="377423" y="116378"/>
                </a:cubicBezTo>
                <a:cubicBezTo>
                  <a:pt x="370359" y="109314"/>
                  <a:pt x="360798" y="105295"/>
                  <a:pt x="352485" y="99753"/>
                </a:cubicBezTo>
                <a:cubicBezTo>
                  <a:pt x="323987" y="57003"/>
                  <a:pt x="350505" y="89854"/>
                  <a:pt x="310922" y="58189"/>
                </a:cubicBezTo>
                <a:cubicBezTo>
                  <a:pt x="304802" y="53293"/>
                  <a:pt x="301016" y="45596"/>
                  <a:pt x="294296" y="41564"/>
                </a:cubicBezTo>
                <a:cubicBezTo>
                  <a:pt x="278980" y="32375"/>
                  <a:pt x="274246" y="33251"/>
                  <a:pt x="261045" y="3325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376228" y="4114800"/>
            <a:ext cx="460362" cy="457200"/>
          </a:xfrm>
          <a:custGeom>
            <a:avLst/>
            <a:gdLst>
              <a:gd name="connsiteX0" fmla="*/ 227445 w 460362"/>
              <a:gd name="connsiteY0" fmla="*/ 66502 h 457200"/>
              <a:gd name="connsiteX1" fmla="*/ 202507 w 460362"/>
              <a:gd name="connsiteY1" fmla="*/ 24938 h 457200"/>
              <a:gd name="connsiteX2" fmla="*/ 177568 w 460362"/>
              <a:gd name="connsiteY2" fmla="*/ 16625 h 457200"/>
              <a:gd name="connsiteX3" fmla="*/ 61190 w 460362"/>
              <a:gd name="connsiteY3" fmla="*/ 0 h 457200"/>
              <a:gd name="connsiteX4" fmla="*/ 3001 w 460362"/>
              <a:gd name="connsiteY4" fmla="*/ 8313 h 457200"/>
              <a:gd name="connsiteX5" fmla="*/ 11314 w 460362"/>
              <a:gd name="connsiteY5" fmla="*/ 41564 h 457200"/>
              <a:gd name="connsiteX6" fmla="*/ 36252 w 460362"/>
              <a:gd name="connsiteY6" fmla="*/ 91440 h 457200"/>
              <a:gd name="connsiteX7" fmla="*/ 111067 w 460362"/>
              <a:gd name="connsiteY7" fmla="*/ 149629 h 457200"/>
              <a:gd name="connsiteX8" fmla="*/ 144317 w 460362"/>
              <a:gd name="connsiteY8" fmla="*/ 174567 h 457200"/>
              <a:gd name="connsiteX9" fmla="*/ 169256 w 460362"/>
              <a:gd name="connsiteY9" fmla="*/ 182880 h 457200"/>
              <a:gd name="connsiteX10" fmla="*/ 244070 w 460362"/>
              <a:gd name="connsiteY10" fmla="*/ 224444 h 457200"/>
              <a:gd name="connsiteX11" fmla="*/ 252383 w 460362"/>
              <a:gd name="connsiteY11" fmla="*/ 249382 h 457200"/>
              <a:gd name="connsiteX12" fmla="*/ 285634 w 460362"/>
              <a:gd name="connsiteY12" fmla="*/ 290945 h 457200"/>
              <a:gd name="connsiteX13" fmla="*/ 318885 w 460362"/>
              <a:gd name="connsiteY13" fmla="*/ 357447 h 457200"/>
              <a:gd name="connsiteX14" fmla="*/ 335510 w 460362"/>
              <a:gd name="connsiteY14" fmla="*/ 407324 h 457200"/>
              <a:gd name="connsiteX15" fmla="*/ 343823 w 460362"/>
              <a:gd name="connsiteY15" fmla="*/ 448887 h 457200"/>
              <a:gd name="connsiteX16" fmla="*/ 368761 w 460362"/>
              <a:gd name="connsiteY16" fmla="*/ 457200 h 457200"/>
              <a:gd name="connsiteX17" fmla="*/ 418637 w 460362"/>
              <a:gd name="connsiteY17" fmla="*/ 423949 h 457200"/>
              <a:gd name="connsiteX18" fmla="*/ 443576 w 460362"/>
              <a:gd name="connsiteY18" fmla="*/ 407324 h 457200"/>
              <a:gd name="connsiteX19" fmla="*/ 460201 w 460362"/>
              <a:gd name="connsiteY19" fmla="*/ 357447 h 457200"/>
              <a:gd name="connsiteX20" fmla="*/ 451888 w 460362"/>
              <a:gd name="connsiteY20" fmla="*/ 274320 h 457200"/>
              <a:gd name="connsiteX21" fmla="*/ 435263 w 460362"/>
              <a:gd name="connsiteY21" fmla="*/ 224444 h 457200"/>
              <a:gd name="connsiteX22" fmla="*/ 426950 w 460362"/>
              <a:gd name="connsiteY22" fmla="*/ 199505 h 457200"/>
              <a:gd name="connsiteX23" fmla="*/ 410325 w 460362"/>
              <a:gd name="connsiteY23" fmla="*/ 174567 h 457200"/>
              <a:gd name="connsiteX24" fmla="*/ 402012 w 460362"/>
              <a:gd name="connsiteY24" fmla="*/ 149629 h 457200"/>
              <a:gd name="connsiteX25" fmla="*/ 385387 w 460362"/>
              <a:gd name="connsiteY25" fmla="*/ 124691 h 457200"/>
              <a:gd name="connsiteX26" fmla="*/ 377074 w 460362"/>
              <a:gd name="connsiteY26" fmla="*/ 99753 h 457200"/>
              <a:gd name="connsiteX27" fmla="*/ 335510 w 460362"/>
              <a:gd name="connsiteY27" fmla="*/ 66502 h 457200"/>
              <a:gd name="connsiteX28" fmla="*/ 269008 w 460362"/>
              <a:gd name="connsiteY28" fmla="*/ 24938 h 457200"/>
              <a:gd name="connsiteX29" fmla="*/ 235757 w 460362"/>
              <a:gd name="connsiteY29" fmla="*/ 16625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60362" h="457200">
                <a:moveTo>
                  <a:pt x="227445" y="66502"/>
                </a:moveTo>
                <a:cubicBezTo>
                  <a:pt x="219132" y="52647"/>
                  <a:pt x="213932" y="36363"/>
                  <a:pt x="202507" y="24938"/>
                </a:cubicBezTo>
                <a:cubicBezTo>
                  <a:pt x="196311" y="18742"/>
                  <a:pt x="186122" y="18526"/>
                  <a:pt x="177568" y="16625"/>
                </a:cubicBezTo>
                <a:cubicBezTo>
                  <a:pt x="146758" y="9778"/>
                  <a:pt x="89939" y="3594"/>
                  <a:pt x="61190" y="0"/>
                </a:cubicBezTo>
                <a:cubicBezTo>
                  <a:pt x="41794" y="2771"/>
                  <a:pt x="18053" y="-4230"/>
                  <a:pt x="3001" y="8313"/>
                </a:cubicBezTo>
                <a:cubicBezTo>
                  <a:pt x="-5776" y="15627"/>
                  <a:pt x="7071" y="30956"/>
                  <a:pt x="11314" y="41564"/>
                </a:cubicBezTo>
                <a:cubicBezTo>
                  <a:pt x="18217" y="58822"/>
                  <a:pt x="23644" y="77782"/>
                  <a:pt x="36252" y="91440"/>
                </a:cubicBezTo>
                <a:cubicBezTo>
                  <a:pt x="57681" y="114655"/>
                  <a:pt x="86025" y="130366"/>
                  <a:pt x="111067" y="149629"/>
                </a:cubicBezTo>
                <a:cubicBezTo>
                  <a:pt x="122048" y="158076"/>
                  <a:pt x="131174" y="170186"/>
                  <a:pt x="144317" y="174567"/>
                </a:cubicBezTo>
                <a:cubicBezTo>
                  <a:pt x="152630" y="177338"/>
                  <a:pt x="161596" y="178624"/>
                  <a:pt x="169256" y="182880"/>
                </a:cubicBezTo>
                <a:cubicBezTo>
                  <a:pt x="255009" y="230521"/>
                  <a:pt x="187640" y="205633"/>
                  <a:pt x="244070" y="224444"/>
                </a:cubicBezTo>
                <a:cubicBezTo>
                  <a:pt x="246841" y="232757"/>
                  <a:pt x="248464" y="241545"/>
                  <a:pt x="252383" y="249382"/>
                </a:cubicBezTo>
                <a:cubicBezTo>
                  <a:pt x="262870" y="270357"/>
                  <a:pt x="270169" y="275481"/>
                  <a:pt x="285634" y="290945"/>
                </a:cubicBezTo>
                <a:cubicBezTo>
                  <a:pt x="304737" y="348257"/>
                  <a:pt x="289867" y="328430"/>
                  <a:pt x="318885" y="357447"/>
                </a:cubicBezTo>
                <a:cubicBezTo>
                  <a:pt x="324427" y="374073"/>
                  <a:pt x="332073" y="390139"/>
                  <a:pt x="335510" y="407324"/>
                </a:cubicBezTo>
                <a:cubicBezTo>
                  <a:pt x="338281" y="421178"/>
                  <a:pt x="335986" y="437131"/>
                  <a:pt x="343823" y="448887"/>
                </a:cubicBezTo>
                <a:cubicBezTo>
                  <a:pt x="348684" y="456178"/>
                  <a:pt x="360448" y="454429"/>
                  <a:pt x="368761" y="457200"/>
                </a:cubicBezTo>
                <a:lnTo>
                  <a:pt x="418637" y="423949"/>
                </a:lnTo>
                <a:lnTo>
                  <a:pt x="443576" y="407324"/>
                </a:lnTo>
                <a:cubicBezTo>
                  <a:pt x="449118" y="390698"/>
                  <a:pt x="461945" y="374885"/>
                  <a:pt x="460201" y="357447"/>
                </a:cubicBezTo>
                <a:cubicBezTo>
                  <a:pt x="457430" y="329738"/>
                  <a:pt x="457020" y="301690"/>
                  <a:pt x="451888" y="274320"/>
                </a:cubicBezTo>
                <a:cubicBezTo>
                  <a:pt x="448658" y="257096"/>
                  <a:pt x="440805" y="241069"/>
                  <a:pt x="435263" y="224444"/>
                </a:cubicBezTo>
                <a:cubicBezTo>
                  <a:pt x="432492" y="216131"/>
                  <a:pt x="431811" y="206796"/>
                  <a:pt x="426950" y="199505"/>
                </a:cubicBezTo>
                <a:cubicBezTo>
                  <a:pt x="421408" y="191192"/>
                  <a:pt x="414793" y="183503"/>
                  <a:pt x="410325" y="174567"/>
                </a:cubicBezTo>
                <a:cubicBezTo>
                  <a:pt x="406406" y="166730"/>
                  <a:pt x="405931" y="157466"/>
                  <a:pt x="402012" y="149629"/>
                </a:cubicBezTo>
                <a:cubicBezTo>
                  <a:pt x="397544" y="140693"/>
                  <a:pt x="389855" y="133627"/>
                  <a:pt x="385387" y="124691"/>
                </a:cubicBezTo>
                <a:cubicBezTo>
                  <a:pt x="381468" y="116854"/>
                  <a:pt x="381582" y="107267"/>
                  <a:pt x="377074" y="99753"/>
                </a:cubicBezTo>
                <a:cubicBezTo>
                  <a:pt x="367085" y="83106"/>
                  <a:pt x="349504" y="78496"/>
                  <a:pt x="335510" y="66502"/>
                </a:cubicBezTo>
                <a:cubicBezTo>
                  <a:pt x="279692" y="18658"/>
                  <a:pt x="328026" y="41801"/>
                  <a:pt x="269008" y="24938"/>
                </a:cubicBezTo>
                <a:cubicBezTo>
                  <a:pt x="236847" y="15749"/>
                  <a:pt x="254285" y="16625"/>
                  <a:pt x="235757" y="166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05" y="956100"/>
            <a:ext cx="10131494" cy="5901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9624" y="500550"/>
            <a:ext cx="629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病人：李国洪  治疗后图像  疗效评级</a:t>
            </a:r>
            <a:r>
              <a:rPr lang="en-US" altLang="zh-CN" dirty="0" smtClean="0"/>
              <a:t>TRG0 </a:t>
            </a:r>
            <a:r>
              <a:rPr lang="zh-CN" altLang="en-US" dirty="0" smtClean="0"/>
              <a:t>即毫无作用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3566159" y="4953963"/>
            <a:ext cx="399011" cy="274741"/>
          </a:xfrm>
          <a:custGeom>
            <a:avLst/>
            <a:gdLst>
              <a:gd name="connsiteX0" fmla="*/ 257695 w 399011"/>
              <a:gd name="connsiteY0" fmla="*/ 17046 h 274741"/>
              <a:gd name="connsiteX1" fmla="*/ 249382 w 399011"/>
              <a:gd name="connsiteY1" fmla="*/ 116799 h 274741"/>
              <a:gd name="connsiteX2" fmla="*/ 216131 w 399011"/>
              <a:gd name="connsiteY2" fmla="*/ 108486 h 274741"/>
              <a:gd name="connsiteX3" fmla="*/ 174568 w 399011"/>
              <a:gd name="connsiteY3" fmla="*/ 91861 h 274741"/>
              <a:gd name="connsiteX4" fmla="*/ 124691 w 399011"/>
              <a:gd name="connsiteY4" fmla="*/ 75235 h 274741"/>
              <a:gd name="connsiteX5" fmla="*/ 58190 w 399011"/>
              <a:gd name="connsiteY5" fmla="*/ 83548 h 274741"/>
              <a:gd name="connsiteX6" fmla="*/ 24939 w 399011"/>
              <a:gd name="connsiteY6" fmla="*/ 116799 h 274741"/>
              <a:gd name="connsiteX7" fmla="*/ 8313 w 399011"/>
              <a:gd name="connsiteY7" fmla="*/ 166675 h 274741"/>
              <a:gd name="connsiteX8" fmla="*/ 0 w 399011"/>
              <a:gd name="connsiteY8" fmla="*/ 191613 h 274741"/>
              <a:gd name="connsiteX9" fmla="*/ 8313 w 399011"/>
              <a:gd name="connsiteY9" fmla="*/ 233177 h 274741"/>
              <a:gd name="connsiteX10" fmla="*/ 24939 w 399011"/>
              <a:gd name="connsiteY10" fmla="*/ 249802 h 274741"/>
              <a:gd name="connsiteX11" fmla="*/ 74815 w 399011"/>
              <a:gd name="connsiteY11" fmla="*/ 274741 h 274741"/>
              <a:gd name="connsiteX12" fmla="*/ 241070 w 399011"/>
              <a:gd name="connsiteY12" fmla="*/ 266428 h 274741"/>
              <a:gd name="connsiteX13" fmla="*/ 266008 w 399011"/>
              <a:gd name="connsiteY13" fmla="*/ 258115 h 274741"/>
              <a:gd name="connsiteX14" fmla="*/ 324197 w 399011"/>
              <a:gd name="connsiteY14" fmla="*/ 249802 h 274741"/>
              <a:gd name="connsiteX15" fmla="*/ 374073 w 399011"/>
              <a:gd name="connsiteY15" fmla="*/ 233177 h 274741"/>
              <a:gd name="connsiteX16" fmla="*/ 390699 w 399011"/>
              <a:gd name="connsiteY16" fmla="*/ 183301 h 274741"/>
              <a:gd name="connsiteX17" fmla="*/ 399011 w 399011"/>
              <a:gd name="connsiteY17" fmla="*/ 158362 h 274741"/>
              <a:gd name="connsiteX18" fmla="*/ 390699 w 399011"/>
              <a:gd name="connsiteY18" fmla="*/ 41984 h 274741"/>
              <a:gd name="connsiteX19" fmla="*/ 382386 w 399011"/>
              <a:gd name="connsiteY19" fmla="*/ 17046 h 274741"/>
              <a:gd name="connsiteX20" fmla="*/ 349135 w 399011"/>
              <a:gd name="connsiteY20" fmla="*/ 8733 h 274741"/>
              <a:gd name="connsiteX21" fmla="*/ 274320 w 399011"/>
              <a:gd name="connsiteY21" fmla="*/ 421 h 274741"/>
              <a:gd name="connsiteX22" fmla="*/ 257695 w 399011"/>
              <a:gd name="connsiteY22" fmla="*/ 17046 h 27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9011" h="274741">
                <a:moveTo>
                  <a:pt x="257695" y="17046"/>
                </a:moveTo>
                <a:cubicBezTo>
                  <a:pt x="253539" y="36442"/>
                  <a:pt x="263189" y="86424"/>
                  <a:pt x="249382" y="116799"/>
                </a:cubicBezTo>
                <a:cubicBezTo>
                  <a:pt x="244654" y="127200"/>
                  <a:pt x="226970" y="112099"/>
                  <a:pt x="216131" y="108486"/>
                </a:cubicBezTo>
                <a:cubicBezTo>
                  <a:pt x="201975" y="103767"/>
                  <a:pt x="188591" y="96960"/>
                  <a:pt x="174568" y="91861"/>
                </a:cubicBezTo>
                <a:cubicBezTo>
                  <a:pt x="158098" y="85872"/>
                  <a:pt x="124691" y="75235"/>
                  <a:pt x="124691" y="75235"/>
                </a:cubicBezTo>
                <a:cubicBezTo>
                  <a:pt x="102524" y="78006"/>
                  <a:pt x="78811" y="74956"/>
                  <a:pt x="58190" y="83548"/>
                </a:cubicBezTo>
                <a:cubicBezTo>
                  <a:pt x="43721" y="89577"/>
                  <a:pt x="24939" y="116799"/>
                  <a:pt x="24939" y="116799"/>
                </a:cubicBezTo>
                <a:lnTo>
                  <a:pt x="8313" y="166675"/>
                </a:lnTo>
                <a:lnTo>
                  <a:pt x="0" y="191613"/>
                </a:lnTo>
                <a:cubicBezTo>
                  <a:pt x="2771" y="205468"/>
                  <a:pt x="2747" y="220190"/>
                  <a:pt x="8313" y="233177"/>
                </a:cubicBezTo>
                <a:cubicBezTo>
                  <a:pt x="11400" y="240381"/>
                  <a:pt x="18819" y="244906"/>
                  <a:pt x="24939" y="249802"/>
                </a:cubicBezTo>
                <a:cubicBezTo>
                  <a:pt x="47961" y="268220"/>
                  <a:pt x="48473" y="265960"/>
                  <a:pt x="74815" y="274741"/>
                </a:cubicBezTo>
                <a:cubicBezTo>
                  <a:pt x="130233" y="271970"/>
                  <a:pt x="185791" y="271235"/>
                  <a:pt x="241070" y="266428"/>
                </a:cubicBezTo>
                <a:cubicBezTo>
                  <a:pt x="249799" y="265669"/>
                  <a:pt x="257416" y="259833"/>
                  <a:pt x="266008" y="258115"/>
                </a:cubicBezTo>
                <a:cubicBezTo>
                  <a:pt x="285221" y="254272"/>
                  <a:pt x="304801" y="252573"/>
                  <a:pt x="324197" y="249802"/>
                </a:cubicBezTo>
                <a:cubicBezTo>
                  <a:pt x="340822" y="244260"/>
                  <a:pt x="368531" y="249802"/>
                  <a:pt x="374073" y="233177"/>
                </a:cubicBezTo>
                <a:lnTo>
                  <a:pt x="390699" y="183301"/>
                </a:lnTo>
                <a:lnTo>
                  <a:pt x="399011" y="158362"/>
                </a:lnTo>
                <a:cubicBezTo>
                  <a:pt x="396240" y="119569"/>
                  <a:pt x="395243" y="80609"/>
                  <a:pt x="390699" y="41984"/>
                </a:cubicBezTo>
                <a:cubicBezTo>
                  <a:pt x="389675" y="33282"/>
                  <a:pt x="389228" y="22520"/>
                  <a:pt x="382386" y="17046"/>
                </a:cubicBezTo>
                <a:cubicBezTo>
                  <a:pt x="373465" y="9909"/>
                  <a:pt x="360427" y="10470"/>
                  <a:pt x="349135" y="8733"/>
                </a:cubicBezTo>
                <a:cubicBezTo>
                  <a:pt x="324335" y="4918"/>
                  <a:pt x="299325" y="2505"/>
                  <a:pt x="274320" y="421"/>
                </a:cubicBezTo>
                <a:cubicBezTo>
                  <a:pt x="266036" y="-269"/>
                  <a:pt x="261851" y="-2350"/>
                  <a:pt x="257695" y="170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8578735" y="5070761"/>
            <a:ext cx="340821" cy="315886"/>
          </a:xfrm>
          <a:custGeom>
            <a:avLst/>
            <a:gdLst>
              <a:gd name="connsiteX0" fmla="*/ 241069 w 340821"/>
              <a:gd name="connsiteY0" fmla="*/ 8315 h 315886"/>
              <a:gd name="connsiteX1" fmla="*/ 66501 w 340821"/>
              <a:gd name="connsiteY1" fmla="*/ 3 h 315886"/>
              <a:gd name="connsiteX2" fmla="*/ 8312 w 340821"/>
              <a:gd name="connsiteY2" fmla="*/ 8315 h 315886"/>
              <a:gd name="connsiteX3" fmla="*/ 0 w 340821"/>
              <a:gd name="connsiteY3" fmla="*/ 33254 h 315886"/>
              <a:gd name="connsiteX4" fmla="*/ 8312 w 340821"/>
              <a:gd name="connsiteY4" fmla="*/ 83130 h 315886"/>
              <a:gd name="connsiteX5" fmla="*/ 49876 w 340821"/>
              <a:gd name="connsiteY5" fmla="*/ 108068 h 315886"/>
              <a:gd name="connsiteX6" fmla="*/ 191192 w 340821"/>
              <a:gd name="connsiteY6" fmla="*/ 124694 h 315886"/>
              <a:gd name="connsiteX7" fmla="*/ 216130 w 340821"/>
              <a:gd name="connsiteY7" fmla="*/ 133006 h 315886"/>
              <a:gd name="connsiteX8" fmla="*/ 232756 w 340821"/>
              <a:gd name="connsiteY8" fmla="*/ 149632 h 315886"/>
              <a:gd name="connsiteX9" fmla="*/ 207818 w 340821"/>
              <a:gd name="connsiteY9" fmla="*/ 207821 h 315886"/>
              <a:gd name="connsiteX10" fmla="*/ 182880 w 340821"/>
              <a:gd name="connsiteY10" fmla="*/ 216134 h 315886"/>
              <a:gd name="connsiteX11" fmla="*/ 116378 w 340821"/>
              <a:gd name="connsiteY11" fmla="*/ 232759 h 315886"/>
              <a:gd name="connsiteX12" fmla="*/ 124690 w 340821"/>
              <a:gd name="connsiteY12" fmla="*/ 274323 h 315886"/>
              <a:gd name="connsiteX13" fmla="*/ 191192 w 340821"/>
              <a:gd name="connsiteY13" fmla="*/ 315886 h 315886"/>
              <a:gd name="connsiteX14" fmla="*/ 307570 w 340821"/>
              <a:gd name="connsiteY14" fmla="*/ 282635 h 315886"/>
              <a:gd name="connsiteX15" fmla="*/ 324196 w 340821"/>
              <a:gd name="connsiteY15" fmla="*/ 257697 h 315886"/>
              <a:gd name="connsiteX16" fmla="*/ 340821 w 340821"/>
              <a:gd name="connsiteY16" fmla="*/ 207821 h 315886"/>
              <a:gd name="connsiteX17" fmla="*/ 332509 w 340821"/>
              <a:gd name="connsiteY17" fmla="*/ 124694 h 315886"/>
              <a:gd name="connsiteX18" fmla="*/ 315883 w 340821"/>
              <a:gd name="connsiteY18" fmla="*/ 108068 h 315886"/>
              <a:gd name="connsiteX19" fmla="*/ 290945 w 340821"/>
              <a:gd name="connsiteY19" fmla="*/ 66504 h 315886"/>
              <a:gd name="connsiteX20" fmla="*/ 257694 w 340821"/>
              <a:gd name="connsiteY20" fmla="*/ 24941 h 315886"/>
              <a:gd name="connsiteX21" fmla="*/ 241069 w 340821"/>
              <a:gd name="connsiteY21" fmla="*/ 8315 h 31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0821" h="315886">
                <a:moveTo>
                  <a:pt x="241069" y="8315"/>
                </a:moveTo>
                <a:cubicBezTo>
                  <a:pt x="209203" y="4159"/>
                  <a:pt x="124756" y="3"/>
                  <a:pt x="66501" y="3"/>
                </a:cubicBezTo>
                <a:cubicBezTo>
                  <a:pt x="46908" y="3"/>
                  <a:pt x="25837" y="-447"/>
                  <a:pt x="8312" y="8315"/>
                </a:cubicBezTo>
                <a:cubicBezTo>
                  <a:pt x="475" y="12234"/>
                  <a:pt x="2771" y="24941"/>
                  <a:pt x="0" y="33254"/>
                </a:cubicBezTo>
                <a:cubicBezTo>
                  <a:pt x="2771" y="49879"/>
                  <a:pt x="2394" y="67349"/>
                  <a:pt x="8312" y="83130"/>
                </a:cubicBezTo>
                <a:cubicBezTo>
                  <a:pt x="13877" y="97970"/>
                  <a:pt x="36797" y="106199"/>
                  <a:pt x="49876" y="108068"/>
                </a:cubicBezTo>
                <a:cubicBezTo>
                  <a:pt x="127188" y="119113"/>
                  <a:pt x="128151" y="110685"/>
                  <a:pt x="191192" y="124694"/>
                </a:cubicBezTo>
                <a:cubicBezTo>
                  <a:pt x="199746" y="126595"/>
                  <a:pt x="207817" y="130235"/>
                  <a:pt x="216130" y="133006"/>
                </a:cubicBezTo>
                <a:cubicBezTo>
                  <a:pt x="221672" y="138548"/>
                  <a:pt x="228724" y="142911"/>
                  <a:pt x="232756" y="149632"/>
                </a:cubicBezTo>
                <a:cubicBezTo>
                  <a:pt x="247522" y="174241"/>
                  <a:pt x="244589" y="195563"/>
                  <a:pt x="207818" y="207821"/>
                </a:cubicBezTo>
                <a:cubicBezTo>
                  <a:pt x="199505" y="210592"/>
                  <a:pt x="191334" y="213828"/>
                  <a:pt x="182880" y="216134"/>
                </a:cubicBezTo>
                <a:cubicBezTo>
                  <a:pt x="160836" y="222146"/>
                  <a:pt x="116378" y="232759"/>
                  <a:pt x="116378" y="232759"/>
                </a:cubicBezTo>
                <a:cubicBezTo>
                  <a:pt x="119149" y="246614"/>
                  <a:pt x="117828" y="261972"/>
                  <a:pt x="124690" y="274323"/>
                </a:cubicBezTo>
                <a:cubicBezTo>
                  <a:pt x="144688" y="310320"/>
                  <a:pt x="158282" y="307659"/>
                  <a:pt x="191192" y="315886"/>
                </a:cubicBezTo>
                <a:cubicBezTo>
                  <a:pt x="228399" y="309121"/>
                  <a:pt x="277515" y="312690"/>
                  <a:pt x="307570" y="282635"/>
                </a:cubicBezTo>
                <a:cubicBezTo>
                  <a:pt x="314634" y="275571"/>
                  <a:pt x="320138" y="266827"/>
                  <a:pt x="324196" y="257697"/>
                </a:cubicBezTo>
                <a:cubicBezTo>
                  <a:pt x="331313" y="241683"/>
                  <a:pt x="340821" y="207821"/>
                  <a:pt x="340821" y="207821"/>
                </a:cubicBezTo>
                <a:cubicBezTo>
                  <a:pt x="338050" y="180112"/>
                  <a:pt x="339263" y="151710"/>
                  <a:pt x="332509" y="124694"/>
                </a:cubicBezTo>
                <a:cubicBezTo>
                  <a:pt x="330608" y="117090"/>
                  <a:pt x="319915" y="114789"/>
                  <a:pt x="315883" y="108068"/>
                </a:cubicBezTo>
                <a:cubicBezTo>
                  <a:pt x="283507" y="54109"/>
                  <a:pt x="333072" y="108633"/>
                  <a:pt x="290945" y="66504"/>
                </a:cubicBezTo>
                <a:cubicBezTo>
                  <a:pt x="281357" y="37742"/>
                  <a:pt x="287774" y="39981"/>
                  <a:pt x="257694" y="24941"/>
                </a:cubicBezTo>
                <a:cubicBezTo>
                  <a:pt x="255216" y="23702"/>
                  <a:pt x="272935" y="12471"/>
                  <a:pt x="241069" y="831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4" y="1479517"/>
            <a:ext cx="9584574" cy="52907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8635" y="516848"/>
            <a:ext cx="629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病人：彭刚  治疗</a:t>
            </a:r>
            <a:r>
              <a:rPr lang="zh-CN" altLang="en-US" dirty="0"/>
              <a:t>前</a:t>
            </a:r>
            <a:r>
              <a:rPr lang="zh-CN" altLang="en-US" dirty="0" smtClean="0"/>
              <a:t>图像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3214633" y="4522124"/>
            <a:ext cx="376465" cy="357447"/>
          </a:xfrm>
          <a:custGeom>
            <a:avLst/>
            <a:gdLst>
              <a:gd name="connsiteX0" fmla="*/ 235149 w 376465"/>
              <a:gd name="connsiteY0" fmla="*/ 49876 h 357447"/>
              <a:gd name="connsiteX1" fmla="*/ 243462 w 376465"/>
              <a:gd name="connsiteY1" fmla="*/ 91440 h 357447"/>
              <a:gd name="connsiteX2" fmla="*/ 276712 w 376465"/>
              <a:gd name="connsiteY2" fmla="*/ 141316 h 357447"/>
              <a:gd name="connsiteX3" fmla="*/ 301651 w 376465"/>
              <a:gd name="connsiteY3" fmla="*/ 191192 h 357447"/>
              <a:gd name="connsiteX4" fmla="*/ 185272 w 376465"/>
              <a:gd name="connsiteY4" fmla="*/ 207818 h 357447"/>
              <a:gd name="connsiteX5" fmla="*/ 143709 w 376465"/>
              <a:gd name="connsiteY5" fmla="*/ 191192 h 357447"/>
              <a:gd name="connsiteX6" fmla="*/ 85520 w 376465"/>
              <a:gd name="connsiteY6" fmla="*/ 174567 h 357447"/>
              <a:gd name="connsiteX7" fmla="*/ 60582 w 376465"/>
              <a:gd name="connsiteY7" fmla="*/ 166254 h 357447"/>
              <a:gd name="connsiteX8" fmla="*/ 10705 w 376465"/>
              <a:gd name="connsiteY8" fmla="*/ 141316 h 357447"/>
              <a:gd name="connsiteX9" fmla="*/ 10705 w 376465"/>
              <a:gd name="connsiteY9" fmla="*/ 232756 h 357447"/>
              <a:gd name="connsiteX10" fmla="*/ 43956 w 376465"/>
              <a:gd name="connsiteY10" fmla="*/ 274320 h 357447"/>
              <a:gd name="connsiteX11" fmla="*/ 60582 w 376465"/>
              <a:gd name="connsiteY11" fmla="*/ 299258 h 357447"/>
              <a:gd name="connsiteX12" fmla="*/ 110458 w 376465"/>
              <a:gd name="connsiteY12" fmla="*/ 315883 h 357447"/>
              <a:gd name="connsiteX13" fmla="*/ 135396 w 376465"/>
              <a:gd name="connsiteY13" fmla="*/ 332509 h 357447"/>
              <a:gd name="connsiteX14" fmla="*/ 301651 w 376465"/>
              <a:gd name="connsiteY14" fmla="*/ 357447 h 357447"/>
              <a:gd name="connsiteX15" fmla="*/ 334902 w 376465"/>
              <a:gd name="connsiteY15" fmla="*/ 349134 h 357447"/>
              <a:gd name="connsiteX16" fmla="*/ 359840 w 376465"/>
              <a:gd name="connsiteY16" fmla="*/ 299258 h 357447"/>
              <a:gd name="connsiteX17" fmla="*/ 368152 w 376465"/>
              <a:gd name="connsiteY17" fmla="*/ 232756 h 357447"/>
              <a:gd name="connsiteX18" fmla="*/ 376465 w 376465"/>
              <a:gd name="connsiteY18" fmla="*/ 207818 h 357447"/>
              <a:gd name="connsiteX19" fmla="*/ 368152 w 376465"/>
              <a:gd name="connsiteY19" fmla="*/ 74814 h 357447"/>
              <a:gd name="connsiteX20" fmla="*/ 351527 w 376465"/>
              <a:gd name="connsiteY20" fmla="*/ 16625 h 357447"/>
              <a:gd name="connsiteX21" fmla="*/ 326589 w 376465"/>
              <a:gd name="connsiteY21" fmla="*/ 0 h 357447"/>
              <a:gd name="connsiteX22" fmla="*/ 260087 w 376465"/>
              <a:gd name="connsiteY22" fmla="*/ 8312 h 357447"/>
              <a:gd name="connsiteX23" fmla="*/ 235149 w 376465"/>
              <a:gd name="connsiteY23" fmla="*/ 49876 h 35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76465" h="357447">
                <a:moveTo>
                  <a:pt x="235149" y="49876"/>
                </a:moveTo>
                <a:cubicBezTo>
                  <a:pt x="232378" y="63731"/>
                  <a:pt x="237615" y="78577"/>
                  <a:pt x="243462" y="91440"/>
                </a:cubicBezTo>
                <a:cubicBezTo>
                  <a:pt x="251730" y="109630"/>
                  <a:pt x="270393" y="122360"/>
                  <a:pt x="276712" y="141316"/>
                </a:cubicBezTo>
                <a:cubicBezTo>
                  <a:pt x="288184" y="175732"/>
                  <a:pt x="280164" y="158963"/>
                  <a:pt x="301651" y="191192"/>
                </a:cubicBezTo>
                <a:cubicBezTo>
                  <a:pt x="282716" y="247997"/>
                  <a:pt x="298765" y="226734"/>
                  <a:pt x="185272" y="207818"/>
                </a:cubicBezTo>
                <a:cubicBezTo>
                  <a:pt x="170553" y="205365"/>
                  <a:pt x="157681" y="196431"/>
                  <a:pt x="143709" y="191192"/>
                </a:cubicBezTo>
                <a:cubicBezTo>
                  <a:pt x="111831" y="179238"/>
                  <a:pt x="122189" y="185044"/>
                  <a:pt x="85520" y="174567"/>
                </a:cubicBezTo>
                <a:cubicBezTo>
                  <a:pt x="77095" y="172160"/>
                  <a:pt x="68419" y="170173"/>
                  <a:pt x="60582" y="166254"/>
                </a:cubicBezTo>
                <a:cubicBezTo>
                  <a:pt x="-3876" y="134025"/>
                  <a:pt x="73387" y="162211"/>
                  <a:pt x="10705" y="141316"/>
                </a:cubicBezTo>
                <a:cubicBezTo>
                  <a:pt x="-2276" y="180258"/>
                  <a:pt x="-4805" y="175888"/>
                  <a:pt x="10705" y="232756"/>
                </a:cubicBezTo>
                <a:cubicBezTo>
                  <a:pt x="15998" y="252162"/>
                  <a:pt x="32568" y="260085"/>
                  <a:pt x="43956" y="274320"/>
                </a:cubicBezTo>
                <a:cubicBezTo>
                  <a:pt x="50197" y="282121"/>
                  <a:pt x="52110" y="293963"/>
                  <a:pt x="60582" y="299258"/>
                </a:cubicBezTo>
                <a:cubicBezTo>
                  <a:pt x="75443" y="308546"/>
                  <a:pt x="110458" y="315883"/>
                  <a:pt x="110458" y="315883"/>
                </a:cubicBezTo>
                <a:cubicBezTo>
                  <a:pt x="118771" y="321425"/>
                  <a:pt x="126007" y="329095"/>
                  <a:pt x="135396" y="332509"/>
                </a:cubicBezTo>
                <a:cubicBezTo>
                  <a:pt x="194182" y="353886"/>
                  <a:pt x="237664" y="352115"/>
                  <a:pt x="301651" y="357447"/>
                </a:cubicBezTo>
                <a:cubicBezTo>
                  <a:pt x="312735" y="354676"/>
                  <a:pt x="325396" y="355471"/>
                  <a:pt x="334902" y="349134"/>
                </a:cubicBezTo>
                <a:cubicBezTo>
                  <a:pt x="348713" y="339926"/>
                  <a:pt x="355098" y="313483"/>
                  <a:pt x="359840" y="299258"/>
                </a:cubicBezTo>
                <a:cubicBezTo>
                  <a:pt x="362611" y="277091"/>
                  <a:pt x="364156" y="254735"/>
                  <a:pt x="368152" y="232756"/>
                </a:cubicBezTo>
                <a:cubicBezTo>
                  <a:pt x="369719" y="224135"/>
                  <a:pt x="376465" y="216580"/>
                  <a:pt x="376465" y="207818"/>
                </a:cubicBezTo>
                <a:cubicBezTo>
                  <a:pt x="376465" y="163397"/>
                  <a:pt x="372572" y="119015"/>
                  <a:pt x="368152" y="74814"/>
                </a:cubicBezTo>
                <a:cubicBezTo>
                  <a:pt x="367981" y="73105"/>
                  <a:pt x="355579" y="21690"/>
                  <a:pt x="351527" y="16625"/>
                </a:cubicBezTo>
                <a:cubicBezTo>
                  <a:pt x="345286" y="8824"/>
                  <a:pt x="334902" y="5542"/>
                  <a:pt x="326589" y="0"/>
                </a:cubicBezTo>
                <a:cubicBezTo>
                  <a:pt x="304422" y="2771"/>
                  <a:pt x="281485" y="1893"/>
                  <a:pt x="260087" y="8312"/>
                </a:cubicBezTo>
                <a:cubicBezTo>
                  <a:pt x="252580" y="10564"/>
                  <a:pt x="237920" y="36021"/>
                  <a:pt x="235149" y="498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001073" y="4605251"/>
            <a:ext cx="570576" cy="631767"/>
          </a:xfrm>
          <a:custGeom>
            <a:avLst/>
            <a:gdLst>
              <a:gd name="connsiteX0" fmla="*/ 295029 w 570576"/>
              <a:gd name="connsiteY0" fmla="*/ 49876 h 631767"/>
              <a:gd name="connsiteX1" fmla="*/ 311654 w 570576"/>
              <a:gd name="connsiteY1" fmla="*/ 182880 h 631767"/>
              <a:gd name="connsiteX2" fmla="*/ 319967 w 570576"/>
              <a:gd name="connsiteY2" fmla="*/ 224444 h 631767"/>
              <a:gd name="connsiteX3" fmla="*/ 336592 w 570576"/>
              <a:gd name="connsiteY3" fmla="*/ 315884 h 631767"/>
              <a:gd name="connsiteX4" fmla="*/ 328280 w 570576"/>
              <a:gd name="connsiteY4" fmla="*/ 382385 h 631767"/>
              <a:gd name="connsiteX5" fmla="*/ 311654 w 570576"/>
              <a:gd name="connsiteY5" fmla="*/ 399011 h 631767"/>
              <a:gd name="connsiteX6" fmla="*/ 270091 w 570576"/>
              <a:gd name="connsiteY6" fmla="*/ 423949 h 631767"/>
              <a:gd name="connsiteX7" fmla="*/ 162025 w 570576"/>
              <a:gd name="connsiteY7" fmla="*/ 440574 h 631767"/>
              <a:gd name="connsiteX8" fmla="*/ 45647 w 570576"/>
              <a:gd name="connsiteY8" fmla="*/ 448887 h 631767"/>
              <a:gd name="connsiteX9" fmla="*/ 20709 w 570576"/>
              <a:gd name="connsiteY9" fmla="*/ 457200 h 631767"/>
              <a:gd name="connsiteX10" fmla="*/ 20709 w 570576"/>
              <a:gd name="connsiteY10" fmla="*/ 548640 h 631767"/>
              <a:gd name="connsiteX11" fmla="*/ 120462 w 570576"/>
              <a:gd name="connsiteY11" fmla="*/ 623454 h 631767"/>
              <a:gd name="connsiteX12" fmla="*/ 178651 w 570576"/>
              <a:gd name="connsiteY12" fmla="*/ 631767 h 631767"/>
              <a:gd name="connsiteX13" fmla="*/ 336592 w 570576"/>
              <a:gd name="connsiteY13" fmla="*/ 615142 h 631767"/>
              <a:gd name="connsiteX14" fmla="*/ 369843 w 570576"/>
              <a:gd name="connsiteY14" fmla="*/ 565265 h 631767"/>
              <a:gd name="connsiteX15" fmla="*/ 411407 w 570576"/>
              <a:gd name="connsiteY15" fmla="*/ 540327 h 631767"/>
              <a:gd name="connsiteX16" fmla="*/ 428032 w 570576"/>
              <a:gd name="connsiteY16" fmla="*/ 515389 h 631767"/>
              <a:gd name="connsiteX17" fmla="*/ 461283 w 570576"/>
              <a:gd name="connsiteY17" fmla="*/ 473825 h 631767"/>
              <a:gd name="connsiteX18" fmla="*/ 477909 w 570576"/>
              <a:gd name="connsiteY18" fmla="*/ 440574 h 631767"/>
              <a:gd name="connsiteX19" fmla="*/ 536098 w 570576"/>
              <a:gd name="connsiteY19" fmla="*/ 415636 h 631767"/>
              <a:gd name="connsiteX20" fmla="*/ 552723 w 570576"/>
              <a:gd name="connsiteY20" fmla="*/ 290945 h 631767"/>
              <a:gd name="connsiteX21" fmla="*/ 511160 w 570576"/>
              <a:gd name="connsiteY21" fmla="*/ 191193 h 631767"/>
              <a:gd name="connsiteX22" fmla="*/ 444658 w 570576"/>
              <a:gd name="connsiteY22" fmla="*/ 124691 h 631767"/>
              <a:gd name="connsiteX23" fmla="*/ 386469 w 570576"/>
              <a:gd name="connsiteY23" fmla="*/ 66502 h 631767"/>
              <a:gd name="connsiteX24" fmla="*/ 344905 w 570576"/>
              <a:gd name="connsiteY24" fmla="*/ 33251 h 631767"/>
              <a:gd name="connsiteX25" fmla="*/ 328280 w 570576"/>
              <a:gd name="connsiteY25" fmla="*/ 16625 h 631767"/>
              <a:gd name="connsiteX26" fmla="*/ 303342 w 570576"/>
              <a:gd name="connsiteY26" fmla="*/ 0 h 631767"/>
              <a:gd name="connsiteX27" fmla="*/ 295029 w 570576"/>
              <a:gd name="connsiteY27" fmla="*/ 49876 h 63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0576" h="631767">
                <a:moveTo>
                  <a:pt x="295029" y="49876"/>
                </a:moveTo>
                <a:cubicBezTo>
                  <a:pt x="296414" y="80356"/>
                  <a:pt x="292471" y="29409"/>
                  <a:pt x="311654" y="182880"/>
                </a:cubicBezTo>
                <a:cubicBezTo>
                  <a:pt x="313406" y="196900"/>
                  <a:pt x="317644" y="210507"/>
                  <a:pt x="319967" y="224444"/>
                </a:cubicBezTo>
                <a:cubicBezTo>
                  <a:pt x="334861" y="313806"/>
                  <a:pt x="320633" y="252042"/>
                  <a:pt x="336592" y="315884"/>
                </a:cubicBezTo>
                <a:cubicBezTo>
                  <a:pt x="333821" y="338051"/>
                  <a:pt x="334699" y="360988"/>
                  <a:pt x="328280" y="382385"/>
                </a:cubicBezTo>
                <a:cubicBezTo>
                  <a:pt x="326028" y="389892"/>
                  <a:pt x="318032" y="394455"/>
                  <a:pt x="311654" y="399011"/>
                </a:cubicBezTo>
                <a:cubicBezTo>
                  <a:pt x="298507" y="408402"/>
                  <a:pt x="284855" y="417387"/>
                  <a:pt x="270091" y="423949"/>
                </a:cubicBezTo>
                <a:cubicBezTo>
                  <a:pt x="246473" y="434446"/>
                  <a:pt x="173577" y="439570"/>
                  <a:pt x="162025" y="440574"/>
                </a:cubicBezTo>
                <a:cubicBezTo>
                  <a:pt x="123280" y="443943"/>
                  <a:pt x="84440" y="446116"/>
                  <a:pt x="45647" y="448887"/>
                </a:cubicBezTo>
                <a:cubicBezTo>
                  <a:pt x="37334" y="451658"/>
                  <a:pt x="28223" y="452692"/>
                  <a:pt x="20709" y="457200"/>
                </a:cubicBezTo>
                <a:cubicBezTo>
                  <a:pt x="-13381" y="477653"/>
                  <a:pt x="423" y="512576"/>
                  <a:pt x="20709" y="548640"/>
                </a:cubicBezTo>
                <a:cubicBezTo>
                  <a:pt x="42357" y="587125"/>
                  <a:pt x="79047" y="613100"/>
                  <a:pt x="120462" y="623454"/>
                </a:cubicBezTo>
                <a:cubicBezTo>
                  <a:pt x="139470" y="628206"/>
                  <a:pt x="159255" y="628996"/>
                  <a:pt x="178651" y="631767"/>
                </a:cubicBezTo>
                <a:cubicBezTo>
                  <a:pt x="231298" y="626225"/>
                  <a:pt x="284589" y="625047"/>
                  <a:pt x="336592" y="615142"/>
                </a:cubicBezTo>
                <a:cubicBezTo>
                  <a:pt x="351148" y="612369"/>
                  <a:pt x="366841" y="569769"/>
                  <a:pt x="369843" y="565265"/>
                </a:cubicBezTo>
                <a:cubicBezTo>
                  <a:pt x="382883" y="545705"/>
                  <a:pt x="389970" y="547473"/>
                  <a:pt x="411407" y="540327"/>
                </a:cubicBezTo>
                <a:cubicBezTo>
                  <a:pt x="416949" y="532014"/>
                  <a:pt x="421791" y="523190"/>
                  <a:pt x="428032" y="515389"/>
                </a:cubicBezTo>
                <a:cubicBezTo>
                  <a:pt x="455346" y="481247"/>
                  <a:pt x="435692" y="518610"/>
                  <a:pt x="461283" y="473825"/>
                </a:cubicBezTo>
                <a:cubicBezTo>
                  <a:pt x="467431" y="463066"/>
                  <a:pt x="469976" y="450094"/>
                  <a:pt x="477909" y="440574"/>
                </a:cubicBezTo>
                <a:cubicBezTo>
                  <a:pt x="493016" y="422446"/>
                  <a:pt x="515268" y="420844"/>
                  <a:pt x="536098" y="415636"/>
                </a:cubicBezTo>
                <a:cubicBezTo>
                  <a:pt x="588929" y="380416"/>
                  <a:pt x="569643" y="403745"/>
                  <a:pt x="552723" y="290945"/>
                </a:cubicBezTo>
                <a:cubicBezTo>
                  <a:pt x="547718" y="257578"/>
                  <a:pt x="533615" y="217731"/>
                  <a:pt x="511160" y="191193"/>
                </a:cubicBezTo>
                <a:cubicBezTo>
                  <a:pt x="490910" y="167261"/>
                  <a:pt x="466825" y="146858"/>
                  <a:pt x="444658" y="124691"/>
                </a:cubicBezTo>
                <a:lnTo>
                  <a:pt x="386469" y="66502"/>
                </a:lnTo>
                <a:cubicBezTo>
                  <a:pt x="346321" y="26354"/>
                  <a:pt x="397343" y="75202"/>
                  <a:pt x="344905" y="33251"/>
                </a:cubicBezTo>
                <a:cubicBezTo>
                  <a:pt x="338785" y="28355"/>
                  <a:pt x="334400" y="21521"/>
                  <a:pt x="328280" y="16625"/>
                </a:cubicBezTo>
                <a:cubicBezTo>
                  <a:pt x="320479" y="10384"/>
                  <a:pt x="313333" y="0"/>
                  <a:pt x="303342" y="0"/>
                </a:cubicBezTo>
                <a:cubicBezTo>
                  <a:pt x="297146" y="0"/>
                  <a:pt x="293644" y="19396"/>
                  <a:pt x="295029" y="498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28" y="1690688"/>
            <a:ext cx="8984027" cy="51637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9624" y="500550"/>
            <a:ext cx="629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病人：彭刚  治疗后图像  疗效评级</a:t>
            </a:r>
            <a:r>
              <a:rPr lang="en-US" altLang="zh-CN" dirty="0" smtClean="0"/>
              <a:t>TRG2 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3158836" y="4599576"/>
            <a:ext cx="507077" cy="171929"/>
          </a:xfrm>
          <a:custGeom>
            <a:avLst/>
            <a:gdLst>
              <a:gd name="connsiteX0" fmla="*/ 274320 w 507077"/>
              <a:gd name="connsiteY0" fmla="*/ 5675 h 171929"/>
              <a:gd name="connsiteX1" fmla="*/ 216131 w 507077"/>
              <a:gd name="connsiteY1" fmla="*/ 13988 h 171929"/>
              <a:gd name="connsiteX2" fmla="*/ 0 w 507077"/>
              <a:gd name="connsiteY2" fmla="*/ 47239 h 171929"/>
              <a:gd name="connsiteX3" fmla="*/ 8313 w 507077"/>
              <a:gd name="connsiteY3" fmla="*/ 113740 h 171929"/>
              <a:gd name="connsiteX4" fmla="*/ 24939 w 507077"/>
              <a:gd name="connsiteY4" fmla="*/ 130366 h 171929"/>
              <a:gd name="connsiteX5" fmla="*/ 124691 w 507077"/>
              <a:gd name="connsiteY5" fmla="*/ 171929 h 171929"/>
              <a:gd name="connsiteX6" fmla="*/ 415637 w 507077"/>
              <a:gd name="connsiteY6" fmla="*/ 163617 h 171929"/>
              <a:gd name="connsiteX7" fmla="*/ 465513 w 507077"/>
              <a:gd name="connsiteY7" fmla="*/ 146991 h 171929"/>
              <a:gd name="connsiteX8" fmla="*/ 507077 w 507077"/>
              <a:gd name="connsiteY8" fmla="*/ 88802 h 171929"/>
              <a:gd name="connsiteX9" fmla="*/ 498764 w 507077"/>
              <a:gd name="connsiteY9" fmla="*/ 63864 h 171929"/>
              <a:gd name="connsiteX10" fmla="*/ 448888 w 507077"/>
              <a:gd name="connsiteY10" fmla="*/ 47239 h 171929"/>
              <a:gd name="connsiteX11" fmla="*/ 241069 w 507077"/>
              <a:gd name="connsiteY11" fmla="*/ 38926 h 171929"/>
              <a:gd name="connsiteX12" fmla="*/ 232757 w 507077"/>
              <a:gd name="connsiteY12" fmla="*/ 38926 h 17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7077" h="171929">
                <a:moveTo>
                  <a:pt x="274320" y="5675"/>
                </a:moveTo>
                <a:cubicBezTo>
                  <a:pt x="254924" y="8446"/>
                  <a:pt x="235686" y="12766"/>
                  <a:pt x="216131" y="13988"/>
                </a:cubicBezTo>
                <a:cubicBezTo>
                  <a:pt x="-2102" y="27627"/>
                  <a:pt x="30446" y="-44099"/>
                  <a:pt x="0" y="47239"/>
                </a:cubicBezTo>
                <a:cubicBezTo>
                  <a:pt x="2771" y="69406"/>
                  <a:pt x="1894" y="92343"/>
                  <a:pt x="8313" y="113740"/>
                </a:cubicBezTo>
                <a:cubicBezTo>
                  <a:pt x="10565" y="121247"/>
                  <a:pt x="18218" y="126334"/>
                  <a:pt x="24939" y="130366"/>
                </a:cubicBezTo>
                <a:cubicBezTo>
                  <a:pt x="79740" y="163247"/>
                  <a:pt x="77500" y="160132"/>
                  <a:pt x="124691" y="171929"/>
                </a:cubicBezTo>
                <a:cubicBezTo>
                  <a:pt x="221673" y="169158"/>
                  <a:pt x="318874" y="170697"/>
                  <a:pt x="415637" y="163617"/>
                </a:cubicBezTo>
                <a:cubicBezTo>
                  <a:pt x="433115" y="162338"/>
                  <a:pt x="465513" y="146991"/>
                  <a:pt x="465513" y="146991"/>
                </a:cubicBezTo>
                <a:cubicBezTo>
                  <a:pt x="504960" y="107544"/>
                  <a:pt x="493807" y="128610"/>
                  <a:pt x="507077" y="88802"/>
                </a:cubicBezTo>
                <a:cubicBezTo>
                  <a:pt x="504306" y="80489"/>
                  <a:pt x="505894" y="68957"/>
                  <a:pt x="498764" y="63864"/>
                </a:cubicBezTo>
                <a:cubicBezTo>
                  <a:pt x="484504" y="53678"/>
                  <a:pt x="466399" y="47939"/>
                  <a:pt x="448888" y="47239"/>
                </a:cubicBezTo>
                <a:lnTo>
                  <a:pt x="241069" y="38926"/>
                </a:lnTo>
                <a:cubicBezTo>
                  <a:pt x="238300" y="38820"/>
                  <a:pt x="235528" y="38926"/>
                  <a:pt x="232757" y="389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7730836" y="4680065"/>
            <a:ext cx="415637" cy="174568"/>
          </a:xfrm>
          <a:custGeom>
            <a:avLst/>
            <a:gdLst>
              <a:gd name="connsiteX0" fmla="*/ 182880 w 415637"/>
              <a:gd name="connsiteY0" fmla="*/ 108066 h 174568"/>
              <a:gd name="connsiteX1" fmla="*/ 149629 w 415637"/>
              <a:gd name="connsiteY1" fmla="*/ 66502 h 174568"/>
              <a:gd name="connsiteX2" fmla="*/ 99753 w 415637"/>
              <a:gd name="connsiteY2" fmla="*/ 49877 h 174568"/>
              <a:gd name="connsiteX3" fmla="*/ 74815 w 415637"/>
              <a:gd name="connsiteY3" fmla="*/ 41564 h 174568"/>
              <a:gd name="connsiteX4" fmla="*/ 16626 w 415637"/>
              <a:gd name="connsiteY4" fmla="*/ 24939 h 174568"/>
              <a:gd name="connsiteX5" fmla="*/ 0 w 415637"/>
              <a:gd name="connsiteY5" fmla="*/ 41564 h 174568"/>
              <a:gd name="connsiteX6" fmla="*/ 16626 w 415637"/>
              <a:gd name="connsiteY6" fmla="*/ 66502 h 174568"/>
              <a:gd name="connsiteX7" fmla="*/ 58189 w 415637"/>
              <a:gd name="connsiteY7" fmla="*/ 108066 h 174568"/>
              <a:gd name="connsiteX8" fmla="*/ 99753 w 415637"/>
              <a:gd name="connsiteY8" fmla="*/ 141317 h 174568"/>
              <a:gd name="connsiteX9" fmla="*/ 133004 w 415637"/>
              <a:gd name="connsiteY9" fmla="*/ 157942 h 174568"/>
              <a:gd name="connsiteX10" fmla="*/ 157942 w 415637"/>
              <a:gd name="connsiteY10" fmla="*/ 174568 h 174568"/>
              <a:gd name="connsiteX11" fmla="*/ 357448 w 415637"/>
              <a:gd name="connsiteY11" fmla="*/ 166255 h 174568"/>
              <a:gd name="connsiteX12" fmla="*/ 382386 w 415637"/>
              <a:gd name="connsiteY12" fmla="*/ 157942 h 174568"/>
              <a:gd name="connsiteX13" fmla="*/ 407324 w 415637"/>
              <a:gd name="connsiteY13" fmla="*/ 141317 h 174568"/>
              <a:gd name="connsiteX14" fmla="*/ 415637 w 415637"/>
              <a:gd name="connsiteY14" fmla="*/ 116379 h 174568"/>
              <a:gd name="connsiteX15" fmla="*/ 407324 w 415637"/>
              <a:gd name="connsiteY15" fmla="*/ 58190 h 174568"/>
              <a:gd name="connsiteX16" fmla="*/ 374073 w 415637"/>
              <a:gd name="connsiteY16" fmla="*/ 24939 h 174568"/>
              <a:gd name="connsiteX17" fmla="*/ 290946 w 415637"/>
              <a:gd name="connsiteY17" fmla="*/ 0 h 174568"/>
              <a:gd name="connsiteX18" fmla="*/ 241069 w 415637"/>
              <a:gd name="connsiteY18" fmla="*/ 8313 h 174568"/>
              <a:gd name="connsiteX19" fmla="*/ 224444 w 415637"/>
              <a:gd name="connsiteY19" fmla="*/ 24939 h 174568"/>
              <a:gd name="connsiteX20" fmla="*/ 199506 w 415637"/>
              <a:gd name="connsiteY20" fmla="*/ 74815 h 174568"/>
              <a:gd name="connsiteX21" fmla="*/ 182880 w 415637"/>
              <a:gd name="connsiteY21" fmla="*/ 108066 h 17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5637" h="174568">
                <a:moveTo>
                  <a:pt x="182880" y="108066"/>
                </a:moveTo>
                <a:cubicBezTo>
                  <a:pt x="174567" y="106681"/>
                  <a:pt x="164164" y="76677"/>
                  <a:pt x="149629" y="66502"/>
                </a:cubicBezTo>
                <a:cubicBezTo>
                  <a:pt x="135272" y="56452"/>
                  <a:pt x="116378" y="55419"/>
                  <a:pt x="99753" y="49877"/>
                </a:cubicBezTo>
                <a:cubicBezTo>
                  <a:pt x="91440" y="47106"/>
                  <a:pt x="83316" y="43689"/>
                  <a:pt x="74815" y="41564"/>
                </a:cubicBezTo>
                <a:cubicBezTo>
                  <a:pt x="33063" y="31126"/>
                  <a:pt x="52403" y="36864"/>
                  <a:pt x="16626" y="24939"/>
                </a:cubicBezTo>
                <a:cubicBezTo>
                  <a:pt x="11084" y="30481"/>
                  <a:pt x="0" y="33727"/>
                  <a:pt x="0" y="41564"/>
                </a:cubicBezTo>
                <a:cubicBezTo>
                  <a:pt x="0" y="51555"/>
                  <a:pt x="10047" y="58983"/>
                  <a:pt x="16626" y="66502"/>
                </a:cubicBezTo>
                <a:cubicBezTo>
                  <a:pt x="29528" y="81247"/>
                  <a:pt x="44334" y="94211"/>
                  <a:pt x="58189" y="108066"/>
                </a:cubicBezTo>
                <a:cubicBezTo>
                  <a:pt x="76391" y="126268"/>
                  <a:pt x="75291" y="127339"/>
                  <a:pt x="99753" y="141317"/>
                </a:cubicBezTo>
                <a:cubicBezTo>
                  <a:pt x="110512" y="147465"/>
                  <a:pt x="122245" y="151794"/>
                  <a:pt x="133004" y="157942"/>
                </a:cubicBezTo>
                <a:cubicBezTo>
                  <a:pt x="141678" y="162899"/>
                  <a:pt x="149629" y="169026"/>
                  <a:pt x="157942" y="174568"/>
                </a:cubicBezTo>
                <a:cubicBezTo>
                  <a:pt x="224444" y="171797"/>
                  <a:pt x="291070" y="171172"/>
                  <a:pt x="357448" y="166255"/>
                </a:cubicBezTo>
                <a:cubicBezTo>
                  <a:pt x="366186" y="165608"/>
                  <a:pt x="374549" y="161861"/>
                  <a:pt x="382386" y="157942"/>
                </a:cubicBezTo>
                <a:cubicBezTo>
                  <a:pt x="391322" y="153474"/>
                  <a:pt x="399011" y="146859"/>
                  <a:pt x="407324" y="141317"/>
                </a:cubicBezTo>
                <a:cubicBezTo>
                  <a:pt x="410095" y="133004"/>
                  <a:pt x="415637" y="125141"/>
                  <a:pt x="415637" y="116379"/>
                </a:cubicBezTo>
                <a:cubicBezTo>
                  <a:pt x="415637" y="96786"/>
                  <a:pt x="415432" y="76027"/>
                  <a:pt x="407324" y="58190"/>
                </a:cubicBezTo>
                <a:cubicBezTo>
                  <a:pt x="400838" y="43920"/>
                  <a:pt x="388943" y="29896"/>
                  <a:pt x="374073" y="24939"/>
                </a:cubicBezTo>
                <a:cubicBezTo>
                  <a:pt x="313359" y="4700"/>
                  <a:pt x="341198" y="12563"/>
                  <a:pt x="290946" y="0"/>
                </a:cubicBezTo>
                <a:cubicBezTo>
                  <a:pt x="274320" y="2771"/>
                  <a:pt x="256851" y="2395"/>
                  <a:pt x="241069" y="8313"/>
                </a:cubicBezTo>
                <a:cubicBezTo>
                  <a:pt x="233731" y="11065"/>
                  <a:pt x="229340" y="18819"/>
                  <a:pt x="224444" y="24939"/>
                </a:cubicBezTo>
                <a:cubicBezTo>
                  <a:pt x="209669" y="43409"/>
                  <a:pt x="205093" y="52467"/>
                  <a:pt x="199506" y="74815"/>
                </a:cubicBezTo>
                <a:cubicBezTo>
                  <a:pt x="198834" y="77503"/>
                  <a:pt x="191193" y="109451"/>
                  <a:pt x="182880" y="10806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32" y="1625137"/>
            <a:ext cx="9372258" cy="51529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8635" y="516848"/>
            <a:ext cx="629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病人：邱尧才  治疗</a:t>
            </a:r>
            <a:r>
              <a:rPr lang="zh-CN" altLang="en-US" dirty="0"/>
              <a:t>前</a:t>
            </a:r>
            <a:r>
              <a:rPr lang="zh-CN" altLang="en-US" dirty="0" smtClean="0"/>
              <a:t>图像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2975577" y="4061775"/>
            <a:ext cx="416016" cy="410472"/>
          </a:xfrm>
          <a:custGeom>
            <a:avLst/>
            <a:gdLst>
              <a:gd name="connsiteX0" fmla="*/ 91819 w 416016"/>
              <a:gd name="connsiteY0" fmla="*/ 28087 h 410472"/>
              <a:gd name="connsiteX1" fmla="*/ 50256 w 416016"/>
              <a:gd name="connsiteY1" fmla="*/ 3149 h 410472"/>
              <a:gd name="connsiteX2" fmla="*/ 8692 w 416016"/>
              <a:gd name="connsiteY2" fmla="*/ 53025 h 410472"/>
              <a:gd name="connsiteX3" fmla="*/ 25318 w 416016"/>
              <a:gd name="connsiteY3" fmla="*/ 102901 h 410472"/>
              <a:gd name="connsiteX4" fmla="*/ 33630 w 416016"/>
              <a:gd name="connsiteY4" fmla="*/ 127840 h 410472"/>
              <a:gd name="connsiteX5" fmla="*/ 50256 w 416016"/>
              <a:gd name="connsiteY5" fmla="*/ 152778 h 410472"/>
              <a:gd name="connsiteX6" fmla="*/ 58568 w 416016"/>
              <a:gd name="connsiteY6" fmla="*/ 177716 h 410472"/>
              <a:gd name="connsiteX7" fmla="*/ 75194 w 416016"/>
              <a:gd name="connsiteY7" fmla="*/ 194341 h 410472"/>
              <a:gd name="connsiteX8" fmla="*/ 66881 w 416016"/>
              <a:gd name="connsiteY8" fmla="*/ 277469 h 410472"/>
              <a:gd name="connsiteX9" fmla="*/ 75194 w 416016"/>
              <a:gd name="connsiteY9" fmla="*/ 327345 h 410472"/>
              <a:gd name="connsiteX10" fmla="*/ 125070 w 416016"/>
              <a:gd name="connsiteY10" fmla="*/ 352283 h 410472"/>
              <a:gd name="connsiteX11" fmla="*/ 174947 w 416016"/>
              <a:gd name="connsiteY11" fmla="*/ 335658 h 410472"/>
              <a:gd name="connsiteX12" fmla="*/ 208198 w 416016"/>
              <a:gd name="connsiteY12" fmla="*/ 302407 h 410472"/>
              <a:gd name="connsiteX13" fmla="*/ 224823 w 416016"/>
              <a:gd name="connsiteY13" fmla="*/ 285781 h 410472"/>
              <a:gd name="connsiteX14" fmla="*/ 233136 w 416016"/>
              <a:gd name="connsiteY14" fmla="*/ 260843 h 410472"/>
              <a:gd name="connsiteX15" fmla="*/ 241448 w 416016"/>
              <a:gd name="connsiteY15" fmla="*/ 302407 h 410472"/>
              <a:gd name="connsiteX16" fmla="*/ 258074 w 416016"/>
              <a:gd name="connsiteY16" fmla="*/ 352283 h 410472"/>
              <a:gd name="connsiteX17" fmla="*/ 266387 w 416016"/>
              <a:gd name="connsiteY17" fmla="*/ 377221 h 410472"/>
              <a:gd name="connsiteX18" fmla="*/ 283012 w 416016"/>
              <a:gd name="connsiteY18" fmla="*/ 393847 h 410472"/>
              <a:gd name="connsiteX19" fmla="*/ 332888 w 416016"/>
              <a:gd name="connsiteY19" fmla="*/ 410472 h 410472"/>
              <a:gd name="connsiteX20" fmla="*/ 399390 w 416016"/>
              <a:gd name="connsiteY20" fmla="*/ 402160 h 410472"/>
              <a:gd name="connsiteX21" fmla="*/ 407703 w 416016"/>
              <a:gd name="connsiteY21" fmla="*/ 377221 h 410472"/>
              <a:gd name="connsiteX22" fmla="*/ 416016 w 416016"/>
              <a:gd name="connsiteY22" fmla="*/ 335658 h 410472"/>
              <a:gd name="connsiteX23" fmla="*/ 399390 w 416016"/>
              <a:gd name="connsiteY23" fmla="*/ 244218 h 410472"/>
              <a:gd name="connsiteX24" fmla="*/ 374452 w 416016"/>
              <a:gd name="connsiteY24" fmla="*/ 219280 h 410472"/>
              <a:gd name="connsiteX25" fmla="*/ 341201 w 416016"/>
              <a:gd name="connsiteY25" fmla="*/ 169403 h 410472"/>
              <a:gd name="connsiteX26" fmla="*/ 291325 w 416016"/>
              <a:gd name="connsiteY26" fmla="*/ 127840 h 410472"/>
              <a:gd name="connsiteX27" fmla="*/ 249761 w 416016"/>
              <a:gd name="connsiteY27" fmla="*/ 94589 h 410472"/>
              <a:gd name="connsiteX28" fmla="*/ 224823 w 416016"/>
              <a:gd name="connsiteY28" fmla="*/ 44712 h 410472"/>
              <a:gd name="connsiteX29" fmla="*/ 199885 w 416016"/>
              <a:gd name="connsiteY29" fmla="*/ 36400 h 410472"/>
              <a:gd name="connsiteX30" fmla="*/ 174947 w 416016"/>
              <a:gd name="connsiteY30" fmla="*/ 19774 h 41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16016" h="410472">
                <a:moveTo>
                  <a:pt x="91819" y="28087"/>
                </a:moveTo>
                <a:cubicBezTo>
                  <a:pt x="77965" y="19774"/>
                  <a:pt x="66152" y="6039"/>
                  <a:pt x="50256" y="3149"/>
                </a:cubicBezTo>
                <a:cubicBezTo>
                  <a:pt x="-14636" y="-8650"/>
                  <a:pt x="-2023" y="13739"/>
                  <a:pt x="8692" y="53025"/>
                </a:cubicBezTo>
                <a:cubicBezTo>
                  <a:pt x="13303" y="69932"/>
                  <a:pt x="19776" y="86276"/>
                  <a:pt x="25318" y="102901"/>
                </a:cubicBezTo>
                <a:cubicBezTo>
                  <a:pt x="28089" y="111214"/>
                  <a:pt x="28769" y="120549"/>
                  <a:pt x="33630" y="127840"/>
                </a:cubicBezTo>
                <a:lnTo>
                  <a:pt x="50256" y="152778"/>
                </a:lnTo>
                <a:cubicBezTo>
                  <a:pt x="53027" y="161091"/>
                  <a:pt x="54060" y="170202"/>
                  <a:pt x="58568" y="177716"/>
                </a:cubicBezTo>
                <a:cubicBezTo>
                  <a:pt x="62600" y="184436"/>
                  <a:pt x="74543" y="186531"/>
                  <a:pt x="75194" y="194341"/>
                </a:cubicBezTo>
                <a:cubicBezTo>
                  <a:pt x="77507" y="222092"/>
                  <a:pt x="69652" y="249760"/>
                  <a:pt x="66881" y="277469"/>
                </a:cubicBezTo>
                <a:cubicBezTo>
                  <a:pt x="69652" y="294094"/>
                  <a:pt x="67656" y="312270"/>
                  <a:pt x="75194" y="327345"/>
                </a:cubicBezTo>
                <a:cubicBezTo>
                  <a:pt x="81639" y="340236"/>
                  <a:pt x="113268" y="348349"/>
                  <a:pt x="125070" y="352283"/>
                </a:cubicBezTo>
                <a:cubicBezTo>
                  <a:pt x="141696" y="346741"/>
                  <a:pt x="162555" y="348050"/>
                  <a:pt x="174947" y="335658"/>
                </a:cubicBezTo>
                <a:lnTo>
                  <a:pt x="208198" y="302407"/>
                </a:lnTo>
                <a:lnTo>
                  <a:pt x="224823" y="285781"/>
                </a:lnTo>
                <a:cubicBezTo>
                  <a:pt x="227594" y="277468"/>
                  <a:pt x="226940" y="254647"/>
                  <a:pt x="233136" y="260843"/>
                </a:cubicBezTo>
                <a:cubicBezTo>
                  <a:pt x="243126" y="270834"/>
                  <a:pt x="237730" y="288776"/>
                  <a:pt x="241448" y="302407"/>
                </a:cubicBezTo>
                <a:cubicBezTo>
                  <a:pt x="246059" y="319314"/>
                  <a:pt x="252532" y="335658"/>
                  <a:pt x="258074" y="352283"/>
                </a:cubicBezTo>
                <a:cubicBezTo>
                  <a:pt x="260845" y="360596"/>
                  <a:pt x="260191" y="371025"/>
                  <a:pt x="266387" y="377221"/>
                </a:cubicBezTo>
                <a:cubicBezTo>
                  <a:pt x="271929" y="382763"/>
                  <a:pt x="276002" y="390342"/>
                  <a:pt x="283012" y="393847"/>
                </a:cubicBezTo>
                <a:cubicBezTo>
                  <a:pt x="298686" y="401684"/>
                  <a:pt x="332888" y="410472"/>
                  <a:pt x="332888" y="410472"/>
                </a:cubicBezTo>
                <a:cubicBezTo>
                  <a:pt x="355055" y="407701"/>
                  <a:pt x="378976" y="411233"/>
                  <a:pt x="399390" y="402160"/>
                </a:cubicBezTo>
                <a:cubicBezTo>
                  <a:pt x="407397" y="398601"/>
                  <a:pt x="405578" y="385722"/>
                  <a:pt x="407703" y="377221"/>
                </a:cubicBezTo>
                <a:cubicBezTo>
                  <a:pt x="411130" y="363514"/>
                  <a:pt x="413245" y="349512"/>
                  <a:pt x="416016" y="335658"/>
                </a:cubicBezTo>
                <a:cubicBezTo>
                  <a:pt x="415663" y="332837"/>
                  <a:pt x="411219" y="261962"/>
                  <a:pt x="399390" y="244218"/>
                </a:cubicBezTo>
                <a:cubicBezTo>
                  <a:pt x="392869" y="234437"/>
                  <a:pt x="381669" y="228560"/>
                  <a:pt x="374452" y="219280"/>
                </a:cubicBezTo>
                <a:cubicBezTo>
                  <a:pt x="362185" y="203508"/>
                  <a:pt x="357827" y="180487"/>
                  <a:pt x="341201" y="169403"/>
                </a:cubicBezTo>
                <a:cubicBezTo>
                  <a:pt x="279291" y="128131"/>
                  <a:pt x="355322" y="181172"/>
                  <a:pt x="291325" y="127840"/>
                </a:cubicBezTo>
                <a:cubicBezTo>
                  <a:pt x="228396" y="75398"/>
                  <a:pt x="298139" y="142964"/>
                  <a:pt x="249761" y="94589"/>
                </a:cubicBezTo>
                <a:cubicBezTo>
                  <a:pt x="244285" y="78161"/>
                  <a:pt x="239472" y="56431"/>
                  <a:pt x="224823" y="44712"/>
                </a:cubicBezTo>
                <a:cubicBezTo>
                  <a:pt x="217981" y="39238"/>
                  <a:pt x="208198" y="39171"/>
                  <a:pt x="199885" y="36400"/>
                </a:cubicBezTo>
                <a:cubicBezTo>
                  <a:pt x="181300" y="17815"/>
                  <a:pt x="191097" y="19774"/>
                  <a:pt x="174947" y="197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663873" y="3940233"/>
            <a:ext cx="408266" cy="448887"/>
          </a:xfrm>
          <a:custGeom>
            <a:avLst/>
            <a:gdLst>
              <a:gd name="connsiteX0" fmla="*/ 141778 w 408266"/>
              <a:gd name="connsiteY0" fmla="*/ 41563 h 448887"/>
              <a:gd name="connsiteX1" fmla="*/ 83589 w 408266"/>
              <a:gd name="connsiteY1" fmla="*/ 16625 h 448887"/>
              <a:gd name="connsiteX2" fmla="*/ 25400 w 408266"/>
              <a:gd name="connsiteY2" fmla="*/ 0 h 448887"/>
              <a:gd name="connsiteX3" fmla="*/ 462 w 408266"/>
              <a:gd name="connsiteY3" fmla="*/ 8312 h 448887"/>
              <a:gd name="connsiteX4" fmla="*/ 25400 w 408266"/>
              <a:gd name="connsiteY4" fmla="*/ 116378 h 448887"/>
              <a:gd name="connsiteX5" fmla="*/ 50338 w 408266"/>
              <a:gd name="connsiteY5" fmla="*/ 124691 h 448887"/>
              <a:gd name="connsiteX6" fmla="*/ 66963 w 408266"/>
              <a:gd name="connsiteY6" fmla="*/ 149629 h 448887"/>
              <a:gd name="connsiteX7" fmla="*/ 100214 w 408266"/>
              <a:gd name="connsiteY7" fmla="*/ 182880 h 448887"/>
              <a:gd name="connsiteX8" fmla="*/ 91902 w 408266"/>
              <a:gd name="connsiteY8" fmla="*/ 290945 h 448887"/>
              <a:gd name="connsiteX9" fmla="*/ 75276 w 408266"/>
              <a:gd name="connsiteY9" fmla="*/ 340822 h 448887"/>
              <a:gd name="connsiteX10" fmla="*/ 83589 w 408266"/>
              <a:gd name="connsiteY10" fmla="*/ 415636 h 448887"/>
              <a:gd name="connsiteX11" fmla="*/ 100214 w 408266"/>
              <a:gd name="connsiteY11" fmla="*/ 432262 h 448887"/>
              <a:gd name="connsiteX12" fmla="*/ 150091 w 408266"/>
              <a:gd name="connsiteY12" fmla="*/ 448887 h 448887"/>
              <a:gd name="connsiteX13" fmla="*/ 208280 w 408266"/>
              <a:gd name="connsiteY13" fmla="*/ 440574 h 448887"/>
              <a:gd name="connsiteX14" fmla="*/ 233218 w 408266"/>
              <a:gd name="connsiteY14" fmla="*/ 382385 h 448887"/>
              <a:gd name="connsiteX15" fmla="*/ 208280 w 408266"/>
              <a:gd name="connsiteY15" fmla="*/ 282632 h 448887"/>
              <a:gd name="connsiteX16" fmla="*/ 183342 w 408266"/>
              <a:gd name="connsiteY16" fmla="*/ 274320 h 448887"/>
              <a:gd name="connsiteX17" fmla="*/ 283094 w 408266"/>
              <a:gd name="connsiteY17" fmla="*/ 274320 h 448887"/>
              <a:gd name="connsiteX18" fmla="*/ 291407 w 408266"/>
              <a:gd name="connsiteY18" fmla="*/ 299258 h 448887"/>
              <a:gd name="connsiteX19" fmla="*/ 308032 w 408266"/>
              <a:gd name="connsiteY19" fmla="*/ 324196 h 448887"/>
              <a:gd name="connsiteX20" fmla="*/ 324658 w 408266"/>
              <a:gd name="connsiteY20" fmla="*/ 340822 h 448887"/>
              <a:gd name="connsiteX21" fmla="*/ 382847 w 408266"/>
              <a:gd name="connsiteY21" fmla="*/ 357447 h 448887"/>
              <a:gd name="connsiteX22" fmla="*/ 407785 w 408266"/>
              <a:gd name="connsiteY22" fmla="*/ 349134 h 448887"/>
              <a:gd name="connsiteX23" fmla="*/ 391160 w 408266"/>
              <a:gd name="connsiteY23" fmla="*/ 257694 h 448887"/>
              <a:gd name="connsiteX24" fmla="*/ 374534 w 408266"/>
              <a:gd name="connsiteY24" fmla="*/ 232756 h 448887"/>
              <a:gd name="connsiteX25" fmla="*/ 308032 w 408266"/>
              <a:gd name="connsiteY25" fmla="*/ 174567 h 448887"/>
              <a:gd name="connsiteX26" fmla="*/ 291407 w 408266"/>
              <a:gd name="connsiteY26" fmla="*/ 149629 h 448887"/>
              <a:gd name="connsiteX27" fmla="*/ 283094 w 408266"/>
              <a:gd name="connsiteY27" fmla="*/ 124691 h 448887"/>
              <a:gd name="connsiteX28" fmla="*/ 266469 w 408266"/>
              <a:gd name="connsiteY28" fmla="*/ 108065 h 448887"/>
              <a:gd name="connsiteX29" fmla="*/ 241531 w 408266"/>
              <a:gd name="connsiteY29" fmla="*/ 58189 h 448887"/>
              <a:gd name="connsiteX30" fmla="*/ 224905 w 408266"/>
              <a:gd name="connsiteY30" fmla="*/ 41563 h 448887"/>
              <a:gd name="connsiteX31" fmla="*/ 175029 w 408266"/>
              <a:gd name="connsiteY31" fmla="*/ 24938 h 448887"/>
              <a:gd name="connsiteX32" fmla="*/ 150091 w 408266"/>
              <a:gd name="connsiteY32" fmla="*/ 16625 h 448887"/>
              <a:gd name="connsiteX33" fmla="*/ 141778 w 408266"/>
              <a:gd name="connsiteY33" fmla="*/ 41563 h 44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8266" h="448887">
                <a:moveTo>
                  <a:pt x="141778" y="41563"/>
                </a:moveTo>
                <a:cubicBezTo>
                  <a:pt x="122382" y="33250"/>
                  <a:pt x="103182" y="24462"/>
                  <a:pt x="83589" y="16625"/>
                </a:cubicBezTo>
                <a:cubicBezTo>
                  <a:pt x="63708" y="8673"/>
                  <a:pt x="46427" y="5256"/>
                  <a:pt x="25400" y="0"/>
                </a:cubicBezTo>
                <a:cubicBezTo>
                  <a:pt x="17087" y="2771"/>
                  <a:pt x="2587" y="-189"/>
                  <a:pt x="462" y="8312"/>
                </a:cubicBezTo>
                <a:cubicBezTo>
                  <a:pt x="-3169" y="22837"/>
                  <a:pt x="15477" y="102485"/>
                  <a:pt x="25400" y="116378"/>
                </a:cubicBezTo>
                <a:cubicBezTo>
                  <a:pt x="30493" y="123508"/>
                  <a:pt x="42025" y="121920"/>
                  <a:pt x="50338" y="124691"/>
                </a:cubicBezTo>
                <a:cubicBezTo>
                  <a:pt x="55880" y="133004"/>
                  <a:pt x="60461" y="142044"/>
                  <a:pt x="66963" y="149629"/>
                </a:cubicBezTo>
                <a:cubicBezTo>
                  <a:pt x="77164" y="161530"/>
                  <a:pt x="100214" y="182880"/>
                  <a:pt x="100214" y="182880"/>
                </a:cubicBezTo>
                <a:cubicBezTo>
                  <a:pt x="97443" y="218902"/>
                  <a:pt x="97537" y="255259"/>
                  <a:pt x="91902" y="290945"/>
                </a:cubicBezTo>
                <a:cubicBezTo>
                  <a:pt x="89169" y="308256"/>
                  <a:pt x="75276" y="340822"/>
                  <a:pt x="75276" y="340822"/>
                </a:cubicBezTo>
                <a:cubicBezTo>
                  <a:pt x="78047" y="365760"/>
                  <a:pt x="76987" y="391429"/>
                  <a:pt x="83589" y="415636"/>
                </a:cubicBezTo>
                <a:cubicBezTo>
                  <a:pt x="85651" y="423197"/>
                  <a:pt x="93204" y="428757"/>
                  <a:pt x="100214" y="432262"/>
                </a:cubicBezTo>
                <a:cubicBezTo>
                  <a:pt x="115889" y="440099"/>
                  <a:pt x="150091" y="448887"/>
                  <a:pt x="150091" y="448887"/>
                </a:cubicBezTo>
                <a:cubicBezTo>
                  <a:pt x="169487" y="446116"/>
                  <a:pt x="190375" y="448532"/>
                  <a:pt x="208280" y="440574"/>
                </a:cubicBezTo>
                <a:cubicBezTo>
                  <a:pt x="224425" y="433398"/>
                  <a:pt x="230278" y="394145"/>
                  <a:pt x="233218" y="382385"/>
                </a:cubicBezTo>
                <a:cubicBezTo>
                  <a:pt x="230351" y="356581"/>
                  <a:pt x="236215" y="304980"/>
                  <a:pt x="208280" y="282632"/>
                </a:cubicBezTo>
                <a:cubicBezTo>
                  <a:pt x="201438" y="277158"/>
                  <a:pt x="191655" y="277091"/>
                  <a:pt x="183342" y="274320"/>
                </a:cubicBezTo>
                <a:cubicBezTo>
                  <a:pt x="220594" y="261902"/>
                  <a:pt x="232473" y="254072"/>
                  <a:pt x="283094" y="274320"/>
                </a:cubicBezTo>
                <a:cubicBezTo>
                  <a:pt x="291230" y="277574"/>
                  <a:pt x="287488" y="291421"/>
                  <a:pt x="291407" y="299258"/>
                </a:cubicBezTo>
                <a:cubicBezTo>
                  <a:pt x="295875" y="308194"/>
                  <a:pt x="301791" y="316395"/>
                  <a:pt x="308032" y="324196"/>
                </a:cubicBezTo>
                <a:cubicBezTo>
                  <a:pt x="312928" y="330316"/>
                  <a:pt x="317937" y="336790"/>
                  <a:pt x="324658" y="340822"/>
                </a:cubicBezTo>
                <a:cubicBezTo>
                  <a:pt x="333173" y="345931"/>
                  <a:pt x="376641" y="355895"/>
                  <a:pt x="382847" y="357447"/>
                </a:cubicBezTo>
                <a:cubicBezTo>
                  <a:pt x="391160" y="354676"/>
                  <a:pt x="405884" y="357688"/>
                  <a:pt x="407785" y="349134"/>
                </a:cubicBezTo>
                <a:cubicBezTo>
                  <a:pt x="410429" y="337236"/>
                  <a:pt x="401812" y="278998"/>
                  <a:pt x="391160" y="257694"/>
                </a:cubicBezTo>
                <a:cubicBezTo>
                  <a:pt x="386692" y="248758"/>
                  <a:pt x="381599" y="239820"/>
                  <a:pt x="374534" y="232756"/>
                </a:cubicBezTo>
                <a:cubicBezTo>
                  <a:pt x="343899" y="202121"/>
                  <a:pt x="333933" y="213419"/>
                  <a:pt x="308032" y="174567"/>
                </a:cubicBezTo>
                <a:cubicBezTo>
                  <a:pt x="302490" y="166254"/>
                  <a:pt x="295875" y="158565"/>
                  <a:pt x="291407" y="149629"/>
                </a:cubicBezTo>
                <a:cubicBezTo>
                  <a:pt x="287488" y="141792"/>
                  <a:pt x="287602" y="132205"/>
                  <a:pt x="283094" y="124691"/>
                </a:cubicBezTo>
                <a:cubicBezTo>
                  <a:pt x="279062" y="117971"/>
                  <a:pt x="272011" y="113607"/>
                  <a:pt x="266469" y="108065"/>
                </a:cubicBezTo>
                <a:cubicBezTo>
                  <a:pt x="257689" y="81726"/>
                  <a:pt x="259947" y="81209"/>
                  <a:pt x="241531" y="58189"/>
                </a:cubicBezTo>
                <a:cubicBezTo>
                  <a:pt x="236635" y="52069"/>
                  <a:pt x="231915" y="45068"/>
                  <a:pt x="224905" y="41563"/>
                </a:cubicBezTo>
                <a:cubicBezTo>
                  <a:pt x="209231" y="33726"/>
                  <a:pt x="191654" y="30480"/>
                  <a:pt x="175029" y="24938"/>
                </a:cubicBezTo>
                <a:lnTo>
                  <a:pt x="150091" y="16625"/>
                </a:lnTo>
                <a:lnTo>
                  <a:pt x="141778" y="41563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20" y="1747482"/>
            <a:ext cx="8725105" cy="4977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9624" y="500550"/>
            <a:ext cx="629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病人：邱尧才  治疗后图像  疗效评级</a:t>
            </a:r>
            <a:r>
              <a:rPr lang="en-US" altLang="zh-CN" dirty="0" smtClean="0"/>
              <a:t>TRG4 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3773978" y="4352689"/>
            <a:ext cx="266007" cy="413684"/>
          </a:xfrm>
          <a:custGeom>
            <a:avLst/>
            <a:gdLst>
              <a:gd name="connsiteX0" fmla="*/ 157942 w 266007"/>
              <a:gd name="connsiteY0" fmla="*/ 4012 h 413684"/>
              <a:gd name="connsiteX1" fmla="*/ 133004 w 266007"/>
              <a:gd name="connsiteY1" fmla="*/ 45576 h 413684"/>
              <a:gd name="connsiteX2" fmla="*/ 116378 w 266007"/>
              <a:gd name="connsiteY2" fmla="*/ 95452 h 413684"/>
              <a:gd name="connsiteX3" fmla="*/ 91440 w 266007"/>
              <a:gd name="connsiteY3" fmla="*/ 137016 h 413684"/>
              <a:gd name="connsiteX4" fmla="*/ 66502 w 266007"/>
              <a:gd name="connsiteY4" fmla="*/ 145328 h 413684"/>
              <a:gd name="connsiteX5" fmla="*/ 16626 w 266007"/>
              <a:gd name="connsiteY5" fmla="*/ 195205 h 413684"/>
              <a:gd name="connsiteX6" fmla="*/ 0 w 266007"/>
              <a:gd name="connsiteY6" fmla="*/ 211830 h 413684"/>
              <a:gd name="connsiteX7" fmla="*/ 8313 w 266007"/>
              <a:gd name="connsiteY7" fmla="*/ 344834 h 413684"/>
              <a:gd name="connsiteX8" fmla="*/ 33251 w 266007"/>
              <a:gd name="connsiteY8" fmla="*/ 361459 h 413684"/>
              <a:gd name="connsiteX9" fmla="*/ 49877 w 266007"/>
              <a:gd name="connsiteY9" fmla="*/ 378085 h 413684"/>
              <a:gd name="connsiteX10" fmla="*/ 66502 w 266007"/>
              <a:gd name="connsiteY10" fmla="*/ 403023 h 413684"/>
              <a:gd name="connsiteX11" fmla="*/ 91440 w 266007"/>
              <a:gd name="connsiteY11" fmla="*/ 411336 h 413684"/>
              <a:gd name="connsiteX12" fmla="*/ 216131 w 266007"/>
              <a:gd name="connsiteY12" fmla="*/ 378085 h 413684"/>
              <a:gd name="connsiteX13" fmla="*/ 232757 w 266007"/>
              <a:gd name="connsiteY13" fmla="*/ 353146 h 413684"/>
              <a:gd name="connsiteX14" fmla="*/ 249382 w 266007"/>
              <a:gd name="connsiteY14" fmla="*/ 303270 h 413684"/>
              <a:gd name="connsiteX15" fmla="*/ 266007 w 266007"/>
              <a:gd name="connsiteY15" fmla="*/ 112077 h 413684"/>
              <a:gd name="connsiteX16" fmla="*/ 257695 w 266007"/>
              <a:gd name="connsiteY16" fmla="*/ 20637 h 413684"/>
              <a:gd name="connsiteX17" fmla="*/ 241069 w 266007"/>
              <a:gd name="connsiteY17" fmla="*/ 4012 h 413684"/>
              <a:gd name="connsiteX18" fmla="*/ 157942 w 266007"/>
              <a:gd name="connsiteY18" fmla="*/ 4012 h 413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007" h="413684">
                <a:moveTo>
                  <a:pt x="157942" y="4012"/>
                </a:moveTo>
                <a:cubicBezTo>
                  <a:pt x="139931" y="10939"/>
                  <a:pt x="139690" y="30867"/>
                  <a:pt x="133004" y="45576"/>
                </a:cubicBezTo>
                <a:cubicBezTo>
                  <a:pt x="125752" y="61530"/>
                  <a:pt x="121920" y="78827"/>
                  <a:pt x="116378" y="95452"/>
                </a:cubicBezTo>
                <a:cubicBezTo>
                  <a:pt x="109839" y="115069"/>
                  <a:pt x="110459" y="125605"/>
                  <a:pt x="91440" y="137016"/>
                </a:cubicBezTo>
                <a:cubicBezTo>
                  <a:pt x="83926" y="141524"/>
                  <a:pt x="74815" y="142557"/>
                  <a:pt x="66502" y="145328"/>
                </a:cubicBezTo>
                <a:lnTo>
                  <a:pt x="16626" y="195205"/>
                </a:lnTo>
                <a:lnTo>
                  <a:pt x="0" y="211830"/>
                </a:lnTo>
                <a:cubicBezTo>
                  <a:pt x="2771" y="256165"/>
                  <a:pt x="-1323" y="301471"/>
                  <a:pt x="8313" y="344834"/>
                </a:cubicBezTo>
                <a:cubicBezTo>
                  <a:pt x="10480" y="354587"/>
                  <a:pt x="25450" y="355218"/>
                  <a:pt x="33251" y="361459"/>
                </a:cubicBezTo>
                <a:cubicBezTo>
                  <a:pt x="39371" y="366355"/>
                  <a:pt x="44981" y="371965"/>
                  <a:pt x="49877" y="378085"/>
                </a:cubicBezTo>
                <a:cubicBezTo>
                  <a:pt x="56118" y="385886"/>
                  <a:pt x="58701" y="396782"/>
                  <a:pt x="66502" y="403023"/>
                </a:cubicBezTo>
                <a:cubicBezTo>
                  <a:pt x="73344" y="408497"/>
                  <a:pt x="83127" y="408565"/>
                  <a:pt x="91440" y="411336"/>
                </a:cubicBezTo>
                <a:cubicBezTo>
                  <a:pt x="263992" y="399010"/>
                  <a:pt x="184832" y="440682"/>
                  <a:pt x="216131" y="378085"/>
                </a:cubicBezTo>
                <a:cubicBezTo>
                  <a:pt x="220599" y="369149"/>
                  <a:pt x="227215" y="361459"/>
                  <a:pt x="232757" y="353146"/>
                </a:cubicBezTo>
                <a:cubicBezTo>
                  <a:pt x="238299" y="336521"/>
                  <a:pt x="248410" y="320768"/>
                  <a:pt x="249382" y="303270"/>
                </a:cubicBezTo>
                <a:cubicBezTo>
                  <a:pt x="258479" y="139534"/>
                  <a:pt x="247899" y="202624"/>
                  <a:pt x="266007" y="112077"/>
                </a:cubicBezTo>
                <a:cubicBezTo>
                  <a:pt x="263236" y="81597"/>
                  <a:pt x="264577" y="50459"/>
                  <a:pt x="257695" y="20637"/>
                </a:cubicBezTo>
                <a:cubicBezTo>
                  <a:pt x="255933" y="13000"/>
                  <a:pt x="248504" y="6490"/>
                  <a:pt x="241069" y="4012"/>
                </a:cubicBezTo>
                <a:cubicBezTo>
                  <a:pt x="230554" y="507"/>
                  <a:pt x="175953" y="-2915"/>
                  <a:pt x="157942" y="401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8071658" y="4264429"/>
            <a:ext cx="468723" cy="590204"/>
          </a:xfrm>
          <a:custGeom>
            <a:avLst/>
            <a:gdLst>
              <a:gd name="connsiteX0" fmla="*/ 99753 w 468723"/>
              <a:gd name="connsiteY0" fmla="*/ 24938 h 590204"/>
              <a:gd name="connsiteX1" fmla="*/ 116378 w 468723"/>
              <a:gd name="connsiteY1" fmla="*/ 91440 h 590204"/>
              <a:gd name="connsiteX2" fmla="*/ 133004 w 468723"/>
              <a:gd name="connsiteY2" fmla="*/ 149629 h 590204"/>
              <a:gd name="connsiteX3" fmla="*/ 99753 w 468723"/>
              <a:gd name="connsiteY3" fmla="*/ 249382 h 590204"/>
              <a:gd name="connsiteX4" fmla="*/ 66502 w 468723"/>
              <a:gd name="connsiteY4" fmla="*/ 257695 h 590204"/>
              <a:gd name="connsiteX5" fmla="*/ 16626 w 468723"/>
              <a:gd name="connsiteY5" fmla="*/ 315884 h 590204"/>
              <a:gd name="connsiteX6" fmla="*/ 0 w 468723"/>
              <a:gd name="connsiteY6" fmla="*/ 365760 h 590204"/>
              <a:gd name="connsiteX7" fmla="*/ 8313 w 468723"/>
              <a:gd name="connsiteY7" fmla="*/ 457200 h 590204"/>
              <a:gd name="connsiteX8" fmla="*/ 16626 w 468723"/>
              <a:gd name="connsiteY8" fmla="*/ 482138 h 590204"/>
              <a:gd name="connsiteX9" fmla="*/ 66502 w 468723"/>
              <a:gd name="connsiteY9" fmla="*/ 532015 h 590204"/>
              <a:gd name="connsiteX10" fmla="*/ 108066 w 468723"/>
              <a:gd name="connsiteY10" fmla="*/ 540327 h 590204"/>
              <a:gd name="connsiteX11" fmla="*/ 149629 w 468723"/>
              <a:gd name="connsiteY11" fmla="*/ 565266 h 590204"/>
              <a:gd name="connsiteX12" fmla="*/ 182880 w 468723"/>
              <a:gd name="connsiteY12" fmla="*/ 573578 h 590204"/>
              <a:gd name="connsiteX13" fmla="*/ 290946 w 468723"/>
              <a:gd name="connsiteY13" fmla="*/ 590204 h 590204"/>
              <a:gd name="connsiteX14" fmla="*/ 415637 w 468723"/>
              <a:gd name="connsiteY14" fmla="*/ 581891 h 590204"/>
              <a:gd name="connsiteX15" fmla="*/ 432262 w 468723"/>
              <a:gd name="connsiteY15" fmla="*/ 556953 h 590204"/>
              <a:gd name="connsiteX16" fmla="*/ 440575 w 468723"/>
              <a:gd name="connsiteY16" fmla="*/ 523702 h 590204"/>
              <a:gd name="connsiteX17" fmla="*/ 457200 w 468723"/>
              <a:gd name="connsiteY17" fmla="*/ 490451 h 590204"/>
              <a:gd name="connsiteX18" fmla="*/ 457200 w 468723"/>
              <a:gd name="connsiteY18" fmla="*/ 290946 h 590204"/>
              <a:gd name="connsiteX19" fmla="*/ 440575 w 468723"/>
              <a:gd name="connsiteY19" fmla="*/ 257695 h 590204"/>
              <a:gd name="connsiteX20" fmla="*/ 390698 w 468723"/>
              <a:gd name="connsiteY20" fmla="*/ 191193 h 590204"/>
              <a:gd name="connsiteX21" fmla="*/ 340822 w 468723"/>
              <a:gd name="connsiteY21" fmla="*/ 157942 h 590204"/>
              <a:gd name="connsiteX22" fmla="*/ 307571 w 468723"/>
              <a:gd name="connsiteY22" fmla="*/ 116378 h 590204"/>
              <a:gd name="connsiteX23" fmla="*/ 299258 w 468723"/>
              <a:gd name="connsiteY23" fmla="*/ 91440 h 590204"/>
              <a:gd name="connsiteX24" fmla="*/ 257695 w 468723"/>
              <a:gd name="connsiteY24" fmla="*/ 49876 h 590204"/>
              <a:gd name="connsiteX25" fmla="*/ 241069 w 468723"/>
              <a:gd name="connsiteY25" fmla="*/ 33251 h 590204"/>
              <a:gd name="connsiteX26" fmla="*/ 191193 w 468723"/>
              <a:gd name="connsiteY26" fmla="*/ 16626 h 590204"/>
              <a:gd name="connsiteX27" fmla="*/ 166255 w 468723"/>
              <a:gd name="connsiteY27" fmla="*/ 8313 h 590204"/>
              <a:gd name="connsiteX28" fmla="*/ 149629 w 468723"/>
              <a:gd name="connsiteY28" fmla="*/ 0 h 59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8723" h="590204">
                <a:moveTo>
                  <a:pt x="99753" y="24938"/>
                </a:moveTo>
                <a:cubicBezTo>
                  <a:pt x="116652" y="109433"/>
                  <a:pt x="99339" y="31802"/>
                  <a:pt x="116378" y="91440"/>
                </a:cubicBezTo>
                <a:cubicBezTo>
                  <a:pt x="137246" y="164479"/>
                  <a:pt x="113079" y="89857"/>
                  <a:pt x="133004" y="149629"/>
                </a:cubicBezTo>
                <a:cubicBezTo>
                  <a:pt x="124736" y="240578"/>
                  <a:pt x="153486" y="234029"/>
                  <a:pt x="99753" y="249382"/>
                </a:cubicBezTo>
                <a:cubicBezTo>
                  <a:pt x="88768" y="252521"/>
                  <a:pt x="77586" y="254924"/>
                  <a:pt x="66502" y="257695"/>
                </a:cubicBezTo>
                <a:cubicBezTo>
                  <a:pt x="30626" y="284602"/>
                  <a:pt x="32928" y="275130"/>
                  <a:pt x="16626" y="315884"/>
                </a:cubicBezTo>
                <a:cubicBezTo>
                  <a:pt x="10117" y="332155"/>
                  <a:pt x="0" y="365760"/>
                  <a:pt x="0" y="365760"/>
                </a:cubicBezTo>
                <a:cubicBezTo>
                  <a:pt x="2771" y="396240"/>
                  <a:pt x="3985" y="426902"/>
                  <a:pt x="8313" y="457200"/>
                </a:cubicBezTo>
                <a:cubicBezTo>
                  <a:pt x="9552" y="465874"/>
                  <a:pt x="11246" y="475221"/>
                  <a:pt x="16626" y="482138"/>
                </a:cubicBezTo>
                <a:cubicBezTo>
                  <a:pt x="31061" y="500697"/>
                  <a:pt x="43446" y="527404"/>
                  <a:pt x="66502" y="532015"/>
                </a:cubicBezTo>
                <a:lnTo>
                  <a:pt x="108066" y="540327"/>
                </a:lnTo>
                <a:cubicBezTo>
                  <a:pt x="121920" y="548640"/>
                  <a:pt x="134865" y="558704"/>
                  <a:pt x="149629" y="565266"/>
                </a:cubicBezTo>
                <a:cubicBezTo>
                  <a:pt x="160069" y="569906"/>
                  <a:pt x="171895" y="570439"/>
                  <a:pt x="182880" y="573578"/>
                </a:cubicBezTo>
                <a:cubicBezTo>
                  <a:pt x="247411" y="592015"/>
                  <a:pt x="157229" y="576832"/>
                  <a:pt x="290946" y="590204"/>
                </a:cubicBezTo>
                <a:cubicBezTo>
                  <a:pt x="332510" y="587433"/>
                  <a:pt x="375088" y="591432"/>
                  <a:pt x="415637" y="581891"/>
                </a:cubicBezTo>
                <a:cubicBezTo>
                  <a:pt x="425362" y="579603"/>
                  <a:pt x="428327" y="566136"/>
                  <a:pt x="432262" y="556953"/>
                </a:cubicBezTo>
                <a:cubicBezTo>
                  <a:pt x="436762" y="546452"/>
                  <a:pt x="436564" y="534399"/>
                  <a:pt x="440575" y="523702"/>
                </a:cubicBezTo>
                <a:cubicBezTo>
                  <a:pt x="444926" y="512099"/>
                  <a:pt x="451658" y="501535"/>
                  <a:pt x="457200" y="490451"/>
                </a:cubicBezTo>
                <a:cubicBezTo>
                  <a:pt x="471229" y="406278"/>
                  <a:pt x="473846" y="413017"/>
                  <a:pt x="457200" y="290946"/>
                </a:cubicBezTo>
                <a:cubicBezTo>
                  <a:pt x="455526" y="278668"/>
                  <a:pt x="446950" y="268321"/>
                  <a:pt x="440575" y="257695"/>
                </a:cubicBezTo>
                <a:cubicBezTo>
                  <a:pt x="431193" y="242058"/>
                  <a:pt x="410386" y="205959"/>
                  <a:pt x="390698" y="191193"/>
                </a:cubicBezTo>
                <a:cubicBezTo>
                  <a:pt x="374713" y="179204"/>
                  <a:pt x="340822" y="157942"/>
                  <a:pt x="340822" y="157942"/>
                </a:cubicBezTo>
                <a:cubicBezTo>
                  <a:pt x="319927" y="95260"/>
                  <a:pt x="350543" y="170093"/>
                  <a:pt x="307571" y="116378"/>
                </a:cubicBezTo>
                <a:cubicBezTo>
                  <a:pt x="302097" y="109536"/>
                  <a:pt x="304515" y="98450"/>
                  <a:pt x="299258" y="91440"/>
                </a:cubicBezTo>
                <a:cubicBezTo>
                  <a:pt x="287502" y="75765"/>
                  <a:pt x="271550" y="63731"/>
                  <a:pt x="257695" y="49876"/>
                </a:cubicBezTo>
                <a:cubicBezTo>
                  <a:pt x="252153" y="44334"/>
                  <a:pt x="248504" y="35729"/>
                  <a:pt x="241069" y="33251"/>
                </a:cubicBezTo>
                <a:lnTo>
                  <a:pt x="191193" y="16626"/>
                </a:lnTo>
                <a:cubicBezTo>
                  <a:pt x="182880" y="13855"/>
                  <a:pt x="174092" y="12232"/>
                  <a:pt x="166255" y="8313"/>
                </a:cubicBezTo>
                <a:lnTo>
                  <a:pt x="149629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252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病人病变图像使用说明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Holo</dc:creator>
  <cp:lastModifiedBy>Holo</cp:lastModifiedBy>
  <cp:revision>8</cp:revision>
  <dcterms:created xsi:type="dcterms:W3CDTF">2018-05-11T10:02:14Z</dcterms:created>
  <dcterms:modified xsi:type="dcterms:W3CDTF">2018-05-16T12:08:53Z</dcterms:modified>
</cp:coreProperties>
</file>