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23A1CC3-2375-41D4-9E03-427CAF2A4C1A}" type="datetimeFigureOut">
              <a:rPr lang="en-US" dirty="0"/>
              <a:t>2/15/2019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AFF16868-8199-4C2C-A5B1-63AEE139F88E}" type="datetimeFigureOut">
              <a:rPr lang="en-US" dirty="0"/>
              <a:t>2/15/2019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u-RU" smtClean="0"/>
              <a:t>Образец заголовка</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AAD9FF7F-6988-44CC-821B-644E70CD2F73}" type="datetimeFigureOut">
              <a:rPr lang="en-US" dirty="0"/>
              <a:t>2/15/2019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C12C299-16B2-4475-990D-751901EACC14}" type="datetimeFigureOut">
              <a:rPr lang="en-US" dirty="0"/>
              <a:t>2/15/2019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34E6425-0181-43F2-84FC-787E803FD2F8}" type="datetimeFigureOut">
              <a:rPr lang="en-US" dirty="0"/>
              <a:t>2/15/2019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2/15/2019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2/15/2019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6E86A4C-8E40-4F87-A4F0-01A0687C5742}" type="datetimeFigureOut">
              <a:rPr lang="en-US" dirty="0"/>
              <a:t>2/15/2019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u-RU" smtClean="0"/>
              <a:t>Вставка рисунка</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5E72C73-2D91-4E12-BA25-F0AA0C03599B}" type="datetimeFigureOut">
              <a:rPr lang="en-US" dirty="0"/>
              <a:t>2/15/2019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u.wikipedia.org/wiki/%D0%9F%D1%80%D0%BE%D1%82%D0%B0%D0%B3%D0%BE%D0%BD%D0%B8%D1%81%D1%82" TargetMode="External"/><Relationship Id="rId2" Type="http://schemas.openxmlformats.org/officeDocument/2006/relationships/hyperlink" Target="https://ru.wikipedia.org/wiki/%D0%92%D0%B5%D1%80%D0%BE%D1%8F%D1%82%D0%BD%D0%BE%D1%81%D1%82%D1%8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Игра 2048</a:t>
            </a:r>
            <a:endParaRPr lang="ru-RU" dirty="0"/>
          </a:p>
        </p:txBody>
      </p:sp>
      <p:sp>
        <p:nvSpPr>
          <p:cNvPr id="3" name="Подзаголовок 2"/>
          <p:cNvSpPr>
            <a:spLocks noGrp="1"/>
          </p:cNvSpPr>
          <p:nvPr>
            <p:ph type="subTitle" idx="1"/>
          </p:nvPr>
        </p:nvSpPr>
        <p:spPr/>
        <p:txBody>
          <a:bodyPr/>
          <a:lstStyle/>
          <a:p>
            <a:r>
              <a:rPr lang="ru-RU" dirty="0" smtClean="0"/>
              <a:t>ЛЕГЕНДАРНАЯ ИГРА</a:t>
            </a:r>
            <a:endParaRPr lang="ru-RU" dirty="0"/>
          </a:p>
        </p:txBody>
      </p:sp>
    </p:spTree>
    <p:extLst>
      <p:ext uri="{BB962C8B-B14F-4D97-AF65-F5344CB8AC3E}">
        <p14:creationId xmlns:p14="http://schemas.microsoft.com/office/powerpoint/2010/main" val="57901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Управление</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6215" y="2428932"/>
            <a:ext cx="3253860" cy="3416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5245331" y="2428932"/>
            <a:ext cx="4305993" cy="646331"/>
          </a:xfrm>
          <a:prstGeom prst="rect">
            <a:avLst/>
          </a:prstGeom>
          <a:noFill/>
        </p:spPr>
        <p:txBody>
          <a:bodyPr wrap="square" rtlCol="0">
            <a:spAutoFit/>
          </a:bodyPr>
          <a:lstStyle/>
          <a:p>
            <a:r>
              <a:rPr lang="ru-RU" dirty="0" smtClean="0"/>
              <a:t>Управление выполняется стрелочками на клавиатуре</a:t>
            </a:r>
            <a:endParaRPr lang="ru-RU" dirty="0"/>
          </a:p>
        </p:txBody>
      </p:sp>
    </p:spTree>
    <p:extLst>
      <p:ext uri="{BB962C8B-B14F-4D97-AF65-F5344CB8AC3E}">
        <p14:creationId xmlns:p14="http://schemas.microsoft.com/office/powerpoint/2010/main" val="100938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Дизайн</a:t>
            </a:r>
            <a:endParaRPr lang="ru-RU" dirty="0"/>
          </a:p>
        </p:txBody>
      </p:sp>
      <p:sp>
        <p:nvSpPr>
          <p:cNvPr id="3" name="Объект 2"/>
          <p:cNvSpPr>
            <a:spLocks noGrp="1"/>
          </p:cNvSpPr>
          <p:nvPr>
            <p:ph idx="1"/>
          </p:nvPr>
        </p:nvSpPr>
        <p:spPr/>
        <p:txBody>
          <a:bodyPr/>
          <a:lstStyle/>
          <a:p>
            <a:r>
              <a:rPr lang="ru-RU" dirty="0" smtClean="0"/>
              <a:t>Есть экран окончания игры</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764" y="3167149"/>
            <a:ext cx="2803788" cy="2943759"/>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334" y="3167149"/>
            <a:ext cx="2894468" cy="2993656"/>
          </a:xfrm>
          <a:prstGeom prst="rect">
            <a:avLst/>
          </a:prstGeom>
        </p:spPr>
      </p:pic>
    </p:spTree>
    <p:extLst>
      <p:ext uri="{BB962C8B-B14F-4D97-AF65-F5344CB8AC3E}">
        <p14:creationId xmlns:p14="http://schemas.microsoft.com/office/powerpoint/2010/main" val="265635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Идея игры</a:t>
            </a:r>
            <a:endParaRPr lang="ru-RU" dirty="0"/>
          </a:p>
        </p:txBody>
      </p:sp>
      <p:sp>
        <p:nvSpPr>
          <p:cNvPr id="3" name="Объект 2"/>
          <p:cNvSpPr>
            <a:spLocks noGrp="1"/>
          </p:cNvSpPr>
          <p:nvPr>
            <p:ph idx="1"/>
          </p:nvPr>
        </p:nvSpPr>
        <p:spPr/>
        <p:txBody>
          <a:bodyPr>
            <a:normAutofit fontScale="77500" lnSpcReduction="20000"/>
          </a:bodyPr>
          <a:lstStyle/>
          <a:p>
            <a:r>
              <a:rPr lang="ru-RU" dirty="0"/>
              <a:t>В каждом раунде появляется плитка номинала «2» (с </a:t>
            </a:r>
            <a:r>
              <a:rPr lang="ru-RU" dirty="0">
                <a:hlinkClick r:id="rId2" tooltip="Вероятность"/>
              </a:rPr>
              <a:t>вероятностью</a:t>
            </a:r>
            <a:r>
              <a:rPr lang="ru-RU" dirty="0"/>
              <a:t> 90,9090909 %) или «4» (с вероятностью 9,09090909 %)</a:t>
            </a:r>
          </a:p>
          <a:p>
            <a:r>
              <a:rPr lang="ru-RU" dirty="0"/>
              <a:t>Нажатием стрелки </a:t>
            </a:r>
            <a:r>
              <a:rPr lang="ru-RU" dirty="0">
                <a:hlinkClick r:id="rId3" tooltip="Протагонист"/>
              </a:rPr>
              <a:t>игрок</a:t>
            </a:r>
            <a:r>
              <a:rPr lang="ru-RU" dirty="0"/>
              <a:t> может скинуть все плитки игрового поля в одну из 4 сторон. Если при сбрасывании две плитки одного номинала «налетают» одна на другую, то они слипаются в одну, номинал которой равен сумме соединившихся плиток. После каждого хода на свободной секции поля появляется новая плитка номиналом «2» или «4». Если при нажатии кнопки местоположение плиток или их номинал не изменится, то ход не совершается.</a:t>
            </a:r>
          </a:p>
          <a:p>
            <a:r>
              <a:rPr lang="ru-RU" dirty="0"/>
              <a:t>Если в одной строчке или в одном столбце находится более двух плиток одного номинала, то при сбрасывании они начинают слипаться с той стороны, в которую были направлены. Например, находящиеся в одной строке плитки (4, 4, 4) после хода влево они превратятся в (8, 4), а после хода вправо — в (4, 8). Данная обработка неоднозначности позволяет более точно формировать стратегию игры.</a:t>
            </a:r>
          </a:p>
          <a:p>
            <a:r>
              <a:rPr lang="ru-RU" dirty="0"/>
              <a:t>За каждое соединение игровые очки увеличиваются на номинал получившейся плитки.</a:t>
            </a:r>
          </a:p>
          <a:p>
            <a:r>
              <a:rPr lang="ru-RU" dirty="0"/>
              <a:t>Игра заканчивается поражением, если после очередного хода невозможно совершить действие.</a:t>
            </a:r>
          </a:p>
          <a:p>
            <a:pPr marL="0" indent="0">
              <a:buNone/>
            </a:pPr>
            <a:endParaRPr lang="ru-RU" dirty="0"/>
          </a:p>
        </p:txBody>
      </p:sp>
    </p:spTree>
    <p:extLst>
      <p:ext uri="{BB962C8B-B14F-4D97-AF65-F5344CB8AC3E}">
        <p14:creationId xmlns:p14="http://schemas.microsoft.com/office/powerpoint/2010/main" val="2854530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Спасибо за внимание</a:t>
            </a:r>
            <a:endParaRPr lang="ru-RU" dirty="0"/>
          </a:p>
        </p:txBody>
      </p:sp>
      <p:sp>
        <p:nvSpPr>
          <p:cNvPr id="3" name="Объект 2"/>
          <p:cNvSpPr>
            <a:spLocks noGrp="1"/>
          </p:cNvSpPr>
          <p:nvPr>
            <p:ph idx="1"/>
          </p:nvPr>
        </p:nvSpPr>
        <p:spPr/>
        <p:txBody>
          <a:bodyPr/>
          <a:lstStyle/>
          <a:p>
            <a:endParaRPr lang="ru-RU" dirty="0"/>
          </a:p>
        </p:txBody>
      </p:sp>
    </p:spTree>
    <p:extLst>
      <p:ext uri="{BB962C8B-B14F-4D97-AF65-F5344CB8AC3E}">
        <p14:creationId xmlns:p14="http://schemas.microsoft.com/office/powerpoint/2010/main" val="4139620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вет директоров">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TotalTime>
  <Words>31</Words>
  <Application>Microsoft Office PowerPoint</Application>
  <PresentationFormat>Широкоэкранный</PresentationFormat>
  <Paragraphs>13</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Century Gothic</vt:lpstr>
      <vt:lpstr>Wingdings 3</vt:lpstr>
      <vt:lpstr>Совет директоров</vt:lpstr>
      <vt:lpstr>Игра 2048</vt:lpstr>
      <vt:lpstr>Управление</vt:lpstr>
      <vt:lpstr>Дизайн</vt:lpstr>
      <vt:lpstr>Идея игры</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Игра 2048</dc:title>
  <dc:creator>itkvant8</dc:creator>
  <cp:lastModifiedBy>itkvant8</cp:lastModifiedBy>
  <cp:revision>1</cp:revision>
  <dcterms:created xsi:type="dcterms:W3CDTF">2019-02-15T13:14:42Z</dcterms:created>
  <dcterms:modified xsi:type="dcterms:W3CDTF">2019-02-15T13:21:43Z</dcterms:modified>
</cp:coreProperties>
</file>