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78" r:id="rId7"/>
    <p:sldId id="279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Roboto Slab" charset="0"/>
      <p:regular r:id="rId14"/>
      <p:bold r:id="rId15"/>
    </p:embeddedFont>
    <p:embeddedFont>
      <p:font typeface="Muli Light" charset="0"/>
      <p:regular r:id="rId16"/>
      <p:bold r:id="rId17"/>
      <p:italic r:id="rId18"/>
      <p:boldItalic r:id="rId19"/>
    </p:embeddedFont>
    <p:embeddedFont>
      <p:font typeface="Muli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86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55A77C8-E749-4631-964C-6D41CC524B4C}">
  <a:tblStyle styleId="{555A77C8-E749-4631-964C-6D41CC524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-20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61DF-5508-40B5-92FD-873EB2AE54B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34000" b="-34000"/>
          </a:stretch>
        </a:blip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4130396" y="758197"/>
            <a:ext cx="4545900" cy="1680600"/>
          </a:xfrm>
        </p:spPr>
        <p:txBody>
          <a:bodyPr>
            <a:normAutofit fontScale="90000"/>
          </a:bodyPr>
          <a:lstStyle/>
          <a:p>
            <a:pPr lvl="0" algn="r"/>
            <a:r>
              <a:rPr lang="ru-RU" dirty="0" smtClean="0"/>
              <a:t>Защита </a:t>
            </a:r>
            <a:r>
              <a:rPr lang="en-US" dirty="0" smtClean="0"/>
              <a:t>QT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err="1" smtClean="0"/>
              <a:t>PainTan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76356" y="2679013"/>
            <a:ext cx="477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27868B"/>
                </a:solidFill>
                <a:latin typeface="Roboto Slab" panose="020B0604020202020204" charset="0"/>
                <a:ea typeface="Roboto Slab" panose="020B0604020202020204" charset="0"/>
              </a:rPr>
              <a:t>Выполнили</a:t>
            </a:r>
            <a:r>
              <a:rPr lang="en-US" dirty="0" smtClean="0">
                <a:solidFill>
                  <a:srgbClr val="27868B"/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ru-RU" dirty="0" smtClean="0">
                <a:solidFill>
                  <a:srgbClr val="27868B"/>
                </a:solidFill>
                <a:latin typeface="Roboto Slab" panose="020B0604020202020204" charset="0"/>
                <a:ea typeface="Roboto Slab" panose="020B0604020202020204" charset="0"/>
              </a:rPr>
              <a:t>Ульянов Кирилл, Ахметова </a:t>
            </a:r>
            <a:r>
              <a:rPr lang="ru-RU" dirty="0" err="1" smtClean="0">
                <a:solidFill>
                  <a:srgbClr val="27868B"/>
                </a:solidFill>
                <a:latin typeface="Roboto Slab" panose="020B0604020202020204" charset="0"/>
                <a:ea typeface="Roboto Slab" panose="020B0604020202020204" charset="0"/>
              </a:rPr>
              <a:t>Тансылу</a:t>
            </a:r>
            <a:endParaRPr lang="ru-RU" dirty="0">
              <a:solidFill>
                <a:srgbClr val="27868B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15636" y="341308"/>
            <a:ext cx="6331526" cy="1693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  <a:buFont typeface="Arial"/>
            </a:pP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Представляем небольшое </a:t>
            </a:r>
            <a:r>
              <a:rPr lang="ru-RU" sz="20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десктопное</a:t>
            </a: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 приложение , написанное на языке </a:t>
            </a:r>
            <a:r>
              <a:rPr lang="ru-RU" sz="20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Python</a:t>
            </a: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 с использованием структуры </a:t>
            </a:r>
            <a:r>
              <a:rPr lang="ru-RU" sz="2000" dirty="0" err="1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PyQt</a:t>
            </a: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. </a:t>
            </a:r>
            <a:b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</a:br>
            <a:r>
              <a:rPr lang="ru-RU" sz="2000" dirty="0" err="1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PainTan</a:t>
            </a: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 является нашим первым шагом по пути к созданию серьёзных инструментов.</a:t>
            </a:r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412400" y="2327229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Доступно по ссылке:</a:t>
            </a:r>
            <a:r>
              <a:rPr lang="en-US" dirty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 https://github.com/KillRea1/PainTan</a:t>
            </a:r>
            <a:endParaRPr lang="ru-RU" dirty="0">
              <a:solidFill>
                <a:srgbClr val="C0000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026" name="Picture 2" descr="http://qrcoder.ru/code/?https%3A%2F%2Fgithub.com%2FKillRea1%2FPainTan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0595" y="3232162"/>
            <a:ext cx="1617990" cy="16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Безымянный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8" y="2504617"/>
            <a:ext cx="3079632" cy="2603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72528" y="163902"/>
            <a:ext cx="3618780" cy="2782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Мы не ставили </a:t>
            </a:r>
            <a:r>
              <a:rPr lang="ru-RU" sz="1600" dirty="0" smtClean="0">
                <a:solidFill>
                  <a:srgbClr val="C00000"/>
                </a:solidFill>
              </a:rPr>
              <a:t>цель</a:t>
            </a:r>
            <a:r>
              <a:rPr lang="ru-RU" sz="1600" dirty="0" smtClean="0">
                <a:solidFill>
                  <a:schemeClr val="tx1"/>
                </a:solidFill>
              </a:rPr>
              <a:t> создать что – то очень сложное и конкретное. Нашей </a:t>
            </a:r>
            <a:r>
              <a:rPr lang="ru-RU" sz="1600" dirty="0" smtClean="0">
                <a:solidFill>
                  <a:srgbClr val="C00000"/>
                </a:solidFill>
              </a:rPr>
              <a:t>задачей </a:t>
            </a:r>
            <a:r>
              <a:rPr lang="ru-RU" sz="1600" dirty="0" smtClean="0">
                <a:solidFill>
                  <a:schemeClr val="tx1"/>
                </a:solidFill>
              </a:rPr>
              <a:t>было научится использовать инструмент </a:t>
            </a:r>
            <a:r>
              <a:rPr lang="en-US" sz="1600" dirty="0" err="1" smtClean="0">
                <a:solidFill>
                  <a:srgbClr val="C00000"/>
                </a:solidFill>
              </a:rPr>
              <a:t>PyQT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</a:rPr>
              <a:t>QtDesigner</a:t>
            </a:r>
            <a:r>
              <a:rPr lang="en-US" sz="1600" dirty="0" smtClean="0">
                <a:solidFill>
                  <a:srgbClr val="C00000"/>
                </a:solidFill>
              </a:rPr>
              <a:t>),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реализуя собственный </a:t>
            </a:r>
            <a:r>
              <a:rPr lang="ru-RU" sz="1600" dirty="0" smtClean="0">
                <a:solidFill>
                  <a:srgbClr val="C00000"/>
                </a:solidFill>
              </a:rPr>
              <a:t>мини – проект. </a:t>
            </a:r>
            <a:r>
              <a:rPr lang="ru-RU" sz="1600" dirty="0" smtClean="0">
                <a:solidFill>
                  <a:schemeClr val="tx1"/>
                </a:solidFill>
              </a:rPr>
              <a:t>Мы </a:t>
            </a:r>
            <a:r>
              <a:rPr lang="ru-RU" sz="1600" dirty="0" smtClean="0">
                <a:solidFill>
                  <a:srgbClr val="C00000"/>
                </a:solidFill>
              </a:rPr>
              <a:t>упростили</a:t>
            </a:r>
            <a:r>
              <a:rPr lang="ru-RU" sz="1600" dirty="0" smtClean="0">
                <a:solidFill>
                  <a:schemeClr val="tx1"/>
                </a:solidFill>
              </a:rPr>
              <a:t> уже существующую программу. Подробно </a:t>
            </a:r>
            <a:r>
              <a:rPr lang="ru-RU" sz="1600" dirty="0" smtClean="0">
                <a:solidFill>
                  <a:srgbClr val="C00000"/>
                </a:solidFill>
              </a:rPr>
              <a:t>изучили</a:t>
            </a:r>
            <a:r>
              <a:rPr lang="ru-RU" sz="1600" dirty="0" smtClean="0">
                <a:solidFill>
                  <a:schemeClr val="tx1"/>
                </a:solidFill>
              </a:rPr>
              <a:t>, как работает и тот или иной инструмент в графическом редакторе и </a:t>
            </a:r>
            <a:r>
              <a:rPr lang="ru-RU" sz="1600" dirty="0" smtClean="0">
                <a:solidFill>
                  <a:srgbClr val="C00000"/>
                </a:solidFill>
              </a:rPr>
              <a:t>написали</a:t>
            </a:r>
            <a:r>
              <a:rPr lang="ru-RU" sz="1600" dirty="0" smtClean="0">
                <a:solidFill>
                  <a:schemeClr val="tx1"/>
                </a:solidFill>
              </a:rPr>
              <a:t> для каждого </a:t>
            </a:r>
            <a:r>
              <a:rPr lang="ru-RU" sz="1600" dirty="0" smtClean="0">
                <a:solidFill>
                  <a:srgbClr val="C00000"/>
                </a:solidFill>
              </a:rPr>
              <a:t>собственный класс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Безымянны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05" y="740529"/>
            <a:ext cx="5158596" cy="4402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8"/>
          <p:cNvSpPr txBox="1">
            <a:spLocks noGrp="1"/>
          </p:cNvSpPr>
          <p:nvPr>
            <p:ph type="subTitle" idx="1"/>
          </p:nvPr>
        </p:nvSpPr>
        <p:spPr>
          <a:xfrm>
            <a:off x="429491" y="1315528"/>
            <a:ext cx="3620611" cy="306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 smtClean="0">
                <a:solidFill>
                  <a:srgbClr val="C00000"/>
                </a:solidFill>
              </a:rPr>
              <a:t>PainTan</a:t>
            </a:r>
            <a:r>
              <a:rPr lang="ru-RU" dirty="0" smtClean="0"/>
              <a:t> </a:t>
            </a:r>
            <a:r>
              <a:rPr lang="ru-RU" dirty="0">
                <a:solidFill>
                  <a:schemeClr val="tx1"/>
                </a:solidFill>
              </a:rPr>
              <a:t>- это клон программы </a:t>
            </a:r>
            <a:r>
              <a:rPr lang="ru-RU" dirty="0" err="1">
                <a:solidFill>
                  <a:schemeClr val="tx1"/>
                </a:solidFill>
              </a:rPr>
              <a:t>Paint</a:t>
            </a:r>
            <a:r>
              <a:rPr lang="ru-RU" dirty="0">
                <a:solidFill>
                  <a:schemeClr val="tx1"/>
                </a:solidFill>
              </a:rPr>
              <a:t> из </a:t>
            </a:r>
            <a:r>
              <a:rPr lang="ru-RU" dirty="0" err="1">
                <a:solidFill>
                  <a:schemeClr val="tx1"/>
                </a:solidFill>
              </a:rPr>
              <a:t>Windows</a:t>
            </a:r>
            <a:r>
              <a:rPr lang="ru-RU" dirty="0">
                <a:solidFill>
                  <a:schemeClr val="tx1"/>
                </a:solidFill>
              </a:rPr>
              <a:t> 95 </a:t>
            </a: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ru-RU" dirty="0">
                <a:solidFill>
                  <a:schemeClr val="tx1"/>
                </a:solidFill>
              </a:rPr>
              <a:t>несколькими дополнениями (и вычитаниями).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91" y="722108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Roboto Slab" panose="020B0604020202020204" charset="0"/>
                <a:ea typeface="Roboto Slab" panose="020B0604020202020204" charset="0"/>
              </a:rPr>
              <a:t>ИДЕЯ:</a:t>
            </a:r>
            <a:endParaRPr lang="ru-RU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" name="Рисунок 3" descr="Без названия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73" y="1034163"/>
            <a:ext cx="4826627" cy="4109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0" y="574675"/>
            <a:ext cx="4754563" cy="399573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spcBef>
                <a:spcPts val="60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USABILITY</a:t>
            </a:r>
            <a:r>
              <a:rPr lang="ru-RU" sz="2000" dirty="0" smtClean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</a:br>
            <a:r>
              <a:rPr lang="ru-RU" sz="1400" dirty="0" smtClean="0">
                <a:solidFill>
                  <a:schemeClr val="tx1"/>
                </a:solidFill>
              </a:rPr>
              <a:t>Вы можете копировать из изображения, с пользовательской формой. Холст имеет фиксированный размер, и загруженные изображения корректируются по размеру.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В</a:t>
            </a:r>
            <a:r>
              <a:rPr lang="ru-RU" sz="1400" dirty="0" smtClean="0">
                <a:solidFill>
                  <a:schemeClr val="tx1"/>
                </a:solidFill>
              </a:rPr>
              <a:t> программе представлены стандартные инструменты, в том числе перо, кисть, заливка, ластик, текст и ряд фигур.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  <a:sym typeface="Muli Light"/>
              </a:rPr>
              <a:t/>
            </a:r>
            <a:br>
              <a:rPr lang="ru-RU" sz="1400" dirty="0" smtClean="0">
                <a:solidFill>
                  <a:schemeClr val="tx1"/>
                </a:solidFill>
                <a:sym typeface="Muli Light"/>
              </a:rPr>
            </a:br>
            <a:r>
              <a:rPr lang="ru-RU" sz="1400" dirty="0" smtClean="0">
                <a:solidFill>
                  <a:schemeClr val="tx1"/>
                </a:solidFill>
                <a:sym typeface="Muli Light"/>
              </a:rPr>
              <a:t>Для </a:t>
            </a:r>
            <a:r>
              <a:rPr lang="ru-RU" sz="1400" dirty="0">
                <a:solidFill>
                  <a:schemeClr val="tx1"/>
                </a:solidFill>
                <a:sym typeface="Muli Light"/>
              </a:rPr>
              <a:t>удобства в коде представлены комментарии, учтены правила pep-8</a:t>
            </a:r>
            <a:br>
              <a:rPr lang="ru-RU" sz="1400" dirty="0">
                <a:solidFill>
                  <a:schemeClr val="tx1"/>
                </a:solidFill>
                <a:sym typeface="Muli Light"/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Без названия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72" y="1710051"/>
            <a:ext cx="4058728" cy="3433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7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7" name="Google Shape;169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Roboto Slab" panose="020B0604020202020204" charset="0"/>
                <a:ea typeface="Roboto Slab" panose="020B0604020202020204" charset="0"/>
                <a:cs typeface="Arial"/>
                <a:sym typeface="Arial"/>
              </a:rPr>
              <a:t>Заключение</a:t>
            </a:r>
            <a:endParaRPr sz="2000" dirty="0">
              <a:solidFill>
                <a:srgbClr val="000000"/>
              </a:solidFill>
              <a:latin typeface="Roboto Slab" panose="020B0604020202020204" charset="0"/>
              <a:ea typeface="Roboto Slab" panose="020B0604020202020204" charset="0"/>
              <a:cs typeface="Arial"/>
              <a:sym typeface="Arial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Мы поработали с </a:t>
            </a:r>
            <a:r>
              <a:rPr lang="en-US" sz="14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PyQt</a:t>
            </a:r>
            <a:r>
              <a:rPr lang="en-US" sz="14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и обрели некоторый опыт и </a:t>
            </a:r>
            <a:r>
              <a:rPr lang="ru-RU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знания</a:t>
            </a:r>
            <a:r>
              <a:rPr lang="en-US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lang="ru-RU" sz="1400" dirty="0" smtClean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Мы освоили работу</a:t>
            </a:r>
            <a:r>
              <a:rPr lang="en-US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с сервисом </a:t>
            </a:r>
            <a:r>
              <a:rPr lang="en-US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GitHub.</a:t>
            </a:r>
            <a:endParaRPr lang="ru-RU" sz="1400" dirty="0" smtClean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endParaRPr lang="ru-RU" sz="1400" dirty="0" smtClean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Нам чуть-чуть не хватило времени для создания полноценного проекта с богатым функционалом.</a:t>
            </a:r>
          </a:p>
          <a:p>
            <a:endParaRPr lang="ru-RU" sz="1400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96" name="Google Shape;1696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9" name="Рисунок 8" descr="Без названия.jpg"/>
          <p:cNvPicPr>
            <a:picLocks noChangeAspect="1"/>
          </p:cNvPicPr>
          <p:nvPr/>
        </p:nvPicPr>
        <p:blipFill>
          <a:blip r:embed="rId3"/>
          <a:srcRect r="16435" b="-1347"/>
          <a:stretch>
            <a:fillRect/>
          </a:stretch>
        </p:blipFill>
        <p:spPr>
          <a:xfrm>
            <a:off x="5624423" y="1048110"/>
            <a:ext cx="2551517" cy="2415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0" y="1198563"/>
            <a:ext cx="4024313" cy="76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0" y="1936750"/>
            <a:ext cx="4024313" cy="2087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Muli"/>
                <a:ea typeface="Muli"/>
                <a:cs typeface="Muli"/>
                <a:sym typeface="Muli"/>
              </a:rPr>
              <a:t>Есть вопросы</a:t>
            </a: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?</a:t>
            </a:r>
            <a:endParaRPr lang="ru-RU" b="1" dirty="0" smtClean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>
                <a:sym typeface="Muli"/>
              </a:rPr>
              <a:t>Мы готовы на них ответить.</a:t>
            </a:r>
            <a:endParaRPr dirty="0"/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706" name="Google Shape;1706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155</Words>
  <Application>Microsoft Office PowerPoint</Application>
  <PresentationFormat>Экран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 Slab</vt:lpstr>
      <vt:lpstr>Muli Light</vt:lpstr>
      <vt:lpstr>Wingdings</vt:lpstr>
      <vt:lpstr>Muli</vt:lpstr>
      <vt:lpstr>Тема Office</vt:lpstr>
      <vt:lpstr>Защита QT проекта «PainTan»</vt:lpstr>
      <vt:lpstr>Представляем небольшое десктопное приложение , написанное на языке Python с использованием структуры PyQt.  PainTan является нашим первым шагом по пути к созданию серьёзных инструментов.</vt:lpstr>
      <vt:lpstr>Мы не ставили цель создать что – то очень сложное и конкретное. Нашей задачей было научится использовать инструмент PyQT(QtDesigner), реализуя собственный мини – проект. Мы упростили уже существующую программу. Подробно изучили, как работает и тот или иной инструмент в графическом редакторе и написали для каждого собственный класс.</vt:lpstr>
      <vt:lpstr>Слайд 4</vt:lpstr>
      <vt:lpstr>USABILITY Вы можете копировать из изображения, с пользовательской формой. Холст имеет фиксированный размер, и загруженные изображения корректируются по размеру.  В программе представлены стандартные инструменты, в том числе перо, кисть, заливка, ластик, текст и ряд фигур.  Для удобства в коде представлены комментарии, учтены правила pep-8     </vt:lpstr>
      <vt:lpstr>Заключение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QT проекта</dc:title>
  <cp:lastModifiedBy>user</cp:lastModifiedBy>
  <cp:revision>12</cp:revision>
  <dcterms:modified xsi:type="dcterms:W3CDTF">2018-12-14T13:28:58Z</dcterms:modified>
</cp:coreProperties>
</file>