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1.jpeg" ContentType="image/jpe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FA2ED59-F820-4896-AF0B-140E808E3D9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6/14/24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AE1FD1D-2FC4-41F7-9A9B-1141B43A2C71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15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0E97BC8-6361-4497-A09E-62510241BFC8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6/14/24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D55C611-D709-40C9-AD24-2355F55BBA8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CustomShape 2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6"/>
          <p:cNvSpPr txBox="1"/>
          <p:nvPr/>
        </p:nvSpPr>
        <p:spPr>
          <a:xfrm>
            <a:off x="2362680" y="2664000"/>
            <a:ext cx="9301320" cy="2162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KILLANA PAVANI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697480" y="4076280"/>
            <a:ext cx="921600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9" strike="noStrike" cap="all">
                <a:solidFill>
                  <a:srgbClr val="2d936b"/>
                </a:solidFill>
                <a:latin typeface="Trebuchet MS"/>
              </a:rPr>
              <a:t>Final project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10" name="TextShape 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1AC8C82-B3AE-4327-9C53-98F1AA8FE4A4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12CECD0-B3A8-427B-8C8D-EEDCAF593B6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44000" y="-24840"/>
            <a:ext cx="446400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rgbClr val="000000"/>
                </a:solidFill>
                <a:latin typeface="Trebuchet M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44000" y="683640"/>
            <a:ext cx="1114560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Architecture Overview: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Modular Design: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Event Handling: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Logging: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1995E55-618B-4A38-A20A-CEECC2B7A94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35800" y="144000"/>
            <a:ext cx="516420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rgbClr val="000000"/>
                </a:solidFill>
                <a:latin typeface="Trebuchet M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28600" y="966240"/>
            <a:ext cx="1213308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Components: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on_press(key)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on_release(key)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Appends key release events to a list, updates the JSON log file,          and accumulates keys for the text log.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Logging Functions: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Text Logging: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generate_text_log(key)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JSON Logging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generate_json_file(keys_used)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8AAEBF7-5703-4B33-946A-51C78E22C563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739800" y="291240"/>
            <a:ext cx="530820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rgbClr val="000000"/>
                </a:solidFill>
                <a:latin typeface="Trebuchet M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72880" y="1325520"/>
            <a:ext cx="1191888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GUI Integration: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User Interaction: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Start Button: Initiates the keylogger.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Stop Button: Stops the keylogger.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Status Updates: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 the keylogger (running/stopped).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5174550-E360-480D-A4BB-567C64408C86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288000" y="204480"/>
            <a:ext cx="452772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48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4" strike="noStrike">
                <a:solidFill>
                  <a:srgbClr val="000000"/>
                </a:solidFill>
                <a:latin typeface="Trebuchet M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177120" y="792000"/>
            <a:ext cx="11918880" cy="65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Flow Diagram:</a:t>
            </a:r>
            <a:endParaRPr b="0" lang="en-IN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Initialization: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 up the main GUI window.Initialize global variables for key logging.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Event Capture: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capturing key events when the "Start" button is pressed.Log key press and release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Logging: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Stop Logging: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0" name="TextShape 4"/>
          <p:cNvSpPr txBox="1"/>
          <p:nvPr/>
        </p:nvSpPr>
        <p:spPr>
          <a:xfrm>
            <a:off x="486360" y="205560"/>
            <a:ext cx="3113640" cy="14760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00CC447-8E5B-4BC1-8944-63CAAD0A8077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32" name="Picture 9" descr=""/>
          <p:cNvPicPr/>
          <p:nvPr/>
        </p:nvPicPr>
        <p:blipFill>
          <a:blip r:embed="rId2"/>
          <a:stretch/>
        </p:blipFill>
        <p:spPr>
          <a:xfrm>
            <a:off x="576000" y="1058400"/>
            <a:ext cx="4488480" cy="2639520"/>
          </a:xfrm>
          <a:prstGeom prst="rect">
            <a:avLst/>
          </a:prstGeom>
          <a:ln>
            <a:noFill/>
          </a:ln>
        </p:spPr>
      </p:pic>
      <p:pic>
        <p:nvPicPr>
          <p:cNvPr id="233" name="Picture 11" descr=""/>
          <p:cNvPicPr/>
          <p:nvPr/>
        </p:nvPicPr>
        <p:blipFill>
          <a:blip r:embed="rId3"/>
          <a:stretch/>
        </p:blipFill>
        <p:spPr>
          <a:xfrm>
            <a:off x="5176800" y="1045800"/>
            <a:ext cx="4633560" cy="2639520"/>
          </a:xfrm>
          <a:prstGeom prst="rect">
            <a:avLst/>
          </a:prstGeom>
          <a:ln>
            <a:noFill/>
          </a:ln>
        </p:spPr>
      </p:pic>
      <p:pic>
        <p:nvPicPr>
          <p:cNvPr id="234" name="Picture 15" descr=""/>
          <p:cNvPicPr/>
          <p:nvPr/>
        </p:nvPicPr>
        <p:blipFill>
          <a:blip r:embed="rId4"/>
          <a:stretch/>
        </p:blipFill>
        <p:spPr>
          <a:xfrm>
            <a:off x="1440000" y="4032000"/>
            <a:ext cx="7107120" cy="1070640"/>
          </a:xfrm>
          <a:prstGeom prst="rect">
            <a:avLst/>
          </a:prstGeom>
          <a:ln>
            <a:noFill/>
          </a:ln>
        </p:spPr>
      </p:pic>
      <p:sp>
        <p:nvSpPr>
          <p:cNvPr id="235" name="CustomShape 6"/>
          <p:cNvSpPr/>
          <p:nvPr/>
        </p:nvSpPr>
        <p:spPr>
          <a:xfrm>
            <a:off x="576000" y="5364000"/>
            <a:ext cx="1014876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Screenshots of the GUI: Display the user interface, including the start and stop buttons,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and the status label.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Sample Logs: Show examples of the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</a:rPr>
              <a:t>key_log.txt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</a:rPr>
              <a:t>key_log.json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files to illustrate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how the keystrokes are recorded.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9" name="TextShape 3"/>
          <p:cNvSpPr txBox="1"/>
          <p:nvPr/>
        </p:nvSpPr>
        <p:spPr>
          <a:xfrm>
            <a:off x="304920" y="266400"/>
            <a:ext cx="3367080" cy="14760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003341D-8B71-46D1-94BC-2780E648D832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0" y="2185560"/>
            <a:ext cx="1125216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3.The GUI provided a user-friendly way to control the keylogger, making it accessible and easy to use.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4.The keylogger project demonstrated the capability to effectively capture and log keystrokes in real-time.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5.Emphasized the ethical use of keyloggers and the importance of implementing security measures to protect against malicious use.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308880" y="473040"/>
            <a:ext cx="15904800" cy="22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1.Successfully implemented a keylogger that captures keystrokes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records them into both text and JSON files.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2.Real-time keylogging with start and stop functionality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controlled via a simple GUI.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2" name="CustomShape 2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3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1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5"/>
          <p:cNvSpPr txBox="1"/>
          <p:nvPr/>
        </p:nvSpPr>
        <p:spPr>
          <a:xfrm>
            <a:off x="833040" y="2592000"/>
            <a:ext cx="9102960" cy="131148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KEY LOGGER AND SECURITY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6" name="Group 16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7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9" name="TextShape 17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C42D8BC-B862-458C-ADA4-500C12E47FE5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56000" y="1190880"/>
            <a:ext cx="10362960" cy="55051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Solution and Value Proposition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Modelling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2" name="CustomShape 3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CustomShape 12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>
            <a:noFill/>
          </a:ln>
        </p:spPr>
      </p:pic>
      <p:grpSp>
        <p:nvGrpSpPr>
          <p:cNvPr id="146" name="Group 16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47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TextShape 17"/>
          <p:cNvSpPr txBox="1"/>
          <p:nvPr/>
        </p:nvSpPr>
        <p:spPr>
          <a:xfrm>
            <a:off x="1728000" y="504000"/>
            <a:ext cx="3816000" cy="16560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24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1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01C2EF8-112D-4E3F-910F-122CA4A9B9C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9262080" y="3294720"/>
            <a:ext cx="2761920" cy="3257280"/>
            <a:chOff x="9262080" y="3294720"/>
            <a:chExt cx="2761920" cy="3257280"/>
          </a:xfrm>
        </p:grpSpPr>
        <p:sp>
          <p:nvSpPr>
            <p:cNvPr id="152" name="CustomShape 2"/>
            <p:cNvSpPr/>
            <p:nvPr/>
          </p:nvSpPr>
          <p:spPr>
            <a:xfrm>
              <a:off x="10623960" y="572364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0623960" y="625716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" name="object 5" descr=""/>
            <p:cNvPicPr/>
            <p:nvPr/>
          </p:nvPicPr>
          <p:blipFill>
            <a:blip r:embed="rId1"/>
            <a:stretch/>
          </p:blipFill>
          <p:spPr>
            <a:xfrm>
              <a:off x="9262080" y="3294720"/>
              <a:ext cx="2761920" cy="3257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5"/>
          <p:cNvSpPr txBox="1"/>
          <p:nvPr/>
        </p:nvSpPr>
        <p:spPr>
          <a:xfrm>
            <a:off x="360000" y="488520"/>
            <a:ext cx="8568000" cy="131148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52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A5D6508-1F4D-4D87-9E08-263A9823FF2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288000" y="1175040"/>
            <a:ext cx="1241424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Keyloggers are a significant threat to cyber security,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9000000" y="3240000"/>
            <a:ext cx="3533400" cy="3809520"/>
            <a:chOff x="9000000" y="3240000"/>
            <a:chExt cx="3533400" cy="3809520"/>
          </a:xfrm>
        </p:grpSpPr>
        <p:sp>
          <p:nvSpPr>
            <p:cNvPr id="160" name="CustomShape 2"/>
            <p:cNvSpPr/>
            <p:nvPr/>
          </p:nvSpPr>
          <p:spPr>
            <a:xfrm>
              <a:off x="9695160" y="59547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9695160" y="64882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2" name="object 5" descr=""/>
            <p:cNvPicPr/>
            <p:nvPr/>
          </p:nvPicPr>
          <p:blipFill>
            <a:blip r:embed="rId1"/>
            <a:stretch/>
          </p:blipFill>
          <p:spPr>
            <a:xfrm>
              <a:off x="9000000" y="3240000"/>
              <a:ext cx="3533400" cy="3809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5"/>
          <p:cNvSpPr txBox="1"/>
          <p:nvPr/>
        </p:nvSpPr>
        <p:spPr>
          <a:xfrm>
            <a:off x="307800" y="56520"/>
            <a:ext cx="8044200" cy="131148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66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6175576-9AFD-4ED5-9461-FC1266A02D7F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16000" y="677880"/>
            <a:ext cx="109785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Objective: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a comprehensive understanding of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their types, how they work, and effective security measures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prevent keylogging attacks.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Scope: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legal and ethical implications, security measures, and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best practices.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432000" y="134280"/>
            <a:ext cx="710208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24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8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9180F16-B8C2-4BC6-95D5-EB2A01D60D6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44520" y="961200"/>
            <a:ext cx="1174140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Individuals: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Businesses: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Organizations: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Require robust security measures to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safeguard sensitive information.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2" descr=""/>
          <p:cNvPicPr/>
          <p:nvPr/>
        </p:nvPicPr>
        <p:blipFill>
          <a:blip r:embed="rId1"/>
          <a:stretch/>
        </p:blipFill>
        <p:spPr>
          <a:xfrm>
            <a:off x="96840" y="15465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1944000" y="209520"/>
            <a:ext cx="976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3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4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9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60C2236-C392-441F-AE94-01ED2B93261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172600" y="1656000"/>
            <a:ext cx="783288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To avoid keyloggers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anti virus program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password manager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multi factor authentication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a firewall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Change password periodically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Update your system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 Virtual Keyboard to type passwords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and sensitive information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 descr=""/>
          <p:cNvPicPr/>
          <p:nvPr/>
        </p:nvPicPr>
        <p:blipFill>
          <a:blip r:embed="rId1"/>
          <a:stretch/>
        </p:blipFill>
        <p:spPr>
          <a:xfrm>
            <a:off x="17280" y="14799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8" name="TextShape 4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F8AFE81-2979-4036-9E31-B6A7CB29E0BB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Times New Roman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909440" y="72000"/>
            <a:ext cx="101145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Solution: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Implement a multi-layered security strategy that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includes anti-keylogging software, regular system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scans,software updates,and user education.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Value Proposition: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Enhanced Security: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Reduces the risk of data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breaches and identity theft.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User Awareness: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Educates users about keylogging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threats and protection methods.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Compliance: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Helps businesses and organizations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comply with data protection regulations.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object 6" descr=""/>
          <p:cNvPicPr/>
          <p:nvPr/>
        </p:nvPicPr>
        <p:blipFill>
          <a:blip r:embed="rId1"/>
          <a:stretch/>
        </p:blipFill>
        <p:spPr>
          <a:xfrm>
            <a:off x="0" y="3390480"/>
            <a:ext cx="2466720" cy="3419280"/>
          </a:xfrm>
          <a:prstGeom prst="rect">
            <a:avLst/>
          </a:prstGeom>
          <a:ln>
            <a:noFill/>
          </a:ln>
        </p:spPr>
      </p:pic>
      <p:sp>
        <p:nvSpPr>
          <p:cNvPr id="195" name="TextShape 5"/>
          <p:cNvSpPr txBox="1"/>
          <p:nvPr/>
        </p:nvSpPr>
        <p:spPr>
          <a:xfrm>
            <a:off x="1847880" y="360000"/>
            <a:ext cx="10032120" cy="131148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3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8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US" sz="4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4A06D1C-9179-42E5-9D81-B24CAFE5D31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942560" y="1132920"/>
            <a:ext cx="10154880" cy="43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Combining technical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measures with user education for comprehensive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protection.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Demonstration: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Real-time demonstration of a simple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keylogger to illustrate the threat and the effectiveness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security measures.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Significant reduction in the likelihood of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keylogging attacks through proactive measures.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LibreOffice/6.4.7.2$Linux_X86_64 LibreOffice_project/40$Build-2</Application>
  <Words>887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2024-06-14T18:32:06Z</dcterms:modified>
  <cp:revision>5</cp:revision>
  <dc:subject/>
  <dc:title>Praneeth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15</vt:i4>
  </property>
</Properties>
</file>