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7559675" cy="106918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354" y="-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A9A8-FCAB-4A06-89A3-40F00A0B9A4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FBD-6597-4DAC-9C11-8A2F6340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6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86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ma.ru/roofing_firm/events/turnir-2020-2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708"/>
            <a:ext cx="7559675" cy="2138363"/>
          </a:xfrm>
          <a:prstGeom prst="rect">
            <a:avLst/>
          </a:prstGeom>
          <a:solidFill>
            <a:srgbClr val="3F5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15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10" y="424931"/>
            <a:ext cx="2600530" cy="153348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3782" y="315000"/>
            <a:ext cx="3701012" cy="6238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27" b="1" dirty="0">
                <a:solidFill>
                  <a:srgbClr val="FFFFFF"/>
                </a:solidFill>
              </a:rPr>
              <a:t>ТУРНИР </a:t>
            </a:r>
            <a:r>
              <a:rPr lang="ru-RU" sz="1727" b="1" dirty="0">
                <a:solidFill>
                  <a:srgbClr val="FFFFFF"/>
                </a:solidFill>
              </a:rPr>
              <a:t>КРОВЕЛЬЩИКОВ</a:t>
            </a:r>
          </a:p>
          <a:p>
            <a:r>
              <a:rPr lang="ru-RU" sz="1727" b="1" dirty="0">
                <a:solidFill>
                  <a:srgbClr val="FFFFFF"/>
                </a:solidFill>
              </a:rPr>
              <a:t>2020</a:t>
            </a:r>
            <a:r>
              <a:rPr lang="en-US" sz="1727" b="1" dirty="0">
                <a:solidFill>
                  <a:srgbClr val="FFFFFF"/>
                </a:solidFill>
              </a:rPr>
              <a:t>-21</a:t>
            </a:r>
            <a:endParaRPr lang="ru-RU" sz="1727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4096" y="1135491"/>
            <a:ext cx="5099172" cy="640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87" dirty="0">
                <a:solidFill>
                  <a:srgbClr val="FFFFFF"/>
                </a:solidFill>
              </a:rPr>
              <a:t>2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3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5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6</a:t>
            </a:r>
            <a:r>
              <a:rPr lang="ru-RU" sz="1187" dirty="0">
                <a:solidFill>
                  <a:srgbClr val="FFFFFF"/>
                </a:solidFill>
              </a:rPr>
              <a:t> </a:t>
            </a:r>
            <a:r>
              <a:rPr lang="ru-RU" sz="1187" dirty="0">
                <a:solidFill>
                  <a:srgbClr val="FFFFFF"/>
                </a:solidFill>
              </a:rPr>
              <a:t>марта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УНИКМА офис ЗАПАД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Московская обл., Красногорский район, д. </a:t>
            </a:r>
            <a:r>
              <a:rPr lang="ru-RU" sz="1187" dirty="0" err="1">
                <a:solidFill>
                  <a:srgbClr val="FFFFFF"/>
                </a:solidFill>
              </a:rPr>
              <a:t>Гольево</a:t>
            </a:r>
            <a:endParaRPr lang="ru-RU" sz="1187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334" y="3207637"/>
            <a:ext cx="3172218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15" dirty="0"/>
              <a:t>Расписание лектория</a:t>
            </a:r>
            <a:r>
              <a:rPr lang="ru-RU" sz="2115" dirty="0"/>
              <a:t/>
            </a:r>
            <a:br>
              <a:rPr lang="ru-RU" sz="2115" dirty="0"/>
            </a:br>
            <a:r>
              <a:rPr lang="ru-RU" sz="2115" b="1" dirty="0" smtClean="0"/>
              <a:t>3 </a:t>
            </a:r>
            <a:r>
              <a:rPr lang="ru-RU" sz="2115" b="1" dirty="0"/>
              <a:t>марта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97330"/>
              </p:ext>
            </p:extLst>
          </p:nvPr>
        </p:nvGraphicFramePr>
        <p:xfrm>
          <a:off x="481510" y="4064879"/>
          <a:ext cx="6596654" cy="26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75">
                  <a:extLst>
                    <a:ext uri="{9D8B030D-6E8A-4147-A177-3AD203B41FA5}">
                      <a16:colId xmlns:a16="http://schemas.microsoft.com/office/drawing/2014/main" val="150528660"/>
                    </a:ext>
                  </a:extLst>
                </a:gridCol>
                <a:gridCol w="5167379">
                  <a:extLst>
                    <a:ext uri="{9D8B030D-6E8A-4147-A177-3AD203B41FA5}">
                      <a16:colId xmlns:a16="http://schemas.microsoft.com/office/drawing/2014/main" val="1199861778"/>
                    </a:ext>
                  </a:extLst>
                </a:gridCol>
              </a:tblGrid>
              <a:tr h="402803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Выступление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05108"/>
                  </a:ext>
                </a:extLst>
              </a:tr>
              <a:tr h="52868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CEDRAL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Фиброцементный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сайдинг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54723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ТЕХНОНИКОЛЬ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Выгода при работе с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SHINGLAS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7730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DORKEN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dirty="0" err="1" smtClean="0"/>
                        <a:t>Подкровельная</a:t>
                      </a:r>
                      <a:r>
                        <a:rPr lang="ru-RU" sz="1100" dirty="0" smtClean="0"/>
                        <a:t> изоляция для </a:t>
                      </a:r>
                      <a:r>
                        <a:rPr lang="ru-RU" sz="1100" dirty="0" err="1" smtClean="0"/>
                        <a:t>малоуклонных</a:t>
                      </a:r>
                      <a:r>
                        <a:rPr lang="ru-RU" sz="1100" dirty="0" smtClean="0"/>
                        <a:t> крыш из черепицы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ProximaNova-Regular" panose="02000506030000020004" pitchFamily="50" charset="0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2478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– 16:45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ТЕХНОНИКОЛЬ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Выгода при работе с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SHINGLAS</a:t>
                      </a:r>
                      <a:endParaRPr lang="ru-RU" sz="1100" dirty="0" smtClean="0"/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42108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929480" y="3482419"/>
            <a:ext cx="1279590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63" dirty="0" err="1">
                <a:hlinkClick r:id="rId3"/>
              </a:rPr>
              <a:t>Cтраница</a:t>
            </a:r>
            <a:r>
              <a:rPr lang="ru-RU" sz="863" dirty="0">
                <a:hlinkClick r:id="rId3"/>
              </a:rPr>
              <a:t> </a:t>
            </a:r>
            <a:r>
              <a:rPr lang="ru-RU" sz="863" dirty="0">
                <a:hlinkClick r:id="rId3"/>
              </a:rPr>
              <a:t>Турнира</a:t>
            </a:r>
          </a:p>
          <a:p>
            <a:pPr algn="ctr"/>
            <a:r>
              <a:rPr lang="ru-RU" sz="863" dirty="0">
                <a:hlinkClick r:id="rId3"/>
              </a:rPr>
              <a:t>и </a:t>
            </a:r>
            <a:r>
              <a:rPr lang="ru-RU" sz="863" dirty="0">
                <a:hlinkClick r:id="rId3"/>
              </a:rPr>
              <a:t>схема проезда</a:t>
            </a:r>
            <a:endParaRPr lang="ru-RU" sz="863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36" y="2250243"/>
            <a:ext cx="1285635" cy="12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80</Words>
  <Application>Microsoft Office PowerPoint</Application>
  <PresentationFormat>Произвольный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ProximaNova-Regular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Тебин</dc:creator>
  <cp:lastModifiedBy>Александр Тебин</cp:lastModifiedBy>
  <cp:revision>12</cp:revision>
  <cp:lastPrinted>2021-02-25T14:18:01Z</cp:lastPrinted>
  <dcterms:created xsi:type="dcterms:W3CDTF">2020-02-27T15:25:51Z</dcterms:created>
  <dcterms:modified xsi:type="dcterms:W3CDTF">2021-02-25T14:20:13Z</dcterms:modified>
</cp:coreProperties>
</file>