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"/>
  </p:handoutMasterIdLst>
  <p:sldIdLst>
    <p:sldId id="256" r:id="rId2"/>
  </p:sldIdLst>
  <p:sldSz cx="7559675" cy="1069181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200" d="100"/>
          <a:sy n="200" d="100"/>
        </p:scale>
        <p:origin x="156" y="-4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36" cy="5127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786" y="0"/>
            <a:ext cx="3078736" cy="5127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DA9A8-FCAB-4A06-89A3-40F00A0B9A4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8736" cy="512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786" y="9721868"/>
            <a:ext cx="3078736" cy="512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51FBD-6597-4DAC-9C11-8A2F6340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2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76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62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9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50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7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9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86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1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90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5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85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83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ikma.ru/roofing_firm/events/turnir-2020-2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13708"/>
            <a:ext cx="7559675" cy="2138363"/>
          </a:xfrm>
          <a:prstGeom prst="rect">
            <a:avLst/>
          </a:prstGeom>
          <a:solidFill>
            <a:srgbClr val="3F59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15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10" y="424931"/>
            <a:ext cx="2600530" cy="153348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93782" y="315000"/>
            <a:ext cx="3701012" cy="6238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727" b="1" dirty="0">
                <a:solidFill>
                  <a:srgbClr val="FFFFFF"/>
                </a:solidFill>
              </a:rPr>
              <a:t>ТУРНИР КРОВЕЛЬЩИКОВ</a:t>
            </a:r>
          </a:p>
          <a:p>
            <a:r>
              <a:rPr lang="ru-RU" sz="1727" b="1" dirty="0">
                <a:solidFill>
                  <a:srgbClr val="FFFFFF"/>
                </a:solidFill>
              </a:rPr>
              <a:t>2020</a:t>
            </a:r>
            <a:r>
              <a:rPr lang="en-US" sz="1727" b="1" dirty="0">
                <a:solidFill>
                  <a:srgbClr val="FFFFFF"/>
                </a:solidFill>
              </a:rPr>
              <a:t>-21</a:t>
            </a:r>
            <a:endParaRPr lang="ru-RU" sz="1727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4096" y="1135491"/>
            <a:ext cx="5099172" cy="640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87" dirty="0">
                <a:solidFill>
                  <a:srgbClr val="FFFFFF"/>
                </a:solidFill>
              </a:rPr>
              <a:t>2</a:t>
            </a:r>
            <a:r>
              <a:rPr lang="ru-RU" sz="1187" dirty="0">
                <a:solidFill>
                  <a:srgbClr val="FFFFFF"/>
                </a:solidFill>
              </a:rPr>
              <a:t>, </a:t>
            </a:r>
            <a:r>
              <a:rPr lang="en-US" sz="1187" dirty="0">
                <a:solidFill>
                  <a:srgbClr val="FFFFFF"/>
                </a:solidFill>
              </a:rPr>
              <a:t>3</a:t>
            </a:r>
            <a:r>
              <a:rPr lang="ru-RU" sz="1187" dirty="0">
                <a:solidFill>
                  <a:srgbClr val="FFFFFF"/>
                </a:solidFill>
              </a:rPr>
              <a:t>, </a:t>
            </a:r>
            <a:r>
              <a:rPr lang="en-US" sz="1187" dirty="0">
                <a:solidFill>
                  <a:srgbClr val="FFFFFF"/>
                </a:solidFill>
              </a:rPr>
              <a:t>5</a:t>
            </a:r>
            <a:r>
              <a:rPr lang="ru-RU" sz="1187" dirty="0">
                <a:solidFill>
                  <a:srgbClr val="FFFFFF"/>
                </a:solidFill>
              </a:rPr>
              <a:t>, </a:t>
            </a:r>
            <a:r>
              <a:rPr lang="en-US" sz="1187" dirty="0">
                <a:solidFill>
                  <a:srgbClr val="FFFFFF"/>
                </a:solidFill>
              </a:rPr>
              <a:t>6</a:t>
            </a:r>
            <a:r>
              <a:rPr lang="ru-RU" sz="1187" dirty="0">
                <a:solidFill>
                  <a:srgbClr val="FFFFFF"/>
                </a:solidFill>
              </a:rPr>
              <a:t> марта</a:t>
            </a:r>
            <a:r>
              <a:rPr lang="ru-RU" sz="1187" dirty="0"/>
              <a:t/>
            </a:r>
            <a:br>
              <a:rPr lang="ru-RU" sz="1187" dirty="0"/>
            </a:br>
            <a:r>
              <a:rPr lang="ru-RU" sz="1187" dirty="0">
                <a:solidFill>
                  <a:srgbClr val="FFFFFF"/>
                </a:solidFill>
              </a:rPr>
              <a:t>УНИКМА офис ЗАПАД</a:t>
            </a:r>
            <a:r>
              <a:rPr lang="ru-RU" sz="1187" dirty="0"/>
              <a:t/>
            </a:r>
            <a:br>
              <a:rPr lang="ru-RU" sz="1187" dirty="0"/>
            </a:br>
            <a:r>
              <a:rPr lang="ru-RU" sz="1187" dirty="0">
                <a:solidFill>
                  <a:srgbClr val="FFFFFF"/>
                </a:solidFill>
              </a:rPr>
              <a:t>Московская обл., Красногорский район, д. </a:t>
            </a:r>
            <a:r>
              <a:rPr lang="ru-RU" sz="1187" dirty="0" err="1">
                <a:solidFill>
                  <a:srgbClr val="FFFFFF"/>
                </a:solidFill>
              </a:rPr>
              <a:t>Гольево</a:t>
            </a:r>
            <a:endParaRPr lang="ru-RU" sz="1187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7334" y="3207637"/>
            <a:ext cx="3172218" cy="74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15" dirty="0"/>
              <a:t>Расписание лектория</a:t>
            </a:r>
            <a:br>
              <a:rPr lang="ru-RU" sz="2115" dirty="0"/>
            </a:br>
            <a:r>
              <a:rPr lang="ru-RU" sz="2115" b="1" dirty="0"/>
              <a:t>5</a:t>
            </a:r>
            <a:r>
              <a:rPr lang="ru-RU" sz="2115" b="1" dirty="0" smtClean="0"/>
              <a:t> </a:t>
            </a:r>
            <a:r>
              <a:rPr lang="ru-RU" sz="2115" b="1" dirty="0"/>
              <a:t>марта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0441"/>
              </p:ext>
            </p:extLst>
          </p:nvPr>
        </p:nvGraphicFramePr>
        <p:xfrm>
          <a:off x="481510" y="4064879"/>
          <a:ext cx="6596654" cy="326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275">
                  <a:extLst>
                    <a:ext uri="{9D8B030D-6E8A-4147-A177-3AD203B41FA5}">
                      <a16:colId xmlns:a16="http://schemas.microsoft.com/office/drawing/2014/main" val="150528660"/>
                    </a:ext>
                  </a:extLst>
                </a:gridCol>
                <a:gridCol w="5167379">
                  <a:extLst>
                    <a:ext uri="{9D8B030D-6E8A-4147-A177-3AD203B41FA5}">
                      <a16:colId xmlns:a16="http://schemas.microsoft.com/office/drawing/2014/main" val="1199861778"/>
                    </a:ext>
                  </a:extLst>
                </a:gridCol>
              </a:tblGrid>
              <a:tr h="402803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solidFill>
                            <a:schemeClr val="tx1"/>
                          </a:solidFill>
                        </a:rPr>
                        <a:t>Время</a:t>
                      </a:r>
                      <a:endParaRPr lang="ru-RU" sz="1300" dirty="0">
                        <a:solidFill>
                          <a:schemeClr val="tx1"/>
                        </a:solidFill>
                      </a:endParaRPr>
                    </a:p>
                  </a:txBody>
                  <a:tcPr marL="98694" marR="98694" marT="49347" marB="49347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solidFill>
                            <a:schemeClr val="tx1"/>
                          </a:solidFill>
                        </a:rPr>
                        <a:t>Выступление</a:t>
                      </a:r>
                      <a:endParaRPr lang="ru-RU" sz="1300" dirty="0">
                        <a:solidFill>
                          <a:schemeClr val="tx1"/>
                        </a:solidFill>
                      </a:endParaRPr>
                    </a:p>
                  </a:txBody>
                  <a:tcPr marL="98694" marR="98694" marT="49347" marB="49347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05108"/>
                  </a:ext>
                </a:extLst>
              </a:tr>
              <a:tr h="52868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:00 - 11: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ru-RU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DORKEN</a:t>
                      </a:r>
                      <a:br>
                        <a:rPr lang="ru-RU" sz="1100" dirty="0" smtClean="0"/>
                      </a:br>
                      <a:r>
                        <a:rPr lang="ru-RU" sz="1100" dirty="0" smtClean="0"/>
                        <a:t>Устройство </a:t>
                      </a:r>
                      <a:r>
                        <a:rPr lang="ru-RU" sz="1100" dirty="0" err="1" smtClean="0"/>
                        <a:t>подкровельной</a:t>
                      </a:r>
                      <a:r>
                        <a:rPr lang="ru-RU" sz="1100" dirty="0" smtClean="0"/>
                        <a:t> </a:t>
                      </a:r>
                      <a:r>
                        <a:rPr lang="ru-RU" sz="1100" dirty="0" smtClean="0"/>
                        <a:t>изоляции на </a:t>
                      </a:r>
                      <a:r>
                        <a:rPr lang="ru-RU" sz="1100" dirty="0" err="1" smtClean="0"/>
                        <a:t>фальцевых</a:t>
                      </a:r>
                      <a:r>
                        <a:rPr lang="ru-RU" sz="1100" dirty="0" smtClean="0"/>
                        <a:t> кровлях</a:t>
                      </a:r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54723"/>
                  </a:ext>
                </a:extLst>
              </a:tr>
              <a:tr h="5427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12:00 - 12:45</a:t>
                      </a:r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SSAB</a:t>
                      </a:r>
                      <a:br>
                        <a:rPr lang="ru-RU" sz="1100" dirty="0" smtClean="0"/>
                      </a:br>
                      <a:r>
                        <a:rPr lang="ru-RU" sz="1100" dirty="0" smtClean="0"/>
                        <a:t>Марки сталей от SSAB для </a:t>
                      </a:r>
                      <a:r>
                        <a:rPr lang="ru-RU" sz="1100" dirty="0" err="1" smtClean="0"/>
                        <a:t>фальцевых</a:t>
                      </a:r>
                      <a:r>
                        <a:rPr lang="ru-RU" sz="1100" dirty="0" smtClean="0"/>
                        <a:t> кровель</a:t>
                      </a:r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87730"/>
                  </a:ext>
                </a:extLst>
              </a:tr>
              <a:tr h="5959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13:00 - 13:45</a:t>
                      </a:r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КИРИЛЛ КОРНЕЕВ</a:t>
                      </a:r>
                    </a:p>
                    <a:p>
                      <a:pPr marL="0" algn="l" defTabSz="685800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Частные дома более 500м2. Как получить подряд и не прогореть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92478"/>
                  </a:ext>
                </a:extLst>
              </a:tr>
              <a:tr h="5959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15:00 – 15:45</a:t>
                      </a:r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DORKEN</a:t>
                      </a:r>
                    </a:p>
                    <a:p>
                      <a:r>
                        <a:rPr lang="ru-RU" sz="1100" dirty="0" smtClean="0"/>
                        <a:t>УФ-стабильность и долговечность </a:t>
                      </a:r>
                      <a:r>
                        <a:rPr lang="ru-RU" sz="1100" dirty="0" err="1" smtClean="0"/>
                        <a:t>подкровельных</a:t>
                      </a:r>
                      <a:r>
                        <a:rPr lang="ru-RU" sz="1100" dirty="0" smtClean="0"/>
                        <a:t> плёнок</a:t>
                      </a:r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842108"/>
                  </a:ext>
                </a:extLst>
              </a:tr>
              <a:tr h="5959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16:00 - 16:45</a:t>
                      </a:r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PAROC</a:t>
                      </a:r>
                      <a:endParaRPr lang="ru-RU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755934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Теплоизоляция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PAROC. </a:t>
                      </a: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Эффективные решения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993670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5929480" y="3482419"/>
            <a:ext cx="1279590" cy="3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63" dirty="0" err="1">
                <a:hlinkClick r:id="rId3"/>
              </a:rPr>
              <a:t>Cтраница</a:t>
            </a:r>
            <a:r>
              <a:rPr lang="ru-RU" sz="863" dirty="0">
                <a:hlinkClick r:id="rId3"/>
              </a:rPr>
              <a:t> Турнира</a:t>
            </a:r>
          </a:p>
          <a:p>
            <a:pPr algn="ctr"/>
            <a:r>
              <a:rPr lang="ru-RU" sz="863" dirty="0">
                <a:hlinkClick r:id="rId3"/>
              </a:rPr>
              <a:t>и схема проезда</a:t>
            </a:r>
            <a:endParaRPr lang="ru-RU" sz="863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36" y="2250243"/>
            <a:ext cx="1285635" cy="12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98</Words>
  <Application>Microsoft Office PowerPoint</Application>
  <PresentationFormat>Произвольный</PresentationFormat>
  <Paragraphs>21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Тебин</dc:creator>
  <cp:lastModifiedBy>Александр Тебин</cp:lastModifiedBy>
  <cp:revision>16</cp:revision>
  <cp:lastPrinted>2021-02-25T14:20:20Z</cp:lastPrinted>
  <dcterms:created xsi:type="dcterms:W3CDTF">2020-02-27T15:25:51Z</dcterms:created>
  <dcterms:modified xsi:type="dcterms:W3CDTF">2021-02-25T14:43:41Z</dcterms:modified>
</cp:coreProperties>
</file>