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4"/>
  </p:notesMasterIdLst>
  <p:sldIdLst>
    <p:sldId id="256" r:id="rId2"/>
    <p:sldId id="257" r:id="rId3"/>
    <p:sldId id="268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C79FF-4D41-8782-AC9C-8B63F75208FA}" v="953" dt="2020-11-29T02:12:12.032"/>
    <p1510:client id="{C6D2319E-1678-83A2-A754-4850C2BFFE9D}" v="352" dt="2020-11-29T04:30:04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, Anthony L" userId="2993b0a8-415f-41cd-a10c-8b07ac2b96f8" providerId="ADAL" clId="{F58BF0A7-B5F6-4133-A156-A15D3E2F8542}"/>
    <pc:docChg chg="addSld delSld modSld">
      <pc:chgData name="Harris, Anthony L" userId="2993b0a8-415f-41cd-a10c-8b07ac2b96f8" providerId="ADAL" clId="{F58BF0A7-B5F6-4133-A156-A15D3E2F8542}" dt="2020-11-29T00:44:31.878" v="305" actId="20577"/>
      <pc:docMkLst>
        <pc:docMk/>
      </pc:docMkLst>
      <pc:sldChg chg="modSp mod">
        <pc:chgData name="Harris, Anthony L" userId="2993b0a8-415f-41cd-a10c-8b07ac2b96f8" providerId="ADAL" clId="{F58BF0A7-B5F6-4133-A156-A15D3E2F8542}" dt="2020-11-29T00:44:31.878" v="305" actId="20577"/>
        <pc:sldMkLst>
          <pc:docMk/>
          <pc:sldMk cId="1482702323" sldId="258"/>
        </pc:sldMkLst>
        <pc:spChg chg="mod">
          <ac:chgData name="Harris, Anthony L" userId="2993b0a8-415f-41cd-a10c-8b07ac2b96f8" providerId="ADAL" clId="{F58BF0A7-B5F6-4133-A156-A15D3E2F8542}" dt="2020-11-29T00:44:31.878" v="305" actId="20577"/>
          <ac:spMkLst>
            <pc:docMk/>
            <pc:sldMk cId="1482702323" sldId="258"/>
            <ac:spMk id="2" creationId="{AF9AE04F-DC8F-471A-BAB4-2AF08062606C}"/>
          </ac:spMkLst>
        </pc:spChg>
      </pc:sldChg>
      <pc:sldChg chg="del">
        <pc:chgData name="Harris, Anthony L" userId="2993b0a8-415f-41cd-a10c-8b07ac2b96f8" providerId="ADAL" clId="{F58BF0A7-B5F6-4133-A156-A15D3E2F8542}" dt="2020-11-29T00:29:45.750" v="0" actId="47"/>
        <pc:sldMkLst>
          <pc:docMk/>
          <pc:sldMk cId="195053449" sldId="259"/>
        </pc:sldMkLst>
      </pc:sldChg>
      <pc:sldChg chg="modSp new mod">
        <pc:chgData name="Harris, Anthony L" userId="2993b0a8-415f-41cd-a10c-8b07ac2b96f8" providerId="ADAL" clId="{F58BF0A7-B5F6-4133-A156-A15D3E2F8542}" dt="2020-11-29T00:43:38.961" v="245" actId="20577"/>
        <pc:sldMkLst>
          <pc:docMk/>
          <pc:sldMk cId="52565090" sldId="261"/>
        </pc:sldMkLst>
        <pc:spChg chg="mod">
          <ac:chgData name="Harris, Anthony L" userId="2993b0a8-415f-41cd-a10c-8b07ac2b96f8" providerId="ADAL" clId="{F58BF0A7-B5F6-4133-A156-A15D3E2F8542}" dt="2020-11-29T00:30:14.542" v="9" actId="20577"/>
          <ac:spMkLst>
            <pc:docMk/>
            <pc:sldMk cId="52565090" sldId="261"/>
            <ac:spMk id="2" creationId="{8F050260-8C1D-406B-88EB-AD4009992027}"/>
          </ac:spMkLst>
        </pc:spChg>
        <pc:spChg chg="mod">
          <ac:chgData name="Harris, Anthony L" userId="2993b0a8-415f-41cd-a10c-8b07ac2b96f8" providerId="ADAL" clId="{F58BF0A7-B5F6-4133-A156-A15D3E2F8542}" dt="2020-11-29T00:43:38.961" v="245" actId="20577"/>
          <ac:spMkLst>
            <pc:docMk/>
            <pc:sldMk cId="52565090" sldId="261"/>
            <ac:spMk id="3" creationId="{B867F161-5680-40A4-97F3-4BF3C9D63AD0}"/>
          </ac:spMkLst>
        </pc:spChg>
      </pc:sldChg>
    </pc:docChg>
  </pc:docChgLst>
  <pc:docChgLst>
    <pc:chgData name="Ellis, Joshua D" userId="S::jde314@live.missouristate.edu::b3fa7e42-6be7-4022-8824-52662b4ba632" providerId="AD" clId="Web-{C6D2319E-1678-83A2-A754-4850C2BFFE9D}"/>
    <pc:docChg chg="modSld">
      <pc:chgData name="Ellis, Joshua D" userId="S::jde314@live.missouristate.edu::b3fa7e42-6be7-4022-8824-52662b4ba632" providerId="AD" clId="Web-{C6D2319E-1678-83A2-A754-4850C2BFFE9D}" dt="2020-11-29T04:30:04.797" v="330"/>
      <pc:docMkLst>
        <pc:docMk/>
      </pc:docMkLst>
      <pc:sldChg chg="addSp delSp modSp">
        <pc:chgData name="Ellis, Joshua D" userId="S::jde314@live.missouristate.edu::b3fa7e42-6be7-4022-8824-52662b4ba632" providerId="AD" clId="Web-{C6D2319E-1678-83A2-A754-4850C2BFFE9D}" dt="2020-11-29T04:21:32.769" v="306" actId="1076"/>
        <pc:sldMkLst>
          <pc:docMk/>
          <pc:sldMk cId="3643322081" sldId="263"/>
        </pc:sldMkLst>
        <pc:spChg chg="del">
          <ac:chgData name="Ellis, Joshua D" userId="S::jde314@live.missouristate.edu::b3fa7e42-6be7-4022-8824-52662b4ba632" providerId="AD" clId="Web-{C6D2319E-1678-83A2-A754-4850C2BFFE9D}" dt="2020-11-29T04:20:25.921" v="299"/>
          <ac:spMkLst>
            <pc:docMk/>
            <pc:sldMk cId="3643322081" sldId="263"/>
            <ac:spMk id="3" creationId="{AFD5B0C3-7BBD-4C91-A57C-3381128B9222}"/>
          </ac:spMkLst>
        </pc:spChg>
        <pc:spChg chg="add del mod">
          <ac:chgData name="Ellis, Joshua D" userId="S::jde314@live.missouristate.edu::b3fa7e42-6be7-4022-8824-52662b4ba632" providerId="AD" clId="Web-{C6D2319E-1678-83A2-A754-4850C2BFFE9D}" dt="2020-11-29T04:21:14.064" v="302"/>
          <ac:spMkLst>
            <pc:docMk/>
            <pc:sldMk cId="3643322081" sldId="263"/>
            <ac:spMk id="6" creationId="{C309D76B-16B8-438A-9CA8-3EEE184F6BDB}"/>
          </ac:spMkLst>
        </pc:spChg>
        <pc:picChg chg="add del mod ord">
          <ac:chgData name="Ellis, Joshua D" userId="S::jde314@live.missouristate.edu::b3fa7e42-6be7-4022-8824-52662b4ba632" providerId="AD" clId="Web-{C6D2319E-1678-83A2-A754-4850C2BFFE9D}" dt="2020-11-29T04:20:37.766" v="301"/>
          <ac:picMkLst>
            <pc:docMk/>
            <pc:sldMk cId="3643322081" sldId="263"/>
            <ac:picMk id="4" creationId="{CD2E9F75-300A-4805-B8A9-032C5746DF51}"/>
          </ac:picMkLst>
        </pc:picChg>
        <pc:picChg chg="add mod ord">
          <ac:chgData name="Ellis, Joshua D" userId="S::jde314@live.missouristate.edu::b3fa7e42-6be7-4022-8824-52662b4ba632" providerId="AD" clId="Web-{C6D2319E-1678-83A2-A754-4850C2BFFE9D}" dt="2020-11-29T04:21:32.769" v="306" actId="1076"/>
          <ac:picMkLst>
            <pc:docMk/>
            <pc:sldMk cId="3643322081" sldId="263"/>
            <ac:picMk id="7" creationId="{4EA8AEE5-A5E4-4766-A591-F9E7790557AE}"/>
          </ac:picMkLst>
        </pc:picChg>
      </pc:sldChg>
      <pc:sldChg chg="addSp delSp modSp">
        <pc:chgData name="Ellis, Joshua D" userId="S::jde314@live.missouristate.edu::b3fa7e42-6be7-4022-8824-52662b4ba632" providerId="AD" clId="Web-{C6D2319E-1678-83A2-A754-4850C2BFFE9D}" dt="2020-11-29T04:19:01.572" v="298" actId="14100"/>
        <pc:sldMkLst>
          <pc:docMk/>
          <pc:sldMk cId="3597802649" sldId="265"/>
        </pc:sldMkLst>
        <pc:spChg chg="del">
          <ac:chgData name="Ellis, Joshua D" userId="S::jde314@live.missouristate.edu::b3fa7e42-6be7-4022-8824-52662b4ba632" providerId="AD" clId="Web-{C6D2319E-1678-83A2-A754-4850C2BFFE9D}" dt="2020-11-29T04:13:46.492" v="112"/>
          <ac:spMkLst>
            <pc:docMk/>
            <pc:sldMk cId="3597802649" sldId="265"/>
            <ac:spMk id="3" creationId="{A496C8CD-051A-4A81-B3C0-07F3C814C3E8}"/>
          </ac:spMkLst>
        </pc:spChg>
        <pc:spChg chg="add mod">
          <ac:chgData name="Ellis, Joshua D" userId="S::jde314@live.missouristate.edu::b3fa7e42-6be7-4022-8824-52662b4ba632" providerId="AD" clId="Web-{C6D2319E-1678-83A2-A754-4850C2BFFE9D}" dt="2020-11-29T04:16:01.469" v="166" actId="20577"/>
          <ac:spMkLst>
            <pc:docMk/>
            <pc:sldMk cId="3597802649" sldId="265"/>
            <ac:spMk id="5" creationId="{A5F975A1-A571-4697-833C-FBB9E4AB3E24}"/>
          </ac:spMkLst>
        </pc:spChg>
        <pc:spChg chg="add del mod">
          <ac:chgData name="Ellis, Joshua D" userId="S::jde314@live.missouristate.edu::b3fa7e42-6be7-4022-8824-52662b4ba632" providerId="AD" clId="Web-{C6D2319E-1678-83A2-A754-4850C2BFFE9D}" dt="2020-11-29T04:17:10.926" v="193"/>
          <ac:spMkLst>
            <pc:docMk/>
            <pc:sldMk cId="3597802649" sldId="265"/>
            <ac:spMk id="6" creationId="{503295A1-E2A6-4194-8AA7-00C991EFCE0C}"/>
          </ac:spMkLst>
        </pc:spChg>
        <pc:spChg chg="add mod">
          <ac:chgData name="Ellis, Joshua D" userId="S::jde314@live.missouristate.edu::b3fa7e42-6be7-4022-8824-52662b4ba632" providerId="AD" clId="Web-{C6D2319E-1678-83A2-A754-4850C2BFFE9D}" dt="2020-11-29T04:19:01.572" v="298" actId="14100"/>
          <ac:spMkLst>
            <pc:docMk/>
            <pc:sldMk cId="3597802649" sldId="265"/>
            <ac:spMk id="8" creationId="{5A8F4F3E-51D1-4613-92C3-AD35213EF7AF}"/>
          </ac:spMkLst>
        </pc:spChg>
        <pc:picChg chg="add mod ord">
          <ac:chgData name="Ellis, Joshua D" userId="S::jde314@live.missouristate.edu::b3fa7e42-6be7-4022-8824-52662b4ba632" providerId="AD" clId="Web-{C6D2319E-1678-83A2-A754-4850C2BFFE9D}" dt="2020-11-29T04:17:35.911" v="199" actId="1076"/>
          <ac:picMkLst>
            <pc:docMk/>
            <pc:sldMk cId="3597802649" sldId="265"/>
            <ac:picMk id="4" creationId="{1FD2E438-5065-4462-9DCF-55B10C4ABB8F}"/>
          </ac:picMkLst>
        </pc:picChg>
      </pc:sldChg>
      <pc:sldChg chg="addSp delSp modSp">
        <pc:chgData name="Ellis, Joshua D" userId="S::jde314@live.missouristate.edu::b3fa7e42-6be7-4022-8824-52662b4ba632" providerId="AD" clId="Web-{C6D2319E-1678-83A2-A754-4850C2BFFE9D}" dt="2020-11-29T03:40:36.962" v="4" actId="1076"/>
        <pc:sldMkLst>
          <pc:docMk/>
          <pc:sldMk cId="3144770404" sldId="266"/>
        </pc:sldMkLst>
        <pc:spChg chg="del mod">
          <ac:chgData name="Ellis, Joshua D" userId="S::jde314@live.missouristate.edu::b3fa7e42-6be7-4022-8824-52662b4ba632" providerId="AD" clId="Web-{C6D2319E-1678-83A2-A754-4850C2BFFE9D}" dt="2020-11-29T03:39:08.347" v="1"/>
          <ac:spMkLst>
            <pc:docMk/>
            <pc:sldMk cId="3144770404" sldId="266"/>
            <ac:spMk id="3" creationId="{0CD6B682-DDC7-42CD-AC5C-5AFA186E8D6A}"/>
          </ac:spMkLst>
        </pc:spChg>
        <pc:picChg chg="add mod ord">
          <ac:chgData name="Ellis, Joshua D" userId="S::jde314@live.missouristate.edu::b3fa7e42-6be7-4022-8824-52662b4ba632" providerId="AD" clId="Web-{C6D2319E-1678-83A2-A754-4850C2BFFE9D}" dt="2020-11-29T03:39:10.863" v="2" actId="1076"/>
          <ac:picMkLst>
            <pc:docMk/>
            <pc:sldMk cId="3144770404" sldId="266"/>
            <ac:picMk id="4" creationId="{9A737AF6-2B14-41AC-8BEA-46E2387212AF}"/>
          </ac:picMkLst>
        </pc:picChg>
        <pc:picChg chg="add mod">
          <ac:chgData name="Ellis, Joshua D" userId="S::jde314@live.missouristate.edu::b3fa7e42-6be7-4022-8824-52662b4ba632" providerId="AD" clId="Web-{C6D2319E-1678-83A2-A754-4850C2BFFE9D}" dt="2020-11-29T03:40:36.962" v="4" actId="1076"/>
          <ac:picMkLst>
            <pc:docMk/>
            <pc:sldMk cId="3144770404" sldId="266"/>
            <ac:picMk id="5" creationId="{9739530D-A519-48F3-BBA8-6335EC45CE7A}"/>
          </ac:picMkLst>
        </pc:picChg>
      </pc:sldChg>
      <pc:sldChg chg="modSp">
        <pc:chgData name="Ellis, Joshua D" userId="S::jde314@live.missouristate.edu::b3fa7e42-6be7-4022-8824-52662b4ba632" providerId="AD" clId="Web-{C6D2319E-1678-83A2-A754-4850C2BFFE9D}" dt="2020-11-29T04:30:04.797" v="330"/>
        <pc:sldMkLst>
          <pc:docMk/>
          <pc:sldMk cId="4032197282" sldId="267"/>
        </pc:sldMkLst>
        <pc:graphicFrameChg chg="mod modGraphic">
          <ac:chgData name="Ellis, Joshua D" userId="S::jde314@live.missouristate.edu::b3fa7e42-6be7-4022-8824-52662b4ba632" providerId="AD" clId="Web-{C6D2319E-1678-83A2-A754-4850C2BFFE9D}" dt="2020-11-29T04:30:04.797" v="330"/>
          <ac:graphicFrameMkLst>
            <pc:docMk/>
            <pc:sldMk cId="4032197282" sldId="267"/>
            <ac:graphicFrameMk id="4" creationId="{EC736815-B943-4F7F-9973-DC089B5552F4}"/>
          </ac:graphicFrameMkLst>
        </pc:graphicFrameChg>
      </pc:sldChg>
    </pc:docChg>
  </pc:docChgLst>
  <pc:docChgLst>
    <pc:chgData name="Harris, Anthony L" userId="S::bob999@live.missouristate.edu::2993b0a8-415f-41cd-a10c-8b07ac2b96f8" providerId="AD" clId="Web-{AF7C79FF-4D41-8782-AC9C-8B63F75208FA}"/>
    <pc:docChg chg="addSld modSld">
      <pc:chgData name="Harris, Anthony L" userId="S::bob999@live.missouristate.edu::2993b0a8-415f-41cd-a10c-8b07ac2b96f8" providerId="AD" clId="Web-{AF7C79FF-4D41-8782-AC9C-8B63F75208FA}" dt="2020-11-29T02:12:12.032" v="901"/>
      <pc:docMkLst>
        <pc:docMk/>
      </pc:docMkLst>
      <pc:sldChg chg="modNotes">
        <pc:chgData name="Harris, Anthony L" userId="S::bob999@live.missouristate.edu::2993b0a8-415f-41cd-a10c-8b07ac2b96f8" providerId="AD" clId="Web-{AF7C79FF-4D41-8782-AC9C-8B63F75208FA}" dt="2020-11-29T01:05:30.617" v="130"/>
        <pc:sldMkLst>
          <pc:docMk/>
          <pc:sldMk cId="978441255" sldId="256"/>
        </pc:sldMkLst>
      </pc:sldChg>
      <pc:sldChg chg="modNotes">
        <pc:chgData name="Harris, Anthony L" userId="S::bob999@live.missouristate.edu::2993b0a8-415f-41cd-a10c-8b07ac2b96f8" providerId="AD" clId="Web-{AF7C79FF-4D41-8782-AC9C-8B63F75208FA}" dt="2020-11-29T00:57:49.649" v="29"/>
        <pc:sldMkLst>
          <pc:docMk/>
          <pc:sldMk cId="3767406752" sldId="257"/>
        </pc:sldMkLst>
      </pc:sldChg>
      <pc:sldChg chg="modSp modNotes">
        <pc:chgData name="Harris, Anthony L" userId="S::bob999@live.missouristate.edu::2993b0a8-415f-41cd-a10c-8b07ac2b96f8" providerId="AD" clId="Web-{AF7C79FF-4D41-8782-AC9C-8B63F75208FA}" dt="2020-11-29T00:57:57.211" v="31"/>
        <pc:sldMkLst>
          <pc:docMk/>
          <pc:sldMk cId="1482702323" sldId="258"/>
        </pc:sldMkLst>
        <pc:spChg chg="mod">
          <ac:chgData name="Harris, Anthony L" userId="S::bob999@live.missouristate.edu::2993b0a8-415f-41cd-a10c-8b07ac2b96f8" providerId="AD" clId="Web-{AF7C79FF-4D41-8782-AC9C-8B63F75208FA}" dt="2020-11-29T00:57:36.696" v="28" actId="20577"/>
          <ac:spMkLst>
            <pc:docMk/>
            <pc:sldMk cId="1482702323" sldId="258"/>
            <ac:spMk id="2" creationId="{AF9AE04F-DC8F-471A-BAB4-2AF08062606C}"/>
          </ac:spMkLst>
        </pc:spChg>
      </pc:sldChg>
      <pc:sldChg chg="modSp modNotes">
        <pc:chgData name="Harris, Anthony L" userId="S::bob999@live.missouristate.edu::2993b0a8-415f-41cd-a10c-8b07ac2b96f8" providerId="AD" clId="Web-{AF7C79FF-4D41-8782-AC9C-8B63F75208FA}" dt="2020-11-29T01:39:49.066" v="628" actId="20577"/>
        <pc:sldMkLst>
          <pc:docMk/>
          <pc:sldMk cId="52565090" sldId="261"/>
        </pc:sldMkLst>
        <pc:spChg chg="mod">
          <ac:chgData name="Harris, Anthony L" userId="S::bob999@live.missouristate.edu::2993b0a8-415f-41cd-a10c-8b07ac2b96f8" providerId="AD" clId="Web-{AF7C79FF-4D41-8782-AC9C-8B63F75208FA}" dt="2020-11-29T01:39:49.066" v="628" actId="20577"/>
          <ac:spMkLst>
            <pc:docMk/>
            <pc:sldMk cId="52565090" sldId="261"/>
            <ac:spMk id="3" creationId="{B867F161-5680-40A4-97F3-4BF3C9D63AD0}"/>
          </ac:spMkLst>
        </pc:spChg>
      </pc:sldChg>
      <pc:sldChg chg="modSp new modNotes">
        <pc:chgData name="Harris, Anthony L" userId="S::bob999@live.missouristate.edu::2993b0a8-415f-41cd-a10c-8b07ac2b96f8" providerId="AD" clId="Web-{AF7C79FF-4D41-8782-AC9C-8B63F75208FA}" dt="2020-11-29T00:58:31.696" v="43"/>
        <pc:sldMkLst>
          <pc:docMk/>
          <pc:sldMk cId="232127884" sldId="262"/>
        </pc:sldMkLst>
        <pc:spChg chg="mod">
          <ac:chgData name="Harris, Anthony L" userId="S::bob999@live.missouristate.edu::2993b0a8-415f-41cd-a10c-8b07ac2b96f8" providerId="AD" clId="Web-{AF7C79FF-4D41-8782-AC9C-8B63F75208FA}" dt="2020-11-29T00:58:27.883" v="38" actId="20577"/>
          <ac:spMkLst>
            <pc:docMk/>
            <pc:sldMk cId="232127884" sldId="262"/>
            <ac:spMk id="2" creationId="{C5330747-9F10-49BD-BB83-2B4B8EA6DDF0}"/>
          </ac:spMkLst>
        </pc:spChg>
      </pc:sldChg>
      <pc:sldChg chg="modSp new modNotes">
        <pc:chgData name="Harris, Anthony L" userId="S::bob999@live.missouristate.edu::2993b0a8-415f-41cd-a10c-8b07ac2b96f8" providerId="AD" clId="Web-{AF7C79FF-4D41-8782-AC9C-8B63F75208FA}" dt="2020-11-29T01:00:22.273" v="77"/>
        <pc:sldMkLst>
          <pc:docMk/>
          <pc:sldMk cId="3643322081" sldId="263"/>
        </pc:sldMkLst>
        <pc:spChg chg="mod">
          <ac:chgData name="Harris, Anthony L" userId="S::bob999@live.missouristate.edu::2993b0a8-415f-41cd-a10c-8b07ac2b96f8" providerId="AD" clId="Web-{AF7C79FF-4D41-8782-AC9C-8B63F75208FA}" dt="2020-11-29T00:58:54.570" v="59" actId="20577"/>
          <ac:spMkLst>
            <pc:docMk/>
            <pc:sldMk cId="3643322081" sldId="263"/>
            <ac:spMk id="2" creationId="{0E08F3E4-D0DC-4B13-84FF-E4DE45981CA7}"/>
          </ac:spMkLst>
        </pc:spChg>
      </pc:sldChg>
      <pc:sldChg chg="addSp delSp modSp new modNotes">
        <pc:chgData name="Harris, Anthony L" userId="S::bob999@live.missouristate.edu::2993b0a8-415f-41cd-a10c-8b07ac2b96f8" providerId="AD" clId="Web-{AF7C79FF-4D41-8782-AC9C-8B63F75208FA}" dt="2020-11-29T02:01:23.299" v="641" actId="14100"/>
        <pc:sldMkLst>
          <pc:docMk/>
          <pc:sldMk cId="132739293" sldId="264"/>
        </pc:sldMkLst>
        <pc:spChg chg="mod">
          <ac:chgData name="Harris, Anthony L" userId="S::bob999@live.missouristate.edu::2993b0a8-415f-41cd-a10c-8b07ac2b96f8" providerId="AD" clId="Web-{AF7C79FF-4D41-8782-AC9C-8B63F75208FA}" dt="2020-11-29T01:00:16.461" v="68" actId="20577"/>
          <ac:spMkLst>
            <pc:docMk/>
            <pc:sldMk cId="132739293" sldId="264"/>
            <ac:spMk id="2" creationId="{70E77AF4-CABF-4806-8E8C-BC2513F35EEF}"/>
          </ac:spMkLst>
        </pc:spChg>
        <pc:spChg chg="del">
          <ac:chgData name="Harris, Anthony L" userId="S::bob999@live.missouristate.edu::2993b0a8-415f-41cd-a10c-8b07ac2b96f8" providerId="AD" clId="Web-{AF7C79FF-4D41-8782-AC9C-8B63F75208FA}" dt="2020-11-29T01:59:57.924" v="631"/>
          <ac:spMkLst>
            <pc:docMk/>
            <pc:sldMk cId="132739293" sldId="264"/>
            <ac:spMk id="3" creationId="{2C6C76F5-F08E-4740-B6A7-A03646566804}"/>
          </ac:spMkLst>
        </pc:spChg>
        <pc:picChg chg="add mod ord">
          <ac:chgData name="Harris, Anthony L" userId="S::bob999@live.missouristate.edu::2993b0a8-415f-41cd-a10c-8b07ac2b96f8" providerId="AD" clId="Web-{AF7C79FF-4D41-8782-AC9C-8B63F75208FA}" dt="2020-11-29T02:01:23.299" v="641" actId="14100"/>
          <ac:picMkLst>
            <pc:docMk/>
            <pc:sldMk cId="132739293" sldId="264"/>
            <ac:picMk id="4" creationId="{A72C0820-10AC-4065-A9E4-1599C018F934}"/>
          </ac:picMkLst>
        </pc:picChg>
        <pc:picChg chg="add mod">
          <ac:chgData name="Harris, Anthony L" userId="S::bob999@live.missouristate.edu::2993b0a8-415f-41cd-a10c-8b07ac2b96f8" providerId="AD" clId="Web-{AF7C79FF-4D41-8782-AC9C-8B63F75208FA}" dt="2020-11-29T02:00:36.049" v="636" actId="14100"/>
          <ac:picMkLst>
            <pc:docMk/>
            <pc:sldMk cId="132739293" sldId="264"/>
            <ac:picMk id="5" creationId="{87321220-B46E-4189-9B1F-071BC91D106D}"/>
          </ac:picMkLst>
        </pc:picChg>
        <pc:picChg chg="add mod">
          <ac:chgData name="Harris, Anthony L" userId="S::bob999@live.missouristate.edu::2993b0a8-415f-41cd-a10c-8b07ac2b96f8" providerId="AD" clId="Web-{AF7C79FF-4D41-8782-AC9C-8B63F75208FA}" dt="2020-11-29T02:01:02.236" v="640" actId="14100"/>
          <ac:picMkLst>
            <pc:docMk/>
            <pc:sldMk cId="132739293" sldId="264"/>
            <ac:picMk id="6" creationId="{B22D12E4-CB73-47F6-9EE7-FBDE07CF821F}"/>
          </ac:picMkLst>
        </pc:picChg>
      </pc:sldChg>
      <pc:sldChg chg="modSp new modNotes">
        <pc:chgData name="Harris, Anthony L" userId="S::bob999@live.missouristate.edu::2993b0a8-415f-41cd-a10c-8b07ac2b96f8" providerId="AD" clId="Web-{AF7C79FF-4D41-8782-AC9C-8B63F75208FA}" dt="2020-11-29T01:00:47.805" v="88"/>
        <pc:sldMkLst>
          <pc:docMk/>
          <pc:sldMk cId="3597802649" sldId="265"/>
        </pc:sldMkLst>
        <pc:spChg chg="mod">
          <ac:chgData name="Harris, Anthony L" userId="S::bob999@live.missouristate.edu::2993b0a8-415f-41cd-a10c-8b07ac2b96f8" providerId="AD" clId="Web-{AF7C79FF-4D41-8782-AC9C-8B63F75208FA}" dt="2020-11-29T01:00:41.477" v="85" actId="20577"/>
          <ac:spMkLst>
            <pc:docMk/>
            <pc:sldMk cId="3597802649" sldId="265"/>
            <ac:spMk id="2" creationId="{DBCC7336-A6F8-4191-9326-5E70107EDD5D}"/>
          </ac:spMkLst>
        </pc:spChg>
      </pc:sldChg>
      <pc:sldChg chg="modSp new modNotes">
        <pc:chgData name="Harris, Anthony L" userId="S::bob999@live.missouristate.edu::2993b0a8-415f-41cd-a10c-8b07ac2b96f8" providerId="AD" clId="Web-{AF7C79FF-4D41-8782-AC9C-8B63F75208FA}" dt="2020-11-29T01:01:11.164" v="113"/>
        <pc:sldMkLst>
          <pc:docMk/>
          <pc:sldMk cId="3144770404" sldId="266"/>
        </pc:sldMkLst>
        <pc:spChg chg="mod">
          <ac:chgData name="Harris, Anthony L" userId="S::bob999@live.missouristate.edu::2993b0a8-415f-41cd-a10c-8b07ac2b96f8" providerId="AD" clId="Web-{AF7C79FF-4D41-8782-AC9C-8B63F75208FA}" dt="2020-11-29T01:01:07.976" v="110" actId="20577"/>
          <ac:spMkLst>
            <pc:docMk/>
            <pc:sldMk cId="3144770404" sldId="266"/>
            <ac:spMk id="2" creationId="{353E23F7-D87B-4336-9B51-5D5148E853F3}"/>
          </ac:spMkLst>
        </pc:spChg>
      </pc:sldChg>
      <pc:sldChg chg="addSp delSp modSp new modNotes">
        <pc:chgData name="Harris, Anthony L" userId="S::bob999@live.missouristate.edu::2993b0a8-415f-41cd-a10c-8b07ac2b96f8" providerId="AD" clId="Web-{AF7C79FF-4D41-8782-AC9C-8B63F75208FA}" dt="2020-11-29T02:08:31.532" v="897"/>
        <pc:sldMkLst>
          <pc:docMk/>
          <pc:sldMk cId="4032197282" sldId="267"/>
        </pc:sldMkLst>
        <pc:spChg chg="mod">
          <ac:chgData name="Harris, Anthony L" userId="S::bob999@live.missouristate.edu::2993b0a8-415f-41cd-a10c-8b07ac2b96f8" providerId="AD" clId="Web-{AF7C79FF-4D41-8782-AC9C-8B63F75208FA}" dt="2020-11-29T01:01:23.789" v="123" actId="20577"/>
          <ac:spMkLst>
            <pc:docMk/>
            <pc:sldMk cId="4032197282" sldId="267"/>
            <ac:spMk id="2" creationId="{C5F63B61-1E2F-41CC-9B17-E0C5BB477ADA}"/>
          </ac:spMkLst>
        </pc:spChg>
        <pc:spChg chg="del">
          <ac:chgData name="Harris, Anthony L" userId="S::bob999@live.missouristate.edu::2993b0a8-415f-41cd-a10c-8b07ac2b96f8" providerId="AD" clId="Web-{AF7C79FF-4D41-8782-AC9C-8B63F75208FA}" dt="2020-11-29T02:03:37.251" v="642"/>
          <ac:spMkLst>
            <pc:docMk/>
            <pc:sldMk cId="4032197282" sldId="267"/>
            <ac:spMk id="3" creationId="{06878101-7902-447F-8197-ABB40B7FD081}"/>
          </ac:spMkLst>
        </pc:spChg>
        <pc:graphicFrameChg chg="add mod ord modGraphic">
          <ac:chgData name="Harris, Anthony L" userId="S::bob999@live.missouristate.edu::2993b0a8-415f-41cd-a10c-8b07ac2b96f8" providerId="AD" clId="Web-{AF7C79FF-4D41-8782-AC9C-8B63F75208FA}" dt="2020-11-29T02:08:31.532" v="897"/>
          <ac:graphicFrameMkLst>
            <pc:docMk/>
            <pc:sldMk cId="4032197282" sldId="267"/>
            <ac:graphicFrameMk id="4" creationId="{EC736815-B943-4F7F-9973-DC089B5552F4}"/>
          </ac:graphicFrameMkLst>
        </pc:graphicFrameChg>
      </pc:sldChg>
      <pc:sldChg chg="addSp delSp modSp new modNotes">
        <pc:chgData name="Harris, Anthony L" userId="S::bob999@live.missouristate.edu::2993b0a8-415f-41cd-a10c-8b07ac2b96f8" providerId="AD" clId="Web-{AF7C79FF-4D41-8782-AC9C-8B63F75208FA}" dt="2020-11-29T02:12:12.032" v="901"/>
        <pc:sldMkLst>
          <pc:docMk/>
          <pc:sldMk cId="3836290652" sldId="268"/>
        </pc:sldMkLst>
        <pc:spChg chg="mod">
          <ac:chgData name="Harris, Anthony L" userId="S::bob999@live.missouristate.edu::2993b0a8-415f-41cd-a10c-8b07ac2b96f8" providerId="AD" clId="Web-{AF7C79FF-4D41-8782-AC9C-8B63F75208FA}" dt="2020-11-29T01:25:04.880" v="473" actId="1076"/>
          <ac:spMkLst>
            <pc:docMk/>
            <pc:sldMk cId="3836290652" sldId="268"/>
            <ac:spMk id="2" creationId="{8AB1A406-D939-4242-B251-72514067A5E2}"/>
          </ac:spMkLst>
        </pc:spChg>
        <pc:spChg chg="del">
          <ac:chgData name="Harris, Anthony L" userId="S::bob999@live.missouristate.edu::2993b0a8-415f-41cd-a10c-8b07ac2b96f8" providerId="AD" clId="Web-{AF7C79FF-4D41-8782-AC9C-8B63F75208FA}" dt="2020-11-29T01:10:40.944" v="178"/>
          <ac:spMkLst>
            <pc:docMk/>
            <pc:sldMk cId="3836290652" sldId="268"/>
            <ac:spMk id="3" creationId="{DEF682FF-986C-4459-85E2-10BB0E263322}"/>
          </ac:spMkLst>
        </pc:spChg>
        <pc:spChg chg="add del mod">
          <ac:chgData name="Harris, Anthony L" userId="S::bob999@live.missouristate.edu::2993b0a8-415f-41cd-a10c-8b07ac2b96f8" providerId="AD" clId="Web-{AF7C79FF-4D41-8782-AC9C-8B63F75208FA}" dt="2020-11-29T01:24:47.911" v="467"/>
          <ac:spMkLst>
            <pc:docMk/>
            <pc:sldMk cId="3836290652" sldId="268"/>
            <ac:spMk id="5" creationId="{E5977DFA-4671-42CF-B707-3B611974C942}"/>
          </ac:spMkLst>
        </pc:spChg>
        <pc:spChg chg="add mod">
          <ac:chgData name="Harris, Anthony L" userId="S::bob999@live.missouristate.edu::2993b0a8-415f-41cd-a10c-8b07ac2b96f8" providerId="AD" clId="Web-{AF7C79FF-4D41-8782-AC9C-8B63F75208FA}" dt="2020-11-29T01:38:10.442" v="603" actId="20577"/>
          <ac:spMkLst>
            <pc:docMk/>
            <pc:sldMk cId="3836290652" sldId="268"/>
            <ac:spMk id="7" creationId="{FEE59A3B-C386-44F0-B19E-3DCF4DDE253F}"/>
          </ac:spMkLst>
        </pc:spChg>
        <pc:graphicFrameChg chg="add mod ord modGraphic">
          <ac:chgData name="Harris, Anthony L" userId="S::bob999@live.missouristate.edu::2993b0a8-415f-41cd-a10c-8b07ac2b96f8" providerId="AD" clId="Web-{AF7C79FF-4D41-8782-AC9C-8B63F75208FA}" dt="2020-11-29T02:12:12.032" v="901"/>
          <ac:graphicFrameMkLst>
            <pc:docMk/>
            <pc:sldMk cId="3836290652" sldId="268"/>
            <ac:graphicFrameMk id="4" creationId="{26F35432-21BE-4DC1-9B2F-2A4574CABB44}"/>
          </ac:graphicFrameMkLst>
        </pc:graphicFrameChg>
        <pc:picChg chg="add mod">
          <ac:chgData name="Harris, Anthony L" userId="S::bob999@live.missouristate.edu::2993b0a8-415f-41cd-a10c-8b07ac2b96f8" providerId="AD" clId="Web-{AF7C79FF-4D41-8782-AC9C-8B63F75208FA}" dt="2020-11-29T01:39:15.785" v="615" actId="1076"/>
          <ac:picMkLst>
            <pc:docMk/>
            <pc:sldMk cId="3836290652" sldId="268"/>
            <ac:picMk id="8" creationId="{5126D028-E62F-4884-9676-A1289E6D33EA}"/>
          </ac:picMkLst>
        </pc:picChg>
        <pc:picChg chg="add mod">
          <ac:chgData name="Harris, Anthony L" userId="S::bob999@live.missouristate.edu::2993b0a8-415f-41cd-a10c-8b07ac2b96f8" providerId="AD" clId="Web-{AF7C79FF-4D41-8782-AC9C-8B63F75208FA}" dt="2020-11-29T01:38:27.754" v="608" actId="1076"/>
          <ac:picMkLst>
            <pc:docMk/>
            <pc:sldMk cId="3836290652" sldId="268"/>
            <ac:picMk id="9" creationId="{7A199FA2-928B-470F-952B-4EAD55F3CF6D}"/>
          </ac:picMkLst>
        </pc:picChg>
        <pc:picChg chg="add mod">
          <ac:chgData name="Harris, Anthony L" userId="S::bob999@live.missouristate.edu::2993b0a8-415f-41cd-a10c-8b07ac2b96f8" providerId="AD" clId="Web-{AF7C79FF-4D41-8782-AC9C-8B63F75208FA}" dt="2020-11-29T01:38:38.332" v="609" actId="1076"/>
          <ac:picMkLst>
            <pc:docMk/>
            <pc:sldMk cId="3836290652" sldId="268"/>
            <ac:picMk id="10" creationId="{F9E6E209-723F-482C-A8FA-23C6E77F21DF}"/>
          </ac:picMkLst>
        </pc:picChg>
        <pc:picChg chg="add mod">
          <ac:chgData name="Harris, Anthony L" userId="S::bob999@live.missouristate.edu::2993b0a8-415f-41cd-a10c-8b07ac2b96f8" providerId="AD" clId="Web-{AF7C79FF-4D41-8782-AC9C-8B63F75208FA}" dt="2020-11-29T01:38:42.176" v="610" actId="1076"/>
          <ac:picMkLst>
            <pc:docMk/>
            <pc:sldMk cId="3836290652" sldId="268"/>
            <ac:picMk id="11" creationId="{913FCC5A-5C73-4A35-826B-93DAE4BF5F83}"/>
          </ac:picMkLst>
        </pc:picChg>
        <pc:picChg chg="add mod">
          <ac:chgData name="Harris, Anthony L" userId="S::bob999@live.missouristate.edu::2993b0a8-415f-41cd-a10c-8b07ac2b96f8" providerId="AD" clId="Web-{AF7C79FF-4D41-8782-AC9C-8B63F75208FA}" dt="2020-11-29T01:38:44.098" v="611" actId="1076"/>
          <ac:picMkLst>
            <pc:docMk/>
            <pc:sldMk cId="3836290652" sldId="268"/>
            <ac:picMk id="12" creationId="{9C0899CC-D506-4CCE-8087-769F45277B25}"/>
          </ac:picMkLst>
        </pc:picChg>
        <pc:picChg chg="add mod">
          <ac:chgData name="Harris, Anthony L" userId="S::bob999@live.missouristate.edu::2993b0a8-415f-41cd-a10c-8b07ac2b96f8" providerId="AD" clId="Web-{AF7C79FF-4D41-8782-AC9C-8B63F75208FA}" dt="2020-11-29T01:38:50.707" v="612" actId="1076"/>
          <ac:picMkLst>
            <pc:docMk/>
            <pc:sldMk cId="3836290652" sldId="268"/>
            <ac:picMk id="13" creationId="{BD505B86-DAA0-4AE5-9D48-70AD8F164165}"/>
          </ac:picMkLst>
        </pc:picChg>
        <pc:picChg chg="add mod">
          <ac:chgData name="Harris, Anthony L" userId="S::bob999@live.missouristate.edu::2993b0a8-415f-41cd-a10c-8b07ac2b96f8" providerId="AD" clId="Web-{AF7C79FF-4D41-8782-AC9C-8B63F75208FA}" dt="2020-11-29T01:38:52.442" v="613" actId="1076"/>
          <ac:picMkLst>
            <pc:docMk/>
            <pc:sldMk cId="3836290652" sldId="268"/>
            <ac:picMk id="14" creationId="{C1B936F6-20ED-46CA-98FA-98A276A77C5C}"/>
          </ac:picMkLst>
        </pc:picChg>
      </pc:sldChg>
    </pc:docChg>
  </pc:docChgLst>
  <pc:docChgLst>
    <pc:chgData name="Harris, Anthony L" userId="2993b0a8-415f-41cd-a10c-8b07ac2b96f8" providerId="ADAL" clId="{34E4E89B-ECC8-4119-B616-B8B2B5D0DC67}"/>
    <pc:docChg chg="undo custSel mod addSld delSld modSld sldOrd addMainMaster delMainMaster">
      <pc:chgData name="Harris, Anthony L" userId="2993b0a8-415f-41cd-a10c-8b07ac2b96f8" providerId="ADAL" clId="{34E4E89B-ECC8-4119-B616-B8B2B5D0DC67}" dt="2020-11-08T03:44:49.030" v="870" actId="20577"/>
      <pc:docMkLst>
        <pc:docMk/>
      </pc:docMkLst>
      <pc:sldChg chg="modSp new mod">
        <pc:chgData name="Harris, Anthony L" userId="2993b0a8-415f-41cd-a10c-8b07ac2b96f8" providerId="ADAL" clId="{34E4E89B-ECC8-4119-B616-B8B2B5D0DC67}" dt="2020-11-08T03:13:34.652" v="90" actId="20577"/>
        <pc:sldMkLst>
          <pc:docMk/>
          <pc:sldMk cId="978441255" sldId="256"/>
        </pc:sldMkLst>
        <pc:spChg chg="mod">
          <ac:chgData name="Harris, Anthony L" userId="2993b0a8-415f-41cd-a10c-8b07ac2b96f8" providerId="ADAL" clId="{34E4E89B-ECC8-4119-B616-B8B2B5D0DC67}" dt="2020-11-08T03:13:09.993" v="45" actId="20577"/>
          <ac:spMkLst>
            <pc:docMk/>
            <pc:sldMk cId="978441255" sldId="256"/>
            <ac:spMk id="2" creationId="{1AD2F4ED-F281-4E8C-8B5B-FD1AC5F1B094}"/>
          </ac:spMkLst>
        </pc:spChg>
        <pc:spChg chg="mod">
          <ac:chgData name="Harris, Anthony L" userId="2993b0a8-415f-41cd-a10c-8b07ac2b96f8" providerId="ADAL" clId="{34E4E89B-ECC8-4119-B616-B8B2B5D0DC67}" dt="2020-11-08T03:13:34.652" v="90" actId="20577"/>
          <ac:spMkLst>
            <pc:docMk/>
            <pc:sldMk cId="978441255" sldId="256"/>
            <ac:spMk id="3" creationId="{45BE7023-E205-4DEB-B79B-585D3EB9944E}"/>
          </ac:spMkLst>
        </pc:spChg>
      </pc:sldChg>
      <pc:sldChg chg="addSp delSp modSp new del mod setBg modClrScheme setClrOvrMap delDesignElem chgLayout">
        <pc:chgData name="Harris, Anthony L" userId="2993b0a8-415f-41cd-a10c-8b07ac2b96f8" providerId="ADAL" clId="{34E4E89B-ECC8-4119-B616-B8B2B5D0DC67}" dt="2020-11-08T03:12:55.998" v="15" actId="47"/>
        <pc:sldMkLst>
          <pc:docMk/>
          <pc:sldMk cId="1122479848" sldId="256"/>
        </pc:sldMkLst>
        <pc:spChg chg="mod">
          <ac:chgData name="Harris, Anthony L" userId="2993b0a8-415f-41cd-a10c-8b07ac2b96f8" providerId="ADAL" clId="{34E4E89B-ECC8-4119-B616-B8B2B5D0DC67}" dt="2020-11-08T03:12:35.767" v="12" actId="26606"/>
          <ac:spMkLst>
            <pc:docMk/>
            <pc:sldMk cId="1122479848" sldId="256"/>
            <ac:spMk id="2" creationId="{73CB8351-3BA8-4AA1-B3EB-B605595D8752}"/>
          </ac:spMkLst>
        </pc:spChg>
        <pc:spChg chg="mod">
          <ac:chgData name="Harris, Anthony L" userId="2993b0a8-415f-41cd-a10c-8b07ac2b96f8" providerId="ADAL" clId="{34E4E89B-ECC8-4119-B616-B8B2B5D0DC67}" dt="2020-11-08T03:12:35.767" v="12" actId="26606"/>
          <ac:spMkLst>
            <pc:docMk/>
            <pc:sldMk cId="1122479848" sldId="256"/>
            <ac:spMk id="3" creationId="{81D16785-62EE-4E33-83F4-D84968901CEF}"/>
          </ac:spMkLst>
        </pc:spChg>
        <pc:spChg chg="add del">
          <ac:chgData name="Harris, Anthony L" userId="2993b0a8-415f-41cd-a10c-8b07ac2b96f8" providerId="ADAL" clId="{34E4E89B-ECC8-4119-B616-B8B2B5D0DC67}" dt="2020-11-08T03:12:29.855" v="3" actId="26606"/>
          <ac:spMkLst>
            <pc:docMk/>
            <pc:sldMk cId="1122479848" sldId="256"/>
            <ac:spMk id="9" creationId="{DCE1AED4-C7FF-4468-BF54-4470A0A3E283}"/>
          </ac:spMkLst>
        </pc:spChg>
        <pc:spChg chg="add del">
          <ac:chgData name="Harris, Anthony L" userId="2993b0a8-415f-41cd-a10c-8b07ac2b96f8" providerId="ADAL" clId="{34E4E89B-ECC8-4119-B616-B8B2B5D0DC67}" dt="2020-11-08T03:12:29.855" v="3" actId="26606"/>
          <ac:spMkLst>
            <pc:docMk/>
            <pc:sldMk cId="1122479848" sldId="256"/>
            <ac:spMk id="11" creationId="{BDE94FAB-AA60-43B4-A2C3-3A940B9A951A}"/>
          </ac:spMkLst>
        </pc:spChg>
        <pc:spChg chg="add del">
          <ac:chgData name="Harris, Anthony L" userId="2993b0a8-415f-41cd-a10c-8b07ac2b96f8" providerId="ADAL" clId="{34E4E89B-ECC8-4119-B616-B8B2B5D0DC67}" dt="2020-11-08T03:12:31.229" v="5" actId="26606"/>
          <ac:spMkLst>
            <pc:docMk/>
            <pc:sldMk cId="1122479848" sldId="256"/>
            <ac:spMk id="13" creationId="{79EB4626-023C-436D-9F57-9EB46080909D}"/>
          </ac:spMkLst>
        </pc:spChg>
        <pc:spChg chg="add del">
          <ac:chgData name="Harris, Anthony L" userId="2993b0a8-415f-41cd-a10c-8b07ac2b96f8" providerId="ADAL" clId="{34E4E89B-ECC8-4119-B616-B8B2B5D0DC67}" dt="2020-11-08T03:12:31.229" v="5" actId="26606"/>
          <ac:spMkLst>
            <pc:docMk/>
            <pc:sldMk cId="1122479848" sldId="256"/>
            <ac:spMk id="14" creationId="{AD35AE2F-5E3A-49D9-8DE1-8A333BA4088E}"/>
          </ac:spMkLst>
        </pc:spChg>
        <pc:spChg chg="add del">
          <ac:chgData name="Harris, Anthony L" userId="2993b0a8-415f-41cd-a10c-8b07ac2b96f8" providerId="ADAL" clId="{34E4E89B-ECC8-4119-B616-B8B2B5D0DC67}" dt="2020-11-08T03:12:31.229" v="5" actId="26606"/>
          <ac:spMkLst>
            <pc:docMk/>
            <pc:sldMk cId="1122479848" sldId="256"/>
            <ac:spMk id="16" creationId="{04D8AD8F-EF7F-481F-B99A-B8513897050A}"/>
          </ac:spMkLst>
        </pc:spChg>
        <pc:spChg chg="add del">
          <ac:chgData name="Harris, Anthony L" userId="2993b0a8-415f-41cd-a10c-8b07ac2b96f8" providerId="ADAL" clId="{34E4E89B-ECC8-4119-B616-B8B2B5D0DC67}" dt="2020-11-08T03:12:33.557" v="7" actId="26606"/>
          <ac:spMkLst>
            <pc:docMk/>
            <pc:sldMk cId="1122479848" sldId="256"/>
            <ac:spMk id="18" creationId="{3011B0B3-5679-4759-90B8-3B908C4CBD21}"/>
          </ac:spMkLst>
        </pc:spChg>
        <pc:spChg chg="add del">
          <ac:chgData name="Harris, Anthony L" userId="2993b0a8-415f-41cd-a10c-8b07ac2b96f8" providerId="ADAL" clId="{34E4E89B-ECC8-4119-B616-B8B2B5D0DC67}" dt="2020-11-08T03:12:34.996" v="9" actId="26606"/>
          <ac:spMkLst>
            <pc:docMk/>
            <pc:sldMk cId="1122479848" sldId="256"/>
            <ac:spMk id="22" creationId="{D6F5F07B-A917-442C-82D5-5719737E9E68}"/>
          </ac:spMkLst>
        </pc:spChg>
        <pc:spChg chg="add del">
          <ac:chgData name="Harris, Anthony L" userId="2993b0a8-415f-41cd-a10c-8b07ac2b96f8" providerId="ADAL" clId="{34E4E89B-ECC8-4119-B616-B8B2B5D0DC67}" dt="2020-11-08T03:12:34.996" v="9" actId="26606"/>
          <ac:spMkLst>
            <pc:docMk/>
            <pc:sldMk cId="1122479848" sldId="256"/>
            <ac:spMk id="24" creationId="{C6C3E48C-655A-4982-8E73-7FB0D9E650FE}"/>
          </ac:spMkLst>
        </pc:spChg>
        <pc:spChg chg="add del">
          <ac:chgData name="Harris, Anthony L" userId="2993b0a8-415f-41cd-a10c-8b07ac2b96f8" providerId="ADAL" clId="{34E4E89B-ECC8-4119-B616-B8B2B5D0DC67}" dt="2020-11-08T03:12:35.655" v="11" actId="26606"/>
          <ac:spMkLst>
            <pc:docMk/>
            <pc:sldMk cId="1122479848" sldId="256"/>
            <ac:spMk id="26" creationId="{6CCA5F87-1D1E-45CB-8D83-FC7EEFAD9935}"/>
          </ac:spMkLst>
        </pc:spChg>
        <pc:spChg chg="add del">
          <ac:chgData name="Harris, Anthony L" userId="2993b0a8-415f-41cd-a10c-8b07ac2b96f8" providerId="ADAL" clId="{34E4E89B-ECC8-4119-B616-B8B2B5D0DC67}" dt="2020-11-08T03:12:35.655" v="11" actId="26606"/>
          <ac:spMkLst>
            <pc:docMk/>
            <pc:sldMk cId="1122479848" sldId="256"/>
            <ac:spMk id="28" creationId="{7CCFC2C6-6238-4A2F-93DE-2ADF74AF635E}"/>
          </ac:spMkLst>
        </pc:spChg>
        <pc:spChg chg="add del">
          <ac:chgData name="Harris, Anthony L" userId="2993b0a8-415f-41cd-a10c-8b07ac2b96f8" providerId="ADAL" clId="{34E4E89B-ECC8-4119-B616-B8B2B5D0DC67}" dt="2020-11-08T03:12:35.655" v="11" actId="26606"/>
          <ac:spMkLst>
            <pc:docMk/>
            <pc:sldMk cId="1122479848" sldId="256"/>
            <ac:spMk id="29" creationId="{AF2F604E-43BE-4DC3-B983-E071523364F8}"/>
          </ac:spMkLst>
        </pc:spChg>
        <pc:spChg chg="add del">
          <ac:chgData name="Harris, Anthony L" userId="2993b0a8-415f-41cd-a10c-8b07ac2b96f8" providerId="ADAL" clId="{34E4E89B-ECC8-4119-B616-B8B2B5D0DC67}" dt="2020-11-08T03:12:35.655" v="11" actId="26606"/>
          <ac:spMkLst>
            <pc:docMk/>
            <pc:sldMk cId="1122479848" sldId="256"/>
            <ac:spMk id="30" creationId="{08C9B587-E65E-4B52-B37C-ABEBB6E87928}"/>
          </ac:spMkLst>
        </pc:spChg>
        <pc:spChg chg="add del">
          <ac:chgData name="Harris, Anthony L" userId="2993b0a8-415f-41cd-a10c-8b07ac2b96f8" providerId="ADAL" clId="{34E4E89B-ECC8-4119-B616-B8B2B5D0DC67}" dt="2020-11-08T03:12:52.589" v="14"/>
          <ac:spMkLst>
            <pc:docMk/>
            <pc:sldMk cId="1122479848" sldId="256"/>
            <ac:spMk id="33" creationId="{608EAA06-5488-416B-B2B2-E55213011012}"/>
          </ac:spMkLst>
        </pc:spChg>
        <pc:picChg chg="add del">
          <ac:chgData name="Harris, Anthony L" userId="2993b0a8-415f-41cd-a10c-8b07ac2b96f8" providerId="ADAL" clId="{34E4E89B-ECC8-4119-B616-B8B2B5D0DC67}" dt="2020-11-08T03:12:29.855" v="3" actId="26606"/>
          <ac:picMkLst>
            <pc:docMk/>
            <pc:sldMk cId="1122479848" sldId="256"/>
            <ac:picMk id="4" creationId="{823D15A8-7013-41FE-8B7F-B1C92CDEDC6C}"/>
          </ac:picMkLst>
        </pc:picChg>
        <pc:picChg chg="add del">
          <ac:chgData name="Harris, Anthony L" userId="2993b0a8-415f-41cd-a10c-8b07ac2b96f8" providerId="ADAL" clId="{34E4E89B-ECC8-4119-B616-B8B2B5D0DC67}" dt="2020-11-08T03:12:31.229" v="5" actId="26606"/>
          <ac:picMkLst>
            <pc:docMk/>
            <pc:sldMk cId="1122479848" sldId="256"/>
            <ac:picMk id="15" creationId="{2E5B5268-7CFE-4C36-B695-0D9FC071CC0C}"/>
          </ac:picMkLst>
        </pc:picChg>
        <pc:picChg chg="add del">
          <ac:chgData name="Harris, Anthony L" userId="2993b0a8-415f-41cd-a10c-8b07ac2b96f8" providerId="ADAL" clId="{34E4E89B-ECC8-4119-B616-B8B2B5D0DC67}" dt="2020-11-08T03:12:33.557" v="7" actId="26606"/>
          <ac:picMkLst>
            <pc:docMk/>
            <pc:sldMk cId="1122479848" sldId="256"/>
            <ac:picMk id="19" creationId="{3482C3E8-4CA0-4717-82B5-01B07F69AB7F}"/>
          </ac:picMkLst>
        </pc:picChg>
        <pc:picChg chg="add del">
          <ac:chgData name="Harris, Anthony L" userId="2993b0a8-415f-41cd-a10c-8b07ac2b96f8" providerId="ADAL" clId="{34E4E89B-ECC8-4119-B616-B8B2B5D0DC67}" dt="2020-11-08T03:12:34.996" v="9" actId="26606"/>
          <ac:picMkLst>
            <pc:docMk/>
            <pc:sldMk cId="1122479848" sldId="256"/>
            <ac:picMk id="23" creationId="{E31211AE-26D7-48A4-B4E7-E201B065B6B0}"/>
          </ac:picMkLst>
        </pc:picChg>
        <pc:picChg chg="add del">
          <ac:chgData name="Harris, Anthony L" userId="2993b0a8-415f-41cd-a10c-8b07ac2b96f8" providerId="ADAL" clId="{34E4E89B-ECC8-4119-B616-B8B2B5D0DC67}" dt="2020-11-08T03:12:35.655" v="11" actId="26606"/>
          <ac:picMkLst>
            <pc:docMk/>
            <pc:sldMk cId="1122479848" sldId="256"/>
            <ac:picMk id="27" creationId="{17C05D68-F3E7-4347-9C3D-5DD000ECE546}"/>
          </ac:picMkLst>
        </pc:picChg>
        <pc:picChg chg="add">
          <ac:chgData name="Harris, Anthony L" userId="2993b0a8-415f-41cd-a10c-8b07ac2b96f8" providerId="ADAL" clId="{34E4E89B-ECC8-4119-B616-B8B2B5D0DC67}" dt="2020-11-08T03:12:35.767" v="12" actId="26606"/>
          <ac:picMkLst>
            <pc:docMk/>
            <pc:sldMk cId="1122479848" sldId="256"/>
            <ac:picMk id="32" creationId="{5F448287-5CD4-426C-BDDD-9478F9686F5D}"/>
          </ac:picMkLst>
        </pc:picChg>
        <pc:cxnChg chg="add del">
          <ac:chgData name="Harris, Anthony L" userId="2993b0a8-415f-41cd-a10c-8b07ac2b96f8" providerId="ADAL" clId="{34E4E89B-ECC8-4119-B616-B8B2B5D0DC67}" dt="2020-11-08T03:12:33.557" v="7" actId="26606"/>
          <ac:cxnSpMkLst>
            <pc:docMk/>
            <pc:sldMk cId="1122479848" sldId="256"/>
            <ac:cxnSpMk id="20" creationId="{32E97E5C-7A5F-424E-AAE4-654396E90799}"/>
          </ac:cxnSpMkLst>
        </pc:cxnChg>
      </pc:sldChg>
      <pc:sldChg chg="addSp modSp new mod">
        <pc:chgData name="Harris, Anthony L" userId="2993b0a8-415f-41cd-a10c-8b07ac2b96f8" providerId="ADAL" clId="{34E4E89B-ECC8-4119-B616-B8B2B5D0DC67}" dt="2020-11-08T03:23:49.527" v="426" actId="20577"/>
        <pc:sldMkLst>
          <pc:docMk/>
          <pc:sldMk cId="3767406752" sldId="257"/>
        </pc:sldMkLst>
        <pc:spChg chg="mod">
          <ac:chgData name="Harris, Anthony L" userId="2993b0a8-415f-41cd-a10c-8b07ac2b96f8" providerId="ADAL" clId="{34E4E89B-ECC8-4119-B616-B8B2B5D0DC67}" dt="2020-11-08T03:19:26.776" v="301" actId="14100"/>
          <ac:spMkLst>
            <pc:docMk/>
            <pc:sldMk cId="3767406752" sldId="257"/>
            <ac:spMk id="2" creationId="{0E7ECBD7-8AED-4884-9646-4583D37C808E}"/>
          </ac:spMkLst>
        </pc:spChg>
        <pc:spChg chg="mod">
          <ac:chgData name="Harris, Anthony L" userId="2993b0a8-415f-41cd-a10c-8b07ac2b96f8" providerId="ADAL" clId="{34E4E89B-ECC8-4119-B616-B8B2B5D0DC67}" dt="2020-11-08T03:23:49.527" v="426" actId="20577"/>
          <ac:spMkLst>
            <pc:docMk/>
            <pc:sldMk cId="3767406752" sldId="257"/>
            <ac:spMk id="3" creationId="{33622023-EF4C-4678-B463-638FB9D68226}"/>
          </ac:spMkLst>
        </pc:spChg>
        <pc:picChg chg="add mod">
          <ac:chgData name="Harris, Anthony L" userId="2993b0a8-415f-41cd-a10c-8b07ac2b96f8" providerId="ADAL" clId="{34E4E89B-ECC8-4119-B616-B8B2B5D0DC67}" dt="2020-11-08T03:19:10.912" v="300" actId="1076"/>
          <ac:picMkLst>
            <pc:docMk/>
            <pc:sldMk cId="3767406752" sldId="257"/>
            <ac:picMk id="1026" creationId="{00CD67A9-E73C-40A6-B36E-CD53F3E1EE9B}"/>
          </ac:picMkLst>
        </pc:picChg>
        <pc:picChg chg="add mod">
          <ac:chgData name="Harris, Anthony L" userId="2993b0a8-415f-41cd-a10c-8b07ac2b96f8" providerId="ADAL" clId="{34E4E89B-ECC8-4119-B616-B8B2B5D0DC67}" dt="2020-11-08T03:18:50.549" v="298" actId="1076"/>
          <ac:picMkLst>
            <pc:docMk/>
            <pc:sldMk cId="3767406752" sldId="257"/>
            <ac:picMk id="1028" creationId="{1C68F218-EB7F-4869-AC2C-73FEF59A527C}"/>
          </ac:picMkLst>
        </pc:picChg>
        <pc:picChg chg="add mod">
          <ac:chgData name="Harris, Anthony L" userId="2993b0a8-415f-41cd-a10c-8b07ac2b96f8" providerId="ADAL" clId="{34E4E89B-ECC8-4119-B616-B8B2B5D0DC67}" dt="2020-11-08T03:19:05.504" v="299" actId="1076"/>
          <ac:picMkLst>
            <pc:docMk/>
            <pc:sldMk cId="3767406752" sldId="257"/>
            <ac:picMk id="1030" creationId="{D3F74EA5-A863-45EB-963F-5B19EC6DEF0E}"/>
          </ac:picMkLst>
        </pc:picChg>
        <pc:picChg chg="add mod">
          <ac:chgData name="Harris, Anthony L" userId="2993b0a8-415f-41cd-a10c-8b07ac2b96f8" providerId="ADAL" clId="{34E4E89B-ECC8-4119-B616-B8B2B5D0DC67}" dt="2020-11-08T03:17:58.152" v="290" actId="1076"/>
          <ac:picMkLst>
            <pc:docMk/>
            <pc:sldMk cId="3767406752" sldId="257"/>
            <ac:picMk id="1032" creationId="{FB867338-EE67-4E1D-8627-2B8D22C98DB1}"/>
          </ac:picMkLst>
        </pc:picChg>
        <pc:picChg chg="add mod">
          <ac:chgData name="Harris, Anthony L" userId="2993b0a8-415f-41cd-a10c-8b07ac2b96f8" providerId="ADAL" clId="{34E4E89B-ECC8-4119-B616-B8B2B5D0DC67}" dt="2020-11-08T03:18:30.013" v="296" actId="1076"/>
          <ac:picMkLst>
            <pc:docMk/>
            <pc:sldMk cId="3767406752" sldId="257"/>
            <ac:picMk id="1034" creationId="{3184FDE8-AA16-46B6-9436-446285FFAA44}"/>
          </ac:picMkLst>
        </pc:picChg>
        <pc:picChg chg="add mod">
          <ac:chgData name="Harris, Anthony L" userId="2993b0a8-415f-41cd-a10c-8b07ac2b96f8" providerId="ADAL" clId="{34E4E89B-ECC8-4119-B616-B8B2B5D0DC67}" dt="2020-11-08T03:18:13.846" v="293" actId="1076"/>
          <ac:picMkLst>
            <pc:docMk/>
            <pc:sldMk cId="3767406752" sldId="257"/>
            <ac:picMk id="1036" creationId="{92CB7A2D-822D-4548-8F0F-A9FB84AD0AC9}"/>
          </ac:picMkLst>
        </pc:picChg>
        <pc:picChg chg="add mod">
          <ac:chgData name="Harris, Anthony L" userId="2993b0a8-415f-41cd-a10c-8b07ac2b96f8" providerId="ADAL" clId="{34E4E89B-ECC8-4119-B616-B8B2B5D0DC67}" dt="2020-11-08T03:18:25.962" v="295" actId="1076"/>
          <ac:picMkLst>
            <pc:docMk/>
            <pc:sldMk cId="3767406752" sldId="257"/>
            <ac:picMk id="1038" creationId="{E8D03698-AF53-4965-AFD8-9C63FB34B22F}"/>
          </ac:picMkLst>
        </pc:picChg>
        <pc:picChg chg="add mod">
          <ac:chgData name="Harris, Anthony L" userId="2993b0a8-415f-41cd-a10c-8b07ac2b96f8" providerId="ADAL" clId="{34E4E89B-ECC8-4119-B616-B8B2B5D0DC67}" dt="2020-11-08T03:17:41.034" v="289" actId="1076"/>
          <ac:picMkLst>
            <pc:docMk/>
            <pc:sldMk cId="3767406752" sldId="257"/>
            <ac:picMk id="1040" creationId="{F2A7763E-0C3F-49E5-AD02-C21A9A459E3E}"/>
          </ac:picMkLst>
        </pc:picChg>
      </pc:sldChg>
      <pc:sldChg chg="addSp delSp modSp new mod">
        <pc:chgData name="Harris, Anthony L" userId="2993b0a8-415f-41cd-a10c-8b07ac2b96f8" providerId="ADAL" clId="{34E4E89B-ECC8-4119-B616-B8B2B5D0DC67}" dt="2020-11-08T03:40:06.340" v="491" actId="14100"/>
        <pc:sldMkLst>
          <pc:docMk/>
          <pc:sldMk cId="1482702323" sldId="258"/>
        </pc:sldMkLst>
        <pc:spChg chg="mod">
          <ac:chgData name="Harris, Anthony L" userId="2993b0a8-415f-41cd-a10c-8b07ac2b96f8" providerId="ADAL" clId="{34E4E89B-ECC8-4119-B616-B8B2B5D0DC67}" dt="2020-11-08T03:39:28.680" v="487" actId="5793"/>
          <ac:spMkLst>
            <pc:docMk/>
            <pc:sldMk cId="1482702323" sldId="258"/>
            <ac:spMk id="2" creationId="{AF9AE04F-DC8F-471A-BAB4-2AF08062606C}"/>
          </ac:spMkLst>
        </pc:spChg>
        <pc:spChg chg="del">
          <ac:chgData name="Harris, Anthony L" userId="2993b0a8-415f-41cd-a10c-8b07ac2b96f8" providerId="ADAL" clId="{34E4E89B-ECC8-4119-B616-B8B2B5D0DC67}" dt="2020-11-08T03:34:45.238" v="450"/>
          <ac:spMkLst>
            <pc:docMk/>
            <pc:sldMk cId="1482702323" sldId="258"/>
            <ac:spMk id="3" creationId="{1CF42F75-1424-42BD-8893-6DA85DB2C58E}"/>
          </ac:spMkLst>
        </pc:spChg>
        <pc:spChg chg="add del mod">
          <ac:chgData name="Harris, Anthony L" userId="2993b0a8-415f-41cd-a10c-8b07ac2b96f8" providerId="ADAL" clId="{34E4E89B-ECC8-4119-B616-B8B2B5D0DC67}" dt="2020-11-08T03:36:38.054" v="458"/>
          <ac:spMkLst>
            <pc:docMk/>
            <pc:sldMk cId="1482702323" sldId="258"/>
            <ac:spMk id="7" creationId="{3B198CC4-F8A5-4E2F-BAE6-933A42482463}"/>
          </ac:spMkLst>
        </pc:spChg>
        <pc:spChg chg="add del mod">
          <ac:chgData name="Harris, Anthony L" userId="2993b0a8-415f-41cd-a10c-8b07ac2b96f8" providerId="ADAL" clId="{34E4E89B-ECC8-4119-B616-B8B2B5D0DC67}" dt="2020-11-08T03:37:11.899" v="466"/>
          <ac:spMkLst>
            <pc:docMk/>
            <pc:sldMk cId="1482702323" sldId="258"/>
            <ac:spMk id="11" creationId="{23EDAF64-7508-4816-9B13-1CC412663C61}"/>
          </ac:spMkLst>
        </pc:spChg>
        <pc:picChg chg="add del mod">
          <ac:chgData name="Harris, Anthony L" userId="2993b0a8-415f-41cd-a10c-8b07ac2b96f8" providerId="ADAL" clId="{34E4E89B-ECC8-4119-B616-B8B2B5D0DC67}" dt="2020-11-08T03:35:52.847" v="457" actId="478"/>
          <ac:picMkLst>
            <pc:docMk/>
            <pc:sldMk cId="1482702323" sldId="258"/>
            <ac:picMk id="5" creationId="{C24718A1-27B8-440F-ACB2-E8F614A35CA6}"/>
          </ac:picMkLst>
        </pc:picChg>
        <pc:picChg chg="add del mod">
          <ac:chgData name="Harris, Anthony L" userId="2993b0a8-415f-41cd-a10c-8b07ac2b96f8" providerId="ADAL" clId="{34E4E89B-ECC8-4119-B616-B8B2B5D0DC67}" dt="2020-11-08T03:37:01.909" v="464" actId="478"/>
          <ac:picMkLst>
            <pc:docMk/>
            <pc:sldMk cId="1482702323" sldId="258"/>
            <ac:picMk id="9" creationId="{15B62536-B280-4934-BA34-C42D61EF168E}"/>
          </ac:picMkLst>
        </pc:picChg>
        <pc:picChg chg="add mod">
          <ac:chgData name="Harris, Anthony L" userId="2993b0a8-415f-41cd-a10c-8b07ac2b96f8" providerId="ADAL" clId="{34E4E89B-ECC8-4119-B616-B8B2B5D0DC67}" dt="2020-11-08T03:37:21.300" v="470" actId="14100"/>
          <ac:picMkLst>
            <pc:docMk/>
            <pc:sldMk cId="1482702323" sldId="258"/>
            <ac:picMk id="13" creationId="{532BB823-AF43-4240-A091-4C051C35139B}"/>
          </ac:picMkLst>
        </pc:picChg>
        <pc:picChg chg="add mod">
          <ac:chgData name="Harris, Anthony L" userId="2993b0a8-415f-41cd-a10c-8b07ac2b96f8" providerId="ADAL" clId="{34E4E89B-ECC8-4119-B616-B8B2B5D0DC67}" dt="2020-11-08T03:40:06.340" v="491" actId="14100"/>
          <ac:picMkLst>
            <pc:docMk/>
            <pc:sldMk cId="1482702323" sldId="258"/>
            <ac:picMk id="15" creationId="{E7A0E4BF-0BF1-46CA-A3C0-305A801F1F89}"/>
          </ac:picMkLst>
        </pc:picChg>
        <pc:picChg chg="add mod">
          <ac:chgData name="Harris, Anthony L" userId="2993b0a8-415f-41cd-a10c-8b07ac2b96f8" providerId="ADAL" clId="{34E4E89B-ECC8-4119-B616-B8B2B5D0DC67}" dt="2020-11-08T03:37:07.626" v="465" actId="14100"/>
          <ac:picMkLst>
            <pc:docMk/>
            <pc:sldMk cId="1482702323" sldId="258"/>
            <ac:picMk id="2050" creationId="{AB05106C-9DB2-447E-9880-14E7E6FD59B2}"/>
          </ac:picMkLst>
        </pc:picChg>
      </pc:sldChg>
      <pc:sldChg chg="modSp new mod">
        <pc:chgData name="Harris, Anthony L" userId="2993b0a8-415f-41cd-a10c-8b07ac2b96f8" providerId="ADAL" clId="{34E4E89B-ECC8-4119-B616-B8B2B5D0DC67}" dt="2020-11-08T03:44:22.174" v="856" actId="5793"/>
        <pc:sldMkLst>
          <pc:docMk/>
          <pc:sldMk cId="195053449" sldId="259"/>
        </pc:sldMkLst>
        <pc:spChg chg="mod">
          <ac:chgData name="Harris, Anthony L" userId="2993b0a8-415f-41cd-a10c-8b07ac2b96f8" providerId="ADAL" clId="{34E4E89B-ECC8-4119-B616-B8B2B5D0DC67}" dt="2020-11-08T03:41:23.231" v="511" actId="20577"/>
          <ac:spMkLst>
            <pc:docMk/>
            <pc:sldMk cId="195053449" sldId="259"/>
            <ac:spMk id="2" creationId="{9E23B9A5-6088-4D24-8DB8-B86AD4CB8C42}"/>
          </ac:spMkLst>
        </pc:spChg>
        <pc:spChg chg="mod">
          <ac:chgData name="Harris, Anthony L" userId="2993b0a8-415f-41cd-a10c-8b07ac2b96f8" providerId="ADAL" clId="{34E4E89B-ECC8-4119-B616-B8B2B5D0DC67}" dt="2020-11-08T03:44:22.174" v="856" actId="5793"/>
          <ac:spMkLst>
            <pc:docMk/>
            <pc:sldMk cId="195053449" sldId="259"/>
            <ac:spMk id="3" creationId="{4567F261-0230-4D13-882C-DEB611D80B9F}"/>
          </ac:spMkLst>
        </pc:spChg>
      </pc:sldChg>
      <pc:sldChg chg="modSp new del mod">
        <pc:chgData name="Harris, Anthony L" userId="2993b0a8-415f-41cd-a10c-8b07ac2b96f8" providerId="ADAL" clId="{34E4E89B-ECC8-4119-B616-B8B2B5D0DC67}" dt="2020-11-08T03:43:19.224" v="650" actId="47"/>
        <pc:sldMkLst>
          <pc:docMk/>
          <pc:sldMk cId="311940988" sldId="260"/>
        </pc:sldMkLst>
        <pc:spChg chg="mod">
          <ac:chgData name="Harris, Anthony L" userId="2993b0a8-415f-41cd-a10c-8b07ac2b96f8" providerId="ADAL" clId="{34E4E89B-ECC8-4119-B616-B8B2B5D0DC67}" dt="2020-11-08T03:43:13.972" v="649" actId="20577"/>
          <ac:spMkLst>
            <pc:docMk/>
            <pc:sldMk cId="311940988" sldId="260"/>
            <ac:spMk id="2" creationId="{350B647A-48E4-49ED-AEDC-1726D0870E9E}"/>
          </ac:spMkLst>
        </pc:spChg>
      </pc:sldChg>
      <pc:sldChg chg="delSp modSp new mod">
        <pc:chgData name="Harris, Anthony L" userId="2993b0a8-415f-41cd-a10c-8b07ac2b96f8" providerId="ADAL" clId="{34E4E89B-ECC8-4119-B616-B8B2B5D0DC67}" dt="2020-11-08T03:44:49.030" v="870" actId="20577"/>
        <pc:sldMkLst>
          <pc:docMk/>
          <pc:sldMk cId="797582383" sldId="260"/>
        </pc:sldMkLst>
        <pc:spChg chg="mod">
          <ac:chgData name="Harris, Anthony L" userId="2993b0a8-415f-41cd-a10c-8b07ac2b96f8" providerId="ADAL" clId="{34E4E89B-ECC8-4119-B616-B8B2B5D0DC67}" dt="2020-11-08T03:44:49.030" v="870" actId="20577"/>
          <ac:spMkLst>
            <pc:docMk/>
            <pc:sldMk cId="797582383" sldId="260"/>
            <ac:spMk id="2" creationId="{94248F5A-2DCB-439B-B7C4-E02C925673CB}"/>
          </ac:spMkLst>
        </pc:spChg>
        <pc:spChg chg="del">
          <ac:chgData name="Harris, Anthony L" userId="2993b0a8-415f-41cd-a10c-8b07ac2b96f8" providerId="ADAL" clId="{34E4E89B-ECC8-4119-B616-B8B2B5D0DC67}" dt="2020-11-08T03:44:45.325" v="860" actId="478"/>
          <ac:spMkLst>
            <pc:docMk/>
            <pc:sldMk cId="797582383" sldId="260"/>
            <ac:spMk id="3" creationId="{F5E0CB5B-A805-4FC6-8EB3-F29AB05BF675}"/>
          </ac:spMkLst>
        </pc:spChg>
      </pc:sldChg>
      <pc:sldChg chg="new del">
        <pc:chgData name="Harris, Anthony L" userId="2993b0a8-415f-41cd-a10c-8b07ac2b96f8" providerId="ADAL" clId="{34E4E89B-ECC8-4119-B616-B8B2B5D0DC67}" dt="2020-11-08T03:44:31.449" v="858" actId="47"/>
        <pc:sldMkLst>
          <pc:docMk/>
          <pc:sldMk cId="1857376089" sldId="260"/>
        </pc:sldMkLst>
      </pc:sldChg>
      <pc:sldChg chg="new del ord">
        <pc:chgData name="Harris, Anthony L" userId="2993b0a8-415f-41cd-a10c-8b07ac2b96f8" providerId="ADAL" clId="{34E4E89B-ECC8-4119-B616-B8B2B5D0DC67}" dt="2020-11-08T03:42:51.324" v="614" actId="47"/>
        <pc:sldMkLst>
          <pc:docMk/>
          <pc:sldMk cId="3829554901" sldId="260"/>
        </pc:sldMkLst>
      </pc:sldChg>
      <pc:sldMasterChg chg="add del addSldLayout delSldLayout">
        <pc:chgData name="Harris, Anthony L" userId="2993b0a8-415f-41cd-a10c-8b07ac2b96f8" providerId="ADAL" clId="{34E4E89B-ECC8-4119-B616-B8B2B5D0DC67}" dt="2020-11-08T03:12:35.767" v="12" actId="26606"/>
        <pc:sldMasterMkLst>
          <pc:docMk/>
          <pc:sldMasterMk cId="475154029" sldId="2147483660"/>
        </pc:sldMasterMkLst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124064858" sldId="2147483661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668731786" sldId="2147483662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4023502221" sldId="2147483663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1210949017" sldId="2147483664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3901677316" sldId="2147483665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3765587525" sldId="2147483666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1281826119" sldId="2147483667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3044097420" sldId="2147483668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93872491" sldId="2147483669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1129509102" sldId="2147483670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4108676334" sldId="2147483671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837189630" sldId="2147483672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3286291618" sldId="2147483673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1950284374" sldId="2147483674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5634522" sldId="2147483675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1364374857" sldId="2147483676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3247038860" sldId="2147483677"/>
          </pc:sldLayoutMkLst>
        </pc:sldLayoutChg>
      </pc:sldMasterChg>
      <pc:sldMasterChg chg="add del replId addSldLayout delSldLayout">
        <pc:chgData name="Harris, Anthony L" userId="2993b0a8-415f-41cd-a10c-8b07ac2b96f8" providerId="ADAL" clId="{34E4E89B-ECC8-4119-B616-B8B2B5D0DC67}" dt="2020-11-08T03:12:29.855" v="3" actId="26606"/>
        <pc:sldMasterMkLst>
          <pc:docMk/>
          <pc:sldMasterMk cId="1697497822" sldId="2147483678"/>
        </pc:sldMasterMkLst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1625066978" sldId="2147483679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1267812561" sldId="2147483680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649013710" sldId="2147483681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4036304251" sldId="2147483682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511354132" sldId="2147483683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1876801475" sldId="2147483684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3122513968" sldId="2147483685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1587882037" sldId="2147483686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2298291552" sldId="2147483687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1072029804" sldId="2147483688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2341299467" sldId="2147483689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1287867171" sldId="2147483690"/>
          </pc:sldLayoutMkLst>
        </pc:sldLayoutChg>
      </pc:sldMasterChg>
      <pc:sldMasterChg chg="add del addSldLayout delSldLayout">
        <pc:chgData name="Harris, Anthony L" userId="2993b0a8-415f-41cd-a10c-8b07ac2b96f8" providerId="ADAL" clId="{34E4E89B-ECC8-4119-B616-B8B2B5D0DC67}" dt="2020-11-08T03:12:31.229" v="5" actId="26606"/>
        <pc:sldMasterMkLst>
          <pc:docMk/>
          <pc:sldMasterMk cId="3217534926" sldId="2147483699"/>
        </pc:sldMasterMkLst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524553698" sldId="2147483688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502571514" sldId="2147483689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298614113" sldId="2147483690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3511800462" sldId="2147483691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3530017903" sldId="2147483692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2500836851" sldId="2147483693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4078284315" sldId="2147483694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1766679045" sldId="2147483695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3952136832" sldId="2147483696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2654401810" sldId="2147483697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3500231244" sldId="2147483698"/>
          </pc:sldLayoutMkLst>
        </pc:sldLayoutChg>
      </pc:sldMasterChg>
      <pc:sldMasterChg chg="add del addSldLayout delSldLayout">
        <pc:chgData name="Harris, Anthony L" userId="2993b0a8-415f-41cd-a10c-8b07ac2b96f8" providerId="ADAL" clId="{34E4E89B-ECC8-4119-B616-B8B2B5D0DC67}" dt="2020-11-08T03:12:33.557" v="7" actId="26606"/>
        <pc:sldMasterMkLst>
          <pc:docMk/>
          <pc:sldMasterMk cId="418274518" sldId="2147483712"/>
        </pc:sldMasterMkLst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2604715502" sldId="2147483701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1308410666" sldId="2147483702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2944490503" sldId="2147483703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1405549286" sldId="2147483704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1919781238" sldId="2147483705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1923473509" sldId="2147483706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2755642664" sldId="2147483707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4227208012" sldId="2147483708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1156212730" sldId="2147483709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41841264" sldId="2147483710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706658416" sldId="2147483711"/>
          </pc:sldLayoutMkLst>
        </pc:sldLayoutChg>
      </pc:sldMasterChg>
      <pc:sldMasterChg chg="add del addSldLayout delSldLayout">
        <pc:chgData name="Harris, Anthony L" userId="2993b0a8-415f-41cd-a10c-8b07ac2b96f8" providerId="ADAL" clId="{34E4E89B-ECC8-4119-B616-B8B2B5D0DC67}" dt="2020-11-08T03:12:34.996" v="9" actId="26606"/>
        <pc:sldMasterMkLst>
          <pc:docMk/>
          <pc:sldMasterMk cId="2150726638" sldId="2147483738"/>
        </pc:sldMasterMkLst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1420309267" sldId="2147483727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895714146" sldId="2147483728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2360715242" sldId="2147483729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2928652414" sldId="2147483730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1662029523" sldId="2147483731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3999826031" sldId="2147483732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61642694" sldId="2147483733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3648663187" sldId="2147483734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2531579946" sldId="2147483735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460313514" sldId="2147483736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1544366693" sldId="2147483737"/>
          </pc:sldLayoutMkLst>
        </pc:sldLayoutChg>
      </pc:sldMasterChg>
      <pc:sldMasterChg chg="add del addSldLayout delSldLayout">
        <pc:chgData name="Harris, Anthony L" userId="2993b0a8-415f-41cd-a10c-8b07ac2b96f8" providerId="ADAL" clId="{34E4E89B-ECC8-4119-B616-B8B2B5D0DC67}" dt="2020-11-08T03:12:35.655" v="11" actId="26606"/>
        <pc:sldMasterMkLst>
          <pc:docMk/>
          <pc:sldMasterMk cId="321232586" sldId="2147483751"/>
        </pc:sldMasterMkLst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2364170326" sldId="2147483740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1008461303" sldId="2147483741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1154291377" sldId="2147483742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1830563404" sldId="2147483743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2192500937" sldId="2147483744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550226016" sldId="2147483745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1996251253" sldId="2147483746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3283635412" sldId="2147483747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1011934844" sldId="2147483748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479313920" sldId="2147483749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4264962483" sldId="2147483750"/>
          </pc:sldLayoutMkLst>
        </pc:sldLayoutChg>
      </pc:sldMasterChg>
      <pc:sldMasterChg chg="add addSldLayout">
        <pc:chgData name="Harris, Anthony L" userId="2993b0a8-415f-41cd-a10c-8b07ac2b96f8" providerId="ADAL" clId="{34E4E89B-ECC8-4119-B616-B8B2B5D0DC67}" dt="2020-11-08T03:12:35.767" v="12" actId="26606"/>
        <pc:sldMasterMkLst>
          <pc:docMk/>
          <pc:sldMasterMk cId="3901606769" sldId="2147483770"/>
        </pc:sldMasterMkLst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3008178247" sldId="2147483753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3569498843" sldId="2147483754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943683438" sldId="2147483755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2258629099" sldId="2147483756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121626924" sldId="2147483757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4229251144" sldId="2147483758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2323737158" sldId="2147483759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109204947" sldId="2147483760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793254994" sldId="2147483761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1966832815" sldId="2147483762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1016107532" sldId="2147483763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2496116740" sldId="2147483764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2637840642" sldId="2147483765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1942654506" sldId="2147483766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3507339315" sldId="2147483767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3459530385" sldId="2147483768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1079675169" sldId="21474837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1E275-7271-4116-896C-370F0ABEB1FE}" type="datetimeFigureOut">
              <a:rPr lang="en-US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7F3E6-B555-4D52-8199-0A4EDAE6A88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6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7F3E6-B555-4D52-8199-0A4EDAE6A88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1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7F3E6-B555-4D52-8199-0A4EDAE6A88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91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7F3E6-B555-4D52-8199-0A4EDAE6A88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7F3E6-B555-4D52-8199-0A4EDAE6A88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7F3E6-B555-4D52-8199-0A4EDAE6A88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7F3E6-B555-4D52-8199-0A4EDAE6A88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8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Naseem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7F3E6-B555-4D52-8199-0A4EDAE6A88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Naseem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7F3E6-B555-4D52-8199-0A4EDAE6A88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5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7F3E6-B555-4D52-8199-0A4EDAE6A88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45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7F3E6-B555-4D52-8199-0A4EDAE6A88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Naseem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7F3E6-B555-4D52-8199-0A4EDAE6A88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7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79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003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9221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77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283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014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8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7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6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9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nrpark.it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F4ED-F281-4E8C-8B5B-FD1AC5F1B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Parking Space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E7023-E205-4DEB-B79B-585D3EB99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Joshua Ellis | Anthony Harris | Naseem </a:t>
            </a:r>
            <a:r>
              <a:rPr lang="en-US" err="1"/>
              <a:t>Saquer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4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23F7-D87B-4336-9B51-5D5148E8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SimpleNet</a:t>
            </a:r>
          </a:p>
        </p:txBody>
      </p:sp>
      <p:pic>
        <p:nvPicPr>
          <p:cNvPr id="4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9A737AF6-2B14-41AC-8BEA-46E238721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479" y="2033957"/>
            <a:ext cx="4448175" cy="379095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739530D-A519-48F3-BBA8-6335EC45C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90" y="5986462"/>
            <a:ext cx="23145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7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3B61-1E2F-41CC-9B17-E0C5BB47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736815-B943-4F7F-9973-DC089B555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907519"/>
              </p:ext>
            </p:extLst>
          </p:nvPr>
        </p:nvGraphicFramePr>
        <p:xfrm>
          <a:off x="1104900" y="1600200"/>
          <a:ext cx="6759570" cy="3914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44482312"/>
                    </a:ext>
                  </a:extLst>
                </a:gridCol>
                <a:gridCol w="1491190">
                  <a:extLst>
                    <a:ext uri="{9D8B030D-6E8A-4147-A177-3AD203B41FA5}">
                      <a16:colId xmlns:a16="http://schemas.microsoft.com/office/drawing/2014/main" val="2810504350"/>
                    </a:ext>
                  </a:extLst>
                </a:gridCol>
                <a:gridCol w="1491190">
                  <a:extLst>
                    <a:ext uri="{9D8B030D-6E8A-4147-A177-3AD203B41FA5}">
                      <a16:colId xmlns:a16="http://schemas.microsoft.com/office/drawing/2014/main" val="3213223767"/>
                    </a:ext>
                  </a:extLst>
                </a:gridCol>
                <a:gridCol w="1491190">
                  <a:extLst>
                    <a:ext uri="{9D8B030D-6E8A-4147-A177-3AD203B41FA5}">
                      <a16:colId xmlns:a16="http://schemas.microsoft.com/office/drawing/2014/main" val="2712933723"/>
                    </a:ext>
                  </a:extLst>
                </a:gridCol>
              </a:tblGrid>
              <a:tr h="48934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 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 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59131"/>
                  </a:ext>
                </a:extLst>
              </a:tr>
              <a:tr h="489346">
                <a:tc>
                  <a:txBody>
                    <a:bodyPr/>
                    <a:lstStyle/>
                    <a:p>
                      <a:r>
                        <a:rPr lang="en-US" err="1"/>
                        <a:t>AlexNet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50,887,285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98.82%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98.59%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48122"/>
                  </a:ext>
                </a:extLst>
              </a:tr>
              <a:tr h="4893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Simple </a:t>
                      </a:r>
                      <a:r>
                        <a:rPr lang="en-US" dirty="0" err="1"/>
                        <a:t>DenseNet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361,794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98.41%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97.97%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70671"/>
                  </a:ext>
                </a:extLst>
              </a:tr>
              <a:tr h="489346">
                <a:tc>
                  <a:txBody>
                    <a:bodyPr/>
                    <a:lstStyle/>
                    <a:p>
                      <a:r>
                        <a:rPr lang="en-US" dirty="0"/>
                        <a:t>Simple ResNet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352,770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97.53%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98.15%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10237"/>
                  </a:ext>
                </a:extLst>
              </a:tr>
              <a:tr h="4893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DenseNet121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9,151,554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98.39%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98.61%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72444"/>
                  </a:ext>
                </a:extLst>
              </a:tr>
              <a:tr h="489346">
                <a:tc>
                  <a:txBody>
                    <a:bodyPr/>
                    <a:lstStyle/>
                    <a:p>
                      <a:r>
                        <a:rPr lang="en-US"/>
                        <a:t>DenseNet201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22,271,042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98.18%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98.87%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57723"/>
                  </a:ext>
                </a:extLst>
              </a:tr>
              <a:tr h="489346">
                <a:tc>
                  <a:txBody>
                    <a:bodyPr/>
                    <a:lstStyle/>
                    <a:p>
                      <a:r>
                        <a:rPr lang="en-US"/>
                        <a:t>SimpleNet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6,082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92.25%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94.43%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923372"/>
                  </a:ext>
                </a:extLst>
              </a:tr>
              <a:tr h="48934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9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8F5A-2DCB-439B-B7C4-E02C9256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9758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CBD7-8AED-4884-9646-4583D37C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609"/>
          </a:xfrm>
        </p:spPr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2023-EF4C-4678-B463-638FB9D68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66328"/>
            <a:ext cx="8946541" cy="5082072"/>
          </a:xfrm>
        </p:spPr>
        <p:txBody>
          <a:bodyPr/>
          <a:lstStyle/>
          <a:p>
            <a:r>
              <a:rPr lang="en-US"/>
              <a:t>Classify a parking space as “free” or “busy”</a:t>
            </a:r>
          </a:p>
          <a:p>
            <a:r>
              <a:rPr lang="en-US"/>
              <a:t>Dataset URL: </a:t>
            </a:r>
            <a:r>
              <a:rPr lang="en-US">
                <a:hlinkClick r:id="rId3"/>
              </a:rPr>
              <a:t>http://cnrpark.it/</a:t>
            </a:r>
            <a:r>
              <a:rPr lang="en-US"/>
              <a:t> </a:t>
            </a:r>
          </a:p>
          <a:p>
            <a:r>
              <a:rPr lang="en-US"/>
              <a:t>12.5k image subset</a:t>
            </a:r>
          </a:p>
          <a:p>
            <a:r>
              <a:rPr lang="en-US"/>
              <a:t>145k image extended 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CD67A9-E73C-40A6-B36E-CD53F3E1E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60" y="28003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68F218-EB7F-4869-AC2C-73FEF59A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8003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F74EA5-A863-45EB-963F-5B19EC6D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690" y="28003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B867338-EE67-4E1D-8627-2B8D22C98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39" y="497653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184FDE8-AA16-46B6-9436-446285FFA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39" y="497653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2CB7A2D-822D-4548-8F0F-A9FB84AD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497653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8D03698-AF53-4965-AFD8-9C63FB34B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68" y="497653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2A7763E-0C3F-49E5-AD02-C21A9A459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97653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0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A406-D939-4242-B251-7251406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Data: CNR-EXT-150x150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F35432-21BE-4DC1-9B2F-2A4574CAB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063141"/>
              </p:ext>
            </p:extLst>
          </p:nvPr>
        </p:nvGraphicFramePr>
        <p:xfrm>
          <a:off x="4220584" y="1152093"/>
          <a:ext cx="5486400" cy="1854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30758638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8111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1190438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21736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9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23176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44243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4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18618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18926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37544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9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37513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25665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63178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35166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b="1"/>
                        <a:t>TOTAL</a:t>
                      </a:r>
                      <a:r>
                        <a:rPr lang="en-US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79307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65658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b="1"/>
                        <a:t>144965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9471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E59A3B-C386-44F0-B19E-3DCF4DDE253F}"/>
              </a:ext>
            </a:extLst>
          </p:cNvPr>
          <p:cNvSpPr txBox="1">
            <a:spLocks/>
          </p:cNvSpPr>
          <p:nvPr/>
        </p:nvSpPr>
        <p:spPr>
          <a:xfrm>
            <a:off x="1094653" y="1152373"/>
            <a:ext cx="8966333" cy="5254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9 Cams</a:t>
            </a:r>
          </a:p>
          <a:p>
            <a:pPr>
              <a:buClr>
                <a:srgbClr val="8AD0D6"/>
              </a:buClr>
            </a:pPr>
            <a:r>
              <a:rPr lang="en-US"/>
              <a:t>Nov. 2015 – Feb. 2016</a:t>
            </a:r>
          </a:p>
          <a:p>
            <a:pPr lvl="1">
              <a:buClr>
                <a:srgbClr val="8AD0D6"/>
              </a:buClr>
            </a:pPr>
            <a:r>
              <a:rPr lang="en-US"/>
              <a:t>23 Days</a:t>
            </a:r>
          </a:p>
        </p:txBody>
      </p:sp>
      <p:pic>
        <p:nvPicPr>
          <p:cNvPr id="8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5126D028-E62F-4884-9676-A1289E6D3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30" y="2422405"/>
            <a:ext cx="2743200" cy="2725709"/>
          </a:xfrm>
          <a:prstGeom prst="rect">
            <a:avLst/>
          </a:prstGeom>
        </p:spPr>
      </p:pic>
      <p:pic>
        <p:nvPicPr>
          <p:cNvPr id="9" name="Picture 9" descr="A picture containing snow, photo, covered, person&#10;&#10;Description automatically generated">
            <a:extLst>
              <a:ext uri="{FF2B5EF4-FFF2-40B4-BE49-F238E27FC236}">
                <a16:creationId xmlns:a16="http://schemas.microsoft.com/office/drawing/2014/main" id="{7A199FA2-928B-470F-952B-4EAD55F3C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81" y="3169846"/>
            <a:ext cx="1428750" cy="1428750"/>
          </a:xfrm>
          <a:prstGeom prst="rect">
            <a:avLst/>
          </a:prstGeom>
        </p:spPr>
      </p:pic>
      <p:pic>
        <p:nvPicPr>
          <p:cNvPr id="10" name="Picture 10" descr="A picture containing outdoor, bird, standing, sitting&#10;&#10;Description automatically generated">
            <a:extLst>
              <a:ext uri="{FF2B5EF4-FFF2-40B4-BE49-F238E27FC236}">
                <a16:creationId xmlns:a16="http://schemas.microsoft.com/office/drawing/2014/main" id="{F9E6E209-723F-482C-A8FA-23C6E77F2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781" y="4802702"/>
            <a:ext cx="1428750" cy="1428750"/>
          </a:xfrm>
          <a:prstGeom prst="rect">
            <a:avLst/>
          </a:prstGeom>
        </p:spPr>
      </p:pic>
      <p:pic>
        <p:nvPicPr>
          <p:cNvPr id="11" name="Picture 11" descr="A picture containing sitting, person, street, standing&#10;&#10;Description automatically generated">
            <a:extLst>
              <a:ext uri="{FF2B5EF4-FFF2-40B4-BE49-F238E27FC236}">
                <a16:creationId xmlns:a16="http://schemas.microsoft.com/office/drawing/2014/main" id="{913FCC5A-5C73-4A35-826B-93DAE4BF5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587" y="3169845"/>
            <a:ext cx="1428750" cy="1428750"/>
          </a:xfrm>
          <a:prstGeom prst="rect">
            <a:avLst/>
          </a:prstGeom>
        </p:spPr>
      </p:pic>
      <p:pic>
        <p:nvPicPr>
          <p:cNvPr id="12" name="Picture 12" descr="A picture containing outdoor, street, riding, snow&#10;&#10;Description automatically generated">
            <a:extLst>
              <a:ext uri="{FF2B5EF4-FFF2-40B4-BE49-F238E27FC236}">
                <a16:creationId xmlns:a16="http://schemas.microsoft.com/office/drawing/2014/main" id="{9C0899CC-D506-4CCE-8087-769F45277B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2586" y="4802703"/>
            <a:ext cx="1428750" cy="1428750"/>
          </a:xfrm>
          <a:prstGeom prst="rect">
            <a:avLst/>
          </a:prstGeom>
        </p:spPr>
      </p:pic>
      <p:pic>
        <p:nvPicPr>
          <p:cNvPr id="13" name="Picture 13" descr="A picture containing helmet, bed, cat&#10;&#10;Description automatically generated">
            <a:extLst>
              <a:ext uri="{FF2B5EF4-FFF2-40B4-BE49-F238E27FC236}">
                <a16:creationId xmlns:a16="http://schemas.microsoft.com/office/drawing/2014/main" id="{BD505B86-DAA0-4AE5-9D48-70AD8F1641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1391" y="3169846"/>
            <a:ext cx="1428750" cy="1428750"/>
          </a:xfrm>
          <a:prstGeom prst="rect">
            <a:avLst/>
          </a:prstGeom>
        </p:spPr>
      </p:pic>
      <p:pic>
        <p:nvPicPr>
          <p:cNvPr id="14" name="Picture 14" descr="A close up of a street&#10;&#10;Description automatically generated">
            <a:extLst>
              <a:ext uri="{FF2B5EF4-FFF2-40B4-BE49-F238E27FC236}">
                <a16:creationId xmlns:a16="http://schemas.microsoft.com/office/drawing/2014/main" id="{C1B936F6-20ED-46CA-98FA-98A276A77C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1392" y="480270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9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0260-8C1D-406B-88EB-AD400999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F161-5680-40A4-97F3-4BF3C9D6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653" y="1152373"/>
            <a:ext cx="8966333" cy="525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problem is not novel</a:t>
            </a:r>
          </a:p>
          <a:p>
            <a:r>
              <a:rPr lang="en-US"/>
              <a:t>Has been solved with </a:t>
            </a:r>
            <a:r>
              <a:rPr lang="en-US" err="1"/>
              <a:t>AlexNet</a:t>
            </a:r>
            <a:endParaRPr lang="en-US"/>
          </a:p>
          <a:p>
            <a:pPr lvl="1"/>
            <a:r>
              <a:rPr lang="en-US"/>
              <a:t>Between 86%-98% Accuracy</a:t>
            </a:r>
          </a:p>
          <a:p>
            <a:r>
              <a:rPr lang="en-US"/>
              <a:t>We want to do it better</a:t>
            </a:r>
          </a:p>
          <a:p>
            <a:pPr lvl="1"/>
            <a:r>
              <a:rPr lang="en-US"/>
              <a:t>Less parameters</a:t>
            </a:r>
          </a:p>
          <a:p>
            <a:pPr lvl="1">
              <a:buClr>
                <a:srgbClr val="8AD0D6"/>
              </a:buClr>
            </a:pPr>
            <a:r>
              <a:rPr lang="en-US"/>
              <a:t>Comparable Accuracy</a:t>
            </a:r>
          </a:p>
          <a:p>
            <a:r>
              <a:rPr lang="en-US"/>
              <a:t>We want to compare different models</a:t>
            </a:r>
          </a:p>
          <a:p>
            <a:pPr lvl="1"/>
            <a:r>
              <a:rPr lang="en-US" err="1"/>
              <a:t>AlexNet</a:t>
            </a:r>
            <a:endParaRPr lang="en-US"/>
          </a:p>
          <a:p>
            <a:pPr lvl="1"/>
            <a:r>
              <a:rPr lang="en-US"/>
              <a:t>ResNet</a:t>
            </a:r>
          </a:p>
          <a:p>
            <a:pPr lvl="2"/>
            <a:r>
              <a:rPr lang="en-US"/>
              <a:t>Simple, 50, 101</a:t>
            </a:r>
          </a:p>
          <a:p>
            <a:pPr lvl="1"/>
            <a:r>
              <a:rPr lang="en-US" err="1"/>
              <a:t>DenseNet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E04F-DC8F-471A-BAB4-2AF08062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Attempt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05106C-9DB2-447E-9880-14E7E6FD5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55" y="0"/>
            <a:ext cx="49514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532BB823-AF43-4240-A091-4C051C351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50" y="-1"/>
            <a:ext cx="2339305" cy="685799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A0E4BF-0BF1-46CA-A3C0-305A801F1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52983"/>
            <a:ext cx="4901250" cy="57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0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0747-9F10-49BD-BB83-2B4B8EA6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AlexNet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BF4BE-8630-4034-B3F8-A3133B20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F3E4-D0DC-4B13-84FF-E4DE4598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Keras</a:t>
            </a:r>
            <a:r>
              <a:rPr lang="en-US"/>
              <a:t> Predefined Models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4EA8AEE5-A5E4-4766-A591-F9E779055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3586" y="1624293"/>
            <a:ext cx="4786367" cy="4233581"/>
          </a:xfrm>
        </p:spPr>
      </p:pic>
    </p:spTree>
    <p:extLst>
      <p:ext uri="{BB962C8B-B14F-4D97-AF65-F5344CB8AC3E}">
        <p14:creationId xmlns:p14="http://schemas.microsoft.com/office/powerpoint/2010/main" val="364332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7AF4-CABF-4806-8E8C-BC2513F3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ResNet</a:t>
            </a: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A72C0820-10AC-4065-A9E4-1599C018F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423" y="1152372"/>
            <a:ext cx="4472244" cy="5709585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7321220-B46E-4189-9B1F-071BC91D1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78" y="-3958"/>
            <a:ext cx="2353609" cy="6875812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22D12E4-CB73-47F6-9EE7-FBDE07CF8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478" y="332"/>
            <a:ext cx="5375563" cy="68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7336-A6F8-4191-9326-5E70107E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DenseNet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1FD2E438-5065-4462-9DCF-55B10C4AB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8150" y="1490943"/>
            <a:ext cx="5798315" cy="403355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F975A1-A571-4697-833C-FBB9E4AB3E24}"/>
              </a:ext>
            </a:extLst>
          </p:cNvPr>
          <p:cNvSpPr txBox="1"/>
          <p:nvPr/>
        </p:nvSpPr>
        <p:spPr>
          <a:xfrm>
            <a:off x="857250" y="5772150"/>
            <a:ext cx="7096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 </a:t>
            </a:r>
            <a:r>
              <a:rPr lang="en-US" b="1"/>
              <a:t>Densely Connected Convolutional Networks (2016)</a:t>
            </a:r>
            <a:endParaRPr lang="en-US"/>
          </a:p>
          <a:p>
            <a:r>
              <a:rPr lang="en-US" dirty="0"/>
              <a:t>Huang, Gao </a:t>
            </a:r>
            <a:r>
              <a:rPr lang="en-US" i="1"/>
              <a:t>et al.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8F4F3E-51D1-4613-92C3-AD35213EF7AF}"/>
              </a:ext>
            </a:extLst>
          </p:cNvPr>
          <p:cNvSpPr txBox="1">
            <a:spLocks/>
          </p:cNvSpPr>
          <p:nvPr/>
        </p:nvSpPr>
        <p:spPr>
          <a:xfrm>
            <a:off x="6847753" y="1495273"/>
            <a:ext cx="3851408" cy="23492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Similar to a ResNet</a:t>
            </a:r>
          </a:p>
          <a:p>
            <a:pPr>
              <a:buClr>
                <a:srgbClr val="8AD0D6"/>
              </a:buClr>
            </a:pPr>
            <a:r>
              <a:rPr lang="en-US"/>
              <a:t>Contains multiple densely connected colvolutional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02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12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Parking Space Classification</vt:lpstr>
      <vt:lpstr>The Problem</vt:lpstr>
      <vt:lpstr>The Data: CNR-EXT-150x150</vt:lpstr>
      <vt:lpstr>Our Goal</vt:lpstr>
      <vt:lpstr>Initial Attempt</vt:lpstr>
      <vt:lpstr>AlexNet</vt:lpstr>
      <vt:lpstr>Keras Predefined Models</vt:lpstr>
      <vt:lpstr>Simple ResNet</vt:lpstr>
      <vt:lpstr>DenseNet</vt:lpstr>
      <vt:lpstr>SimpleNet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Space Classification</dc:title>
  <dc:creator>Harris, Anthony L</dc:creator>
  <cp:revision>106</cp:revision>
  <dcterms:created xsi:type="dcterms:W3CDTF">2020-11-08T03:12:35Z</dcterms:created>
  <dcterms:modified xsi:type="dcterms:W3CDTF">2020-11-29T04:30:05Z</dcterms:modified>
</cp:coreProperties>
</file>