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4E89B-ECC8-4119-B616-B8B2B5D0DC67}" v="40" dt="2020-11-08T03:37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Anthony L" userId="2993b0a8-415f-41cd-a10c-8b07ac2b96f8" providerId="ADAL" clId="{34E4E89B-ECC8-4119-B616-B8B2B5D0DC67}"/>
    <pc:docChg chg="undo custSel mod addSld delSld modSld sldOrd addMainMaster delMainMaster">
      <pc:chgData name="Harris, Anthony L" userId="2993b0a8-415f-41cd-a10c-8b07ac2b96f8" providerId="ADAL" clId="{34E4E89B-ECC8-4119-B616-B8B2B5D0DC67}" dt="2020-11-08T03:44:49.030" v="870" actId="20577"/>
      <pc:docMkLst>
        <pc:docMk/>
      </pc:docMkLst>
      <pc:sldChg chg="modSp new mod">
        <pc:chgData name="Harris, Anthony L" userId="2993b0a8-415f-41cd-a10c-8b07ac2b96f8" providerId="ADAL" clId="{34E4E89B-ECC8-4119-B616-B8B2B5D0DC67}" dt="2020-11-08T03:13:34.652" v="90" actId="20577"/>
        <pc:sldMkLst>
          <pc:docMk/>
          <pc:sldMk cId="978441255" sldId="256"/>
        </pc:sldMkLst>
        <pc:spChg chg="mod">
          <ac:chgData name="Harris, Anthony L" userId="2993b0a8-415f-41cd-a10c-8b07ac2b96f8" providerId="ADAL" clId="{34E4E89B-ECC8-4119-B616-B8B2B5D0DC67}" dt="2020-11-08T03:13:09.993" v="45" actId="20577"/>
          <ac:spMkLst>
            <pc:docMk/>
            <pc:sldMk cId="978441255" sldId="256"/>
            <ac:spMk id="2" creationId="{1AD2F4ED-F281-4E8C-8B5B-FD1AC5F1B094}"/>
          </ac:spMkLst>
        </pc:spChg>
        <pc:spChg chg="mod">
          <ac:chgData name="Harris, Anthony L" userId="2993b0a8-415f-41cd-a10c-8b07ac2b96f8" providerId="ADAL" clId="{34E4E89B-ECC8-4119-B616-B8B2B5D0DC67}" dt="2020-11-08T03:13:34.652" v="90" actId="20577"/>
          <ac:spMkLst>
            <pc:docMk/>
            <pc:sldMk cId="978441255" sldId="256"/>
            <ac:spMk id="3" creationId="{45BE7023-E205-4DEB-B79B-585D3EB9944E}"/>
          </ac:spMkLst>
        </pc:spChg>
      </pc:sldChg>
      <pc:sldChg chg="addSp delSp modSp new del mod setBg modClrScheme setClrOvrMap delDesignElem chgLayout">
        <pc:chgData name="Harris, Anthony L" userId="2993b0a8-415f-41cd-a10c-8b07ac2b96f8" providerId="ADAL" clId="{34E4E89B-ECC8-4119-B616-B8B2B5D0DC67}" dt="2020-11-08T03:12:55.998" v="15" actId="47"/>
        <pc:sldMkLst>
          <pc:docMk/>
          <pc:sldMk cId="1122479848" sldId="256"/>
        </pc:sldMkLst>
        <pc:spChg chg="mod">
          <ac:chgData name="Harris, Anthony L" userId="2993b0a8-415f-41cd-a10c-8b07ac2b96f8" providerId="ADAL" clId="{34E4E89B-ECC8-4119-B616-B8B2B5D0DC67}" dt="2020-11-08T03:12:35.767" v="12" actId="26606"/>
          <ac:spMkLst>
            <pc:docMk/>
            <pc:sldMk cId="1122479848" sldId="256"/>
            <ac:spMk id="2" creationId="{73CB8351-3BA8-4AA1-B3EB-B605595D8752}"/>
          </ac:spMkLst>
        </pc:spChg>
        <pc:spChg chg="mod">
          <ac:chgData name="Harris, Anthony L" userId="2993b0a8-415f-41cd-a10c-8b07ac2b96f8" providerId="ADAL" clId="{34E4E89B-ECC8-4119-B616-B8B2B5D0DC67}" dt="2020-11-08T03:12:35.767" v="12" actId="26606"/>
          <ac:spMkLst>
            <pc:docMk/>
            <pc:sldMk cId="1122479848" sldId="256"/>
            <ac:spMk id="3" creationId="{81D16785-62EE-4E33-83F4-D84968901CEF}"/>
          </ac:spMkLst>
        </pc:spChg>
        <pc:spChg chg="add del">
          <ac:chgData name="Harris, Anthony L" userId="2993b0a8-415f-41cd-a10c-8b07ac2b96f8" providerId="ADAL" clId="{34E4E89B-ECC8-4119-B616-B8B2B5D0DC67}" dt="2020-11-08T03:12:29.855" v="3" actId="26606"/>
          <ac:spMkLst>
            <pc:docMk/>
            <pc:sldMk cId="1122479848" sldId="256"/>
            <ac:spMk id="9" creationId="{DCE1AED4-C7FF-4468-BF54-4470A0A3E283}"/>
          </ac:spMkLst>
        </pc:spChg>
        <pc:spChg chg="add del">
          <ac:chgData name="Harris, Anthony L" userId="2993b0a8-415f-41cd-a10c-8b07ac2b96f8" providerId="ADAL" clId="{34E4E89B-ECC8-4119-B616-B8B2B5D0DC67}" dt="2020-11-08T03:12:29.855" v="3" actId="26606"/>
          <ac:spMkLst>
            <pc:docMk/>
            <pc:sldMk cId="1122479848" sldId="256"/>
            <ac:spMk id="11" creationId="{BDE94FAB-AA60-43B4-A2C3-3A940B9A951A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3" creationId="{79EB4626-023C-436D-9F57-9EB46080909D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4" creationId="{AD35AE2F-5E3A-49D9-8DE1-8A333BA4088E}"/>
          </ac:spMkLst>
        </pc:spChg>
        <pc:spChg chg="add del">
          <ac:chgData name="Harris, Anthony L" userId="2993b0a8-415f-41cd-a10c-8b07ac2b96f8" providerId="ADAL" clId="{34E4E89B-ECC8-4119-B616-B8B2B5D0DC67}" dt="2020-11-08T03:12:31.229" v="5" actId="26606"/>
          <ac:spMkLst>
            <pc:docMk/>
            <pc:sldMk cId="1122479848" sldId="256"/>
            <ac:spMk id="16" creationId="{04D8AD8F-EF7F-481F-B99A-B8513897050A}"/>
          </ac:spMkLst>
        </pc:spChg>
        <pc:spChg chg="add del">
          <ac:chgData name="Harris, Anthony L" userId="2993b0a8-415f-41cd-a10c-8b07ac2b96f8" providerId="ADAL" clId="{34E4E89B-ECC8-4119-B616-B8B2B5D0DC67}" dt="2020-11-08T03:12:33.557" v="7" actId="26606"/>
          <ac:spMkLst>
            <pc:docMk/>
            <pc:sldMk cId="1122479848" sldId="256"/>
            <ac:spMk id="18" creationId="{3011B0B3-5679-4759-90B8-3B908C4CBD21}"/>
          </ac:spMkLst>
        </pc:spChg>
        <pc:spChg chg="add del">
          <ac:chgData name="Harris, Anthony L" userId="2993b0a8-415f-41cd-a10c-8b07ac2b96f8" providerId="ADAL" clId="{34E4E89B-ECC8-4119-B616-B8B2B5D0DC67}" dt="2020-11-08T03:12:34.996" v="9" actId="26606"/>
          <ac:spMkLst>
            <pc:docMk/>
            <pc:sldMk cId="1122479848" sldId="256"/>
            <ac:spMk id="22" creationId="{D6F5F07B-A917-442C-82D5-5719737E9E68}"/>
          </ac:spMkLst>
        </pc:spChg>
        <pc:spChg chg="add del">
          <ac:chgData name="Harris, Anthony L" userId="2993b0a8-415f-41cd-a10c-8b07ac2b96f8" providerId="ADAL" clId="{34E4E89B-ECC8-4119-B616-B8B2B5D0DC67}" dt="2020-11-08T03:12:34.996" v="9" actId="26606"/>
          <ac:spMkLst>
            <pc:docMk/>
            <pc:sldMk cId="1122479848" sldId="256"/>
            <ac:spMk id="24" creationId="{C6C3E48C-655A-4982-8E73-7FB0D9E650FE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6" creationId="{6CCA5F87-1D1E-45CB-8D83-FC7EEFAD9935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8" creationId="{7CCFC2C6-6238-4A2F-93DE-2ADF74AF635E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29" creationId="{AF2F604E-43BE-4DC3-B983-E071523364F8}"/>
          </ac:spMkLst>
        </pc:spChg>
        <pc:spChg chg="add del">
          <ac:chgData name="Harris, Anthony L" userId="2993b0a8-415f-41cd-a10c-8b07ac2b96f8" providerId="ADAL" clId="{34E4E89B-ECC8-4119-B616-B8B2B5D0DC67}" dt="2020-11-08T03:12:35.655" v="11" actId="26606"/>
          <ac:spMkLst>
            <pc:docMk/>
            <pc:sldMk cId="1122479848" sldId="256"/>
            <ac:spMk id="30" creationId="{08C9B587-E65E-4B52-B37C-ABEBB6E87928}"/>
          </ac:spMkLst>
        </pc:spChg>
        <pc:spChg chg="add del">
          <ac:chgData name="Harris, Anthony L" userId="2993b0a8-415f-41cd-a10c-8b07ac2b96f8" providerId="ADAL" clId="{34E4E89B-ECC8-4119-B616-B8B2B5D0DC67}" dt="2020-11-08T03:12:52.589" v="14"/>
          <ac:spMkLst>
            <pc:docMk/>
            <pc:sldMk cId="1122479848" sldId="256"/>
            <ac:spMk id="33" creationId="{608EAA06-5488-416B-B2B2-E55213011012}"/>
          </ac:spMkLst>
        </pc:spChg>
        <pc:picChg chg="add del">
          <ac:chgData name="Harris, Anthony L" userId="2993b0a8-415f-41cd-a10c-8b07ac2b96f8" providerId="ADAL" clId="{34E4E89B-ECC8-4119-B616-B8B2B5D0DC67}" dt="2020-11-08T03:12:29.855" v="3" actId="26606"/>
          <ac:picMkLst>
            <pc:docMk/>
            <pc:sldMk cId="1122479848" sldId="256"/>
            <ac:picMk id="4" creationId="{823D15A8-7013-41FE-8B7F-B1C92CDEDC6C}"/>
          </ac:picMkLst>
        </pc:picChg>
        <pc:picChg chg="add del">
          <ac:chgData name="Harris, Anthony L" userId="2993b0a8-415f-41cd-a10c-8b07ac2b96f8" providerId="ADAL" clId="{34E4E89B-ECC8-4119-B616-B8B2B5D0DC67}" dt="2020-11-08T03:12:31.229" v="5" actId="26606"/>
          <ac:picMkLst>
            <pc:docMk/>
            <pc:sldMk cId="1122479848" sldId="256"/>
            <ac:picMk id="15" creationId="{2E5B5268-7CFE-4C36-B695-0D9FC071CC0C}"/>
          </ac:picMkLst>
        </pc:picChg>
        <pc:picChg chg="add del">
          <ac:chgData name="Harris, Anthony L" userId="2993b0a8-415f-41cd-a10c-8b07ac2b96f8" providerId="ADAL" clId="{34E4E89B-ECC8-4119-B616-B8B2B5D0DC67}" dt="2020-11-08T03:12:33.557" v="7" actId="26606"/>
          <ac:picMkLst>
            <pc:docMk/>
            <pc:sldMk cId="1122479848" sldId="256"/>
            <ac:picMk id="19" creationId="{3482C3E8-4CA0-4717-82B5-01B07F69AB7F}"/>
          </ac:picMkLst>
        </pc:picChg>
        <pc:picChg chg="add del">
          <ac:chgData name="Harris, Anthony L" userId="2993b0a8-415f-41cd-a10c-8b07ac2b96f8" providerId="ADAL" clId="{34E4E89B-ECC8-4119-B616-B8B2B5D0DC67}" dt="2020-11-08T03:12:34.996" v="9" actId="26606"/>
          <ac:picMkLst>
            <pc:docMk/>
            <pc:sldMk cId="1122479848" sldId="256"/>
            <ac:picMk id="23" creationId="{E31211AE-26D7-48A4-B4E7-E201B065B6B0}"/>
          </ac:picMkLst>
        </pc:picChg>
        <pc:picChg chg="add del">
          <ac:chgData name="Harris, Anthony L" userId="2993b0a8-415f-41cd-a10c-8b07ac2b96f8" providerId="ADAL" clId="{34E4E89B-ECC8-4119-B616-B8B2B5D0DC67}" dt="2020-11-08T03:12:35.655" v="11" actId="26606"/>
          <ac:picMkLst>
            <pc:docMk/>
            <pc:sldMk cId="1122479848" sldId="256"/>
            <ac:picMk id="27" creationId="{17C05D68-F3E7-4347-9C3D-5DD000ECE546}"/>
          </ac:picMkLst>
        </pc:picChg>
        <pc:picChg chg="add">
          <ac:chgData name="Harris, Anthony L" userId="2993b0a8-415f-41cd-a10c-8b07ac2b96f8" providerId="ADAL" clId="{34E4E89B-ECC8-4119-B616-B8B2B5D0DC67}" dt="2020-11-08T03:12:35.767" v="12" actId="26606"/>
          <ac:picMkLst>
            <pc:docMk/>
            <pc:sldMk cId="1122479848" sldId="256"/>
            <ac:picMk id="32" creationId="{5F448287-5CD4-426C-BDDD-9478F9686F5D}"/>
          </ac:picMkLst>
        </pc:picChg>
        <pc:cxnChg chg="add del">
          <ac:chgData name="Harris, Anthony L" userId="2993b0a8-415f-41cd-a10c-8b07ac2b96f8" providerId="ADAL" clId="{34E4E89B-ECC8-4119-B616-B8B2B5D0DC67}" dt="2020-11-08T03:12:33.557" v="7" actId="26606"/>
          <ac:cxnSpMkLst>
            <pc:docMk/>
            <pc:sldMk cId="1122479848" sldId="256"/>
            <ac:cxnSpMk id="20" creationId="{32E97E5C-7A5F-424E-AAE4-654396E90799}"/>
          </ac:cxnSpMkLst>
        </pc:cxnChg>
      </pc:sldChg>
      <pc:sldChg chg="addSp modSp new mod">
        <pc:chgData name="Harris, Anthony L" userId="2993b0a8-415f-41cd-a10c-8b07ac2b96f8" providerId="ADAL" clId="{34E4E89B-ECC8-4119-B616-B8B2B5D0DC67}" dt="2020-11-08T03:23:49.527" v="426" actId="20577"/>
        <pc:sldMkLst>
          <pc:docMk/>
          <pc:sldMk cId="3767406752" sldId="257"/>
        </pc:sldMkLst>
        <pc:spChg chg="mod">
          <ac:chgData name="Harris, Anthony L" userId="2993b0a8-415f-41cd-a10c-8b07ac2b96f8" providerId="ADAL" clId="{34E4E89B-ECC8-4119-B616-B8B2B5D0DC67}" dt="2020-11-08T03:19:26.776" v="301" actId="14100"/>
          <ac:spMkLst>
            <pc:docMk/>
            <pc:sldMk cId="3767406752" sldId="257"/>
            <ac:spMk id="2" creationId="{0E7ECBD7-8AED-4884-9646-4583D37C808E}"/>
          </ac:spMkLst>
        </pc:spChg>
        <pc:spChg chg="mod">
          <ac:chgData name="Harris, Anthony L" userId="2993b0a8-415f-41cd-a10c-8b07ac2b96f8" providerId="ADAL" clId="{34E4E89B-ECC8-4119-B616-B8B2B5D0DC67}" dt="2020-11-08T03:23:49.527" v="426" actId="20577"/>
          <ac:spMkLst>
            <pc:docMk/>
            <pc:sldMk cId="3767406752" sldId="257"/>
            <ac:spMk id="3" creationId="{33622023-EF4C-4678-B463-638FB9D68226}"/>
          </ac:spMkLst>
        </pc:spChg>
        <pc:picChg chg="add mod">
          <ac:chgData name="Harris, Anthony L" userId="2993b0a8-415f-41cd-a10c-8b07ac2b96f8" providerId="ADAL" clId="{34E4E89B-ECC8-4119-B616-B8B2B5D0DC67}" dt="2020-11-08T03:19:10.912" v="300" actId="1076"/>
          <ac:picMkLst>
            <pc:docMk/>
            <pc:sldMk cId="3767406752" sldId="257"/>
            <ac:picMk id="1026" creationId="{00CD67A9-E73C-40A6-B36E-CD53F3E1EE9B}"/>
          </ac:picMkLst>
        </pc:picChg>
        <pc:picChg chg="add mod">
          <ac:chgData name="Harris, Anthony L" userId="2993b0a8-415f-41cd-a10c-8b07ac2b96f8" providerId="ADAL" clId="{34E4E89B-ECC8-4119-B616-B8B2B5D0DC67}" dt="2020-11-08T03:18:50.549" v="298" actId="1076"/>
          <ac:picMkLst>
            <pc:docMk/>
            <pc:sldMk cId="3767406752" sldId="257"/>
            <ac:picMk id="1028" creationId="{1C68F218-EB7F-4869-AC2C-73FEF59A527C}"/>
          </ac:picMkLst>
        </pc:picChg>
        <pc:picChg chg="add mod">
          <ac:chgData name="Harris, Anthony L" userId="2993b0a8-415f-41cd-a10c-8b07ac2b96f8" providerId="ADAL" clId="{34E4E89B-ECC8-4119-B616-B8B2B5D0DC67}" dt="2020-11-08T03:19:05.504" v="299" actId="1076"/>
          <ac:picMkLst>
            <pc:docMk/>
            <pc:sldMk cId="3767406752" sldId="257"/>
            <ac:picMk id="1030" creationId="{D3F74EA5-A863-45EB-963F-5B19EC6DEF0E}"/>
          </ac:picMkLst>
        </pc:picChg>
        <pc:picChg chg="add mod">
          <ac:chgData name="Harris, Anthony L" userId="2993b0a8-415f-41cd-a10c-8b07ac2b96f8" providerId="ADAL" clId="{34E4E89B-ECC8-4119-B616-B8B2B5D0DC67}" dt="2020-11-08T03:17:58.152" v="290" actId="1076"/>
          <ac:picMkLst>
            <pc:docMk/>
            <pc:sldMk cId="3767406752" sldId="257"/>
            <ac:picMk id="1032" creationId="{FB867338-EE67-4E1D-8627-2B8D22C98DB1}"/>
          </ac:picMkLst>
        </pc:picChg>
        <pc:picChg chg="add mod">
          <ac:chgData name="Harris, Anthony L" userId="2993b0a8-415f-41cd-a10c-8b07ac2b96f8" providerId="ADAL" clId="{34E4E89B-ECC8-4119-B616-B8B2B5D0DC67}" dt="2020-11-08T03:18:30.013" v="296" actId="1076"/>
          <ac:picMkLst>
            <pc:docMk/>
            <pc:sldMk cId="3767406752" sldId="257"/>
            <ac:picMk id="1034" creationId="{3184FDE8-AA16-46B6-9436-446285FFAA44}"/>
          </ac:picMkLst>
        </pc:picChg>
        <pc:picChg chg="add mod">
          <ac:chgData name="Harris, Anthony L" userId="2993b0a8-415f-41cd-a10c-8b07ac2b96f8" providerId="ADAL" clId="{34E4E89B-ECC8-4119-B616-B8B2B5D0DC67}" dt="2020-11-08T03:18:13.846" v="293" actId="1076"/>
          <ac:picMkLst>
            <pc:docMk/>
            <pc:sldMk cId="3767406752" sldId="257"/>
            <ac:picMk id="1036" creationId="{92CB7A2D-822D-4548-8F0F-A9FB84AD0AC9}"/>
          </ac:picMkLst>
        </pc:picChg>
        <pc:picChg chg="add mod">
          <ac:chgData name="Harris, Anthony L" userId="2993b0a8-415f-41cd-a10c-8b07ac2b96f8" providerId="ADAL" clId="{34E4E89B-ECC8-4119-B616-B8B2B5D0DC67}" dt="2020-11-08T03:18:25.962" v="295" actId="1076"/>
          <ac:picMkLst>
            <pc:docMk/>
            <pc:sldMk cId="3767406752" sldId="257"/>
            <ac:picMk id="1038" creationId="{E8D03698-AF53-4965-AFD8-9C63FB34B22F}"/>
          </ac:picMkLst>
        </pc:picChg>
        <pc:picChg chg="add mod">
          <ac:chgData name="Harris, Anthony L" userId="2993b0a8-415f-41cd-a10c-8b07ac2b96f8" providerId="ADAL" clId="{34E4E89B-ECC8-4119-B616-B8B2B5D0DC67}" dt="2020-11-08T03:17:41.034" v="289" actId="1076"/>
          <ac:picMkLst>
            <pc:docMk/>
            <pc:sldMk cId="3767406752" sldId="257"/>
            <ac:picMk id="1040" creationId="{F2A7763E-0C3F-49E5-AD02-C21A9A459E3E}"/>
          </ac:picMkLst>
        </pc:picChg>
      </pc:sldChg>
      <pc:sldChg chg="addSp delSp modSp new mod">
        <pc:chgData name="Harris, Anthony L" userId="2993b0a8-415f-41cd-a10c-8b07ac2b96f8" providerId="ADAL" clId="{34E4E89B-ECC8-4119-B616-B8B2B5D0DC67}" dt="2020-11-08T03:40:06.340" v="491" actId="14100"/>
        <pc:sldMkLst>
          <pc:docMk/>
          <pc:sldMk cId="1482702323" sldId="258"/>
        </pc:sldMkLst>
        <pc:spChg chg="mod">
          <ac:chgData name="Harris, Anthony L" userId="2993b0a8-415f-41cd-a10c-8b07ac2b96f8" providerId="ADAL" clId="{34E4E89B-ECC8-4119-B616-B8B2B5D0DC67}" dt="2020-11-08T03:39:28.680" v="487" actId="5793"/>
          <ac:spMkLst>
            <pc:docMk/>
            <pc:sldMk cId="1482702323" sldId="258"/>
            <ac:spMk id="2" creationId="{AF9AE04F-DC8F-471A-BAB4-2AF08062606C}"/>
          </ac:spMkLst>
        </pc:spChg>
        <pc:spChg chg="del">
          <ac:chgData name="Harris, Anthony L" userId="2993b0a8-415f-41cd-a10c-8b07ac2b96f8" providerId="ADAL" clId="{34E4E89B-ECC8-4119-B616-B8B2B5D0DC67}" dt="2020-11-08T03:34:45.238" v="450"/>
          <ac:spMkLst>
            <pc:docMk/>
            <pc:sldMk cId="1482702323" sldId="258"/>
            <ac:spMk id="3" creationId="{1CF42F75-1424-42BD-8893-6DA85DB2C58E}"/>
          </ac:spMkLst>
        </pc:spChg>
        <pc:spChg chg="add del mod">
          <ac:chgData name="Harris, Anthony L" userId="2993b0a8-415f-41cd-a10c-8b07ac2b96f8" providerId="ADAL" clId="{34E4E89B-ECC8-4119-B616-B8B2B5D0DC67}" dt="2020-11-08T03:36:38.054" v="458"/>
          <ac:spMkLst>
            <pc:docMk/>
            <pc:sldMk cId="1482702323" sldId="258"/>
            <ac:spMk id="7" creationId="{3B198CC4-F8A5-4E2F-BAE6-933A42482463}"/>
          </ac:spMkLst>
        </pc:spChg>
        <pc:spChg chg="add del mod">
          <ac:chgData name="Harris, Anthony L" userId="2993b0a8-415f-41cd-a10c-8b07ac2b96f8" providerId="ADAL" clId="{34E4E89B-ECC8-4119-B616-B8B2B5D0DC67}" dt="2020-11-08T03:37:11.899" v="466"/>
          <ac:spMkLst>
            <pc:docMk/>
            <pc:sldMk cId="1482702323" sldId="258"/>
            <ac:spMk id="11" creationId="{23EDAF64-7508-4816-9B13-1CC412663C61}"/>
          </ac:spMkLst>
        </pc:spChg>
        <pc:picChg chg="add del mod">
          <ac:chgData name="Harris, Anthony L" userId="2993b0a8-415f-41cd-a10c-8b07ac2b96f8" providerId="ADAL" clId="{34E4E89B-ECC8-4119-B616-B8B2B5D0DC67}" dt="2020-11-08T03:35:52.847" v="457" actId="478"/>
          <ac:picMkLst>
            <pc:docMk/>
            <pc:sldMk cId="1482702323" sldId="258"/>
            <ac:picMk id="5" creationId="{C24718A1-27B8-440F-ACB2-E8F614A35CA6}"/>
          </ac:picMkLst>
        </pc:picChg>
        <pc:picChg chg="add del mod">
          <ac:chgData name="Harris, Anthony L" userId="2993b0a8-415f-41cd-a10c-8b07ac2b96f8" providerId="ADAL" clId="{34E4E89B-ECC8-4119-B616-B8B2B5D0DC67}" dt="2020-11-08T03:37:01.909" v="464" actId="478"/>
          <ac:picMkLst>
            <pc:docMk/>
            <pc:sldMk cId="1482702323" sldId="258"/>
            <ac:picMk id="9" creationId="{15B62536-B280-4934-BA34-C42D61EF168E}"/>
          </ac:picMkLst>
        </pc:picChg>
        <pc:picChg chg="add mod">
          <ac:chgData name="Harris, Anthony L" userId="2993b0a8-415f-41cd-a10c-8b07ac2b96f8" providerId="ADAL" clId="{34E4E89B-ECC8-4119-B616-B8B2B5D0DC67}" dt="2020-11-08T03:37:21.300" v="470" actId="14100"/>
          <ac:picMkLst>
            <pc:docMk/>
            <pc:sldMk cId="1482702323" sldId="258"/>
            <ac:picMk id="13" creationId="{532BB823-AF43-4240-A091-4C051C35139B}"/>
          </ac:picMkLst>
        </pc:picChg>
        <pc:picChg chg="add mod">
          <ac:chgData name="Harris, Anthony L" userId="2993b0a8-415f-41cd-a10c-8b07ac2b96f8" providerId="ADAL" clId="{34E4E89B-ECC8-4119-B616-B8B2B5D0DC67}" dt="2020-11-08T03:40:06.340" v="491" actId="14100"/>
          <ac:picMkLst>
            <pc:docMk/>
            <pc:sldMk cId="1482702323" sldId="258"/>
            <ac:picMk id="15" creationId="{E7A0E4BF-0BF1-46CA-A3C0-305A801F1F89}"/>
          </ac:picMkLst>
        </pc:picChg>
        <pc:picChg chg="add mod">
          <ac:chgData name="Harris, Anthony L" userId="2993b0a8-415f-41cd-a10c-8b07ac2b96f8" providerId="ADAL" clId="{34E4E89B-ECC8-4119-B616-B8B2B5D0DC67}" dt="2020-11-08T03:37:07.626" v="465" actId="14100"/>
          <ac:picMkLst>
            <pc:docMk/>
            <pc:sldMk cId="1482702323" sldId="258"/>
            <ac:picMk id="2050" creationId="{AB05106C-9DB2-447E-9880-14E7E6FD59B2}"/>
          </ac:picMkLst>
        </pc:picChg>
      </pc:sldChg>
      <pc:sldChg chg="modSp new mod">
        <pc:chgData name="Harris, Anthony L" userId="2993b0a8-415f-41cd-a10c-8b07ac2b96f8" providerId="ADAL" clId="{34E4E89B-ECC8-4119-B616-B8B2B5D0DC67}" dt="2020-11-08T03:44:22.174" v="856" actId="5793"/>
        <pc:sldMkLst>
          <pc:docMk/>
          <pc:sldMk cId="195053449" sldId="259"/>
        </pc:sldMkLst>
        <pc:spChg chg="mod">
          <ac:chgData name="Harris, Anthony L" userId="2993b0a8-415f-41cd-a10c-8b07ac2b96f8" providerId="ADAL" clId="{34E4E89B-ECC8-4119-B616-B8B2B5D0DC67}" dt="2020-11-08T03:41:23.231" v="511" actId="20577"/>
          <ac:spMkLst>
            <pc:docMk/>
            <pc:sldMk cId="195053449" sldId="259"/>
            <ac:spMk id="2" creationId="{9E23B9A5-6088-4D24-8DB8-B86AD4CB8C42}"/>
          </ac:spMkLst>
        </pc:spChg>
        <pc:spChg chg="mod">
          <ac:chgData name="Harris, Anthony L" userId="2993b0a8-415f-41cd-a10c-8b07ac2b96f8" providerId="ADAL" clId="{34E4E89B-ECC8-4119-B616-B8B2B5D0DC67}" dt="2020-11-08T03:44:22.174" v="856" actId="5793"/>
          <ac:spMkLst>
            <pc:docMk/>
            <pc:sldMk cId="195053449" sldId="259"/>
            <ac:spMk id="3" creationId="{4567F261-0230-4D13-882C-DEB611D80B9F}"/>
          </ac:spMkLst>
        </pc:spChg>
      </pc:sldChg>
      <pc:sldChg chg="modSp new del mod">
        <pc:chgData name="Harris, Anthony L" userId="2993b0a8-415f-41cd-a10c-8b07ac2b96f8" providerId="ADAL" clId="{34E4E89B-ECC8-4119-B616-B8B2B5D0DC67}" dt="2020-11-08T03:43:19.224" v="650" actId="47"/>
        <pc:sldMkLst>
          <pc:docMk/>
          <pc:sldMk cId="311940988" sldId="260"/>
        </pc:sldMkLst>
        <pc:spChg chg="mod">
          <ac:chgData name="Harris, Anthony L" userId="2993b0a8-415f-41cd-a10c-8b07ac2b96f8" providerId="ADAL" clId="{34E4E89B-ECC8-4119-B616-B8B2B5D0DC67}" dt="2020-11-08T03:43:13.972" v="649" actId="20577"/>
          <ac:spMkLst>
            <pc:docMk/>
            <pc:sldMk cId="311940988" sldId="260"/>
            <ac:spMk id="2" creationId="{350B647A-48E4-49ED-AEDC-1726D0870E9E}"/>
          </ac:spMkLst>
        </pc:spChg>
      </pc:sldChg>
      <pc:sldChg chg="delSp modSp new mod">
        <pc:chgData name="Harris, Anthony L" userId="2993b0a8-415f-41cd-a10c-8b07ac2b96f8" providerId="ADAL" clId="{34E4E89B-ECC8-4119-B616-B8B2B5D0DC67}" dt="2020-11-08T03:44:49.030" v="870" actId="20577"/>
        <pc:sldMkLst>
          <pc:docMk/>
          <pc:sldMk cId="797582383" sldId="260"/>
        </pc:sldMkLst>
        <pc:spChg chg="mod">
          <ac:chgData name="Harris, Anthony L" userId="2993b0a8-415f-41cd-a10c-8b07ac2b96f8" providerId="ADAL" clId="{34E4E89B-ECC8-4119-B616-B8B2B5D0DC67}" dt="2020-11-08T03:44:49.030" v="870" actId="20577"/>
          <ac:spMkLst>
            <pc:docMk/>
            <pc:sldMk cId="797582383" sldId="260"/>
            <ac:spMk id="2" creationId="{94248F5A-2DCB-439B-B7C4-E02C925673CB}"/>
          </ac:spMkLst>
        </pc:spChg>
        <pc:spChg chg="del">
          <ac:chgData name="Harris, Anthony L" userId="2993b0a8-415f-41cd-a10c-8b07ac2b96f8" providerId="ADAL" clId="{34E4E89B-ECC8-4119-B616-B8B2B5D0DC67}" dt="2020-11-08T03:44:45.325" v="860" actId="478"/>
          <ac:spMkLst>
            <pc:docMk/>
            <pc:sldMk cId="797582383" sldId="260"/>
            <ac:spMk id="3" creationId="{F5E0CB5B-A805-4FC6-8EB3-F29AB05BF675}"/>
          </ac:spMkLst>
        </pc:spChg>
      </pc:sldChg>
      <pc:sldChg chg="new del">
        <pc:chgData name="Harris, Anthony L" userId="2993b0a8-415f-41cd-a10c-8b07ac2b96f8" providerId="ADAL" clId="{34E4E89B-ECC8-4119-B616-B8B2B5D0DC67}" dt="2020-11-08T03:44:31.449" v="858" actId="47"/>
        <pc:sldMkLst>
          <pc:docMk/>
          <pc:sldMk cId="1857376089" sldId="260"/>
        </pc:sldMkLst>
      </pc:sldChg>
      <pc:sldChg chg="new del ord">
        <pc:chgData name="Harris, Anthony L" userId="2993b0a8-415f-41cd-a10c-8b07ac2b96f8" providerId="ADAL" clId="{34E4E89B-ECC8-4119-B616-B8B2B5D0DC67}" dt="2020-11-08T03:42:51.324" v="614" actId="47"/>
        <pc:sldMkLst>
          <pc:docMk/>
          <pc:sldMk cId="3829554901" sldId="260"/>
        </pc:sldMkLst>
      </pc:sldChg>
      <pc:sldMasterChg chg="add del addSldLayout delSldLayout">
        <pc:chgData name="Harris, Anthony L" userId="2993b0a8-415f-41cd-a10c-8b07ac2b96f8" providerId="ADAL" clId="{34E4E89B-ECC8-4119-B616-B8B2B5D0DC67}" dt="2020-11-08T03:12:35.767" v="12" actId="26606"/>
        <pc:sldMasterMkLst>
          <pc:docMk/>
          <pc:sldMasterMk cId="475154029" sldId="2147483660"/>
        </pc:sldMasterMkLst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4064858" sldId="214748366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668731786" sldId="214748366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4023502221" sldId="214748366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10949017" sldId="214748366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901677316" sldId="214748366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765587525" sldId="214748366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281826119" sldId="214748366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044097420" sldId="214748366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93872491" sldId="214748366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129509102" sldId="214748367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4108676334" sldId="214748367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837189630" sldId="214748367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286291618" sldId="214748367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950284374" sldId="214748367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5634522" sldId="214748367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1364374857" sldId="214748367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475154029" sldId="2147483660"/>
            <pc:sldLayoutMk cId="3247038860" sldId="2147483677"/>
          </pc:sldLayoutMkLst>
        </pc:sldLayoutChg>
      </pc:sldMasterChg>
      <pc:sldMasterChg chg="add del replId addSldLayout delSldLayout">
        <pc:chgData name="Harris, Anthony L" userId="2993b0a8-415f-41cd-a10c-8b07ac2b96f8" providerId="ADAL" clId="{34E4E89B-ECC8-4119-B616-B8B2B5D0DC67}" dt="2020-11-08T03:12:29.855" v="3" actId="26606"/>
        <pc:sldMasterMkLst>
          <pc:docMk/>
          <pc:sldMasterMk cId="1697497822" sldId="2147483678"/>
        </pc:sldMasterMkLst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625066978" sldId="2147483679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267812561" sldId="2147483680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649013710" sldId="2147483681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4036304251" sldId="2147483682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511354132" sldId="2147483683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876801475" sldId="2147483684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3122513968" sldId="2147483685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587882037" sldId="2147483686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2298291552" sldId="2147483687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072029804" sldId="2147483688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2341299467" sldId="2147483689"/>
          </pc:sldLayoutMkLst>
        </pc:sldLayoutChg>
        <pc:sldLayoutChg chg="add del replId">
          <pc:chgData name="Harris, Anthony L" userId="2993b0a8-415f-41cd-a10c-8b07ac2b96f8" providerId="ADAL" clId="{34E4E89B-ECC8-4119-B616-B8B2B5D0DC67}" dt="2020-11-08T03:12:29.855" v="3" actId="26606"/>
          <pc:sldLayoutMkLst>
            <pc:docMk/>
            <pc:sldMasterMk cId="1697497822" sldId="2147483678"/>
            <pc:sldLayoutMk cId="1287867171" sldId="2147483690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1.229" v="5" actId="26606"/>
        <pc:sldMasterMkLst>
          <pc:docMk/>
          <pc:sldMasterMk cId="3217534926" sldId="2147483699"/>
        </pc:sldMasterMkLst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524553698" sldId="214748368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502571514" sldId="214748368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98614113" sldId="214748369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11800462" sldId="214748369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30017903" sldId="214748369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500836851" sldId="214748369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4078284315" sldId="214748369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1766679045" sldId="214748369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952136832" sldId="214748369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2654401810" sldId="214748369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1.229" v="5" actId="26606"/>
          <pc:sldLayoutMkLst>
            <pc:docMk/>
            <pc:sldMasterMk cId="3217534926" sldId="2147483699"/>
            <pc:sldLayoutMk cId="3500231244" sldId="2147483698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3.557" v="7" actId="26606"/>
        <pc:sldMasterMkLst>
          <pc:docMk/>
          <pc:sldMasterMk cId="418274518" sldId="2147483712"/>
        </pc:sldMasterMkLst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604715502" sldId="214748370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308410666" sldId="214748370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944490503" sldId="214748370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405549286" sldId="214748370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919781238" sldId="214748370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923473509" sldId="214748370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2755642664" sldId="214748370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4227208012" sldId="214748370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1156212730" sldId="214748370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41841264" sldId="214748371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3.557" v="7" actId="26606"/>
          <pc:sldLayoutMkLst>
            <pc:docMk/>
            <pc:sldMasterMk cId="418274518" sldId="2147483712"/>
            <pc:sldLayoutMk cId="706658416" sldId="2147483711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4.996" v="9" actId="26606"/>
        <pc:sldMasterMkLst>
          <pc:docMk/>
          <pc:sldMasterMk cId="2150726638" sldId="2147483738"/>
        </pc:sldMasterMkLst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420309267" sldId="214748372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895714146" sldId="214748372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360715242" sldId="214748372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928652414" sldId="214748373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662029523" sldId="214748373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3999826031" sldId="214748373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61642694" sldId="214748373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3648663187" sldId="214748373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2531579946" sldId="214748373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460313514" sldId="214748373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4.996" v="9" actId="26606"/>
          <pc:sldLayoutMkLst>
            <pc:docMk/>
            <pc:sldMasterMk cId="2150726638" sldId="2147483738"/>
            <pc:sldLayoutMk cId="1544366693" sldId="2147483737"/>
          </pc:sldLayoutMkLst>
        </pc:sldLayoutChg>
      </pc:sldMasterChg>
      <pc:sldMasterChg chg="add del addSldLayout delSldLayout">
        <pc:chgData name="Harris, Anthony L" userId="2993b0a8-415f-41cd-a10c-8b07ac2b96f8" providerId="ADAL" clId="{34E4E89B-ECC8-4119-B616-B8B2B5D0DC67}" dt="2020-11-08T03:12:35.655" v="11" actId="26606"/>
        <pc:sldMasterMkLst>
          <pc:docMk/>
          <pc:sldMasterMk cId="321232586" sldId="2147483751"/>
        </pc:sldMasterMkLst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2364170326" sldId="2147483740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008461303" sldId="2147483741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154291377" sldId="2147483742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830563404" sldId="2147483743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2192500937" sldId="2147483744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550226016" sldId="2147483745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996251253" sldId="2147483746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3283635412" sldId="2147483747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1011934844" sldId="2147483748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479313920" sldId="2147483749"/>
          </pc:sldLayoutMkLst>
        </pc:sldLayoutChg>
        <pc:sldLayoutChg chg="add del">
          <pc:chgData name="Harris, Anthony L" userId="2993b0a8-415f-41cd-a10c-8b07ac2b96f8" providerId="ADAL" clId="{34E4E89B-ECC8-4119-B616-B8B2B5D0DC67}" dt="2020-11-08T03:12:35.655" v="11" actId="26606"/>
          <pc:sldLayoutMkLst>
            <pc:docMk/>
            <pc:sldMasterMk cId="321232586" sldId="2147483751"/>
            <pc:sldLayoutMk cId="4264962483" sldId="2147483750"/>
          </pc:sldLayoutMkLst>
        </pc:sldLayoutChg>
      </pc:sldMasterChg>
      <pc:sldMasterChg chg="add addSldLayout">
        <pc:chgData name="Harris, Anthony L" userId="2993b0a8-415f-41cd-a10c-8b07ac2b96f8" providerId="ADAL" clId="{34E4E89B-ECC8-4119-B616-B8B2B5D0DC67}" dt="2020-11-08T03:12:35.767" v="12" actId="26606"/>
        <pc:sldMasterMkLst>
          <pc:docMk/>
          <pc:sldMasterMk cId="3901606769" sldId="2147483770"/>
        </pc:sldMasterMkLst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008178247" sldId="2147483753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569498843" sldId="2147483754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943683438" sldId="2147483755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258629099" sldId="2147483756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21626924" sldId="2147483757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4229251144" sldId="2147483758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323737158" sldId="2147483759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9204947" sldId="2147483760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793254994" sldId="2147483761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966832815" sldId="2147483762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16107532" sldId="2147483763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496116740" sldId="2147483764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2637840642" sldId="2147483765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942654506" sldId="2147483766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507339315" sldId="2147483767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3459530385" sldId="2147483768"/>
          </pc:sldLayoutMkLst>
        </pc:sldLayoutChg>
        <pc:sldLayoutChg chg="add">
          <pc:chgData name="Harris, Anthony L" userId="2993b0a8-415f-41cd-a10c-8b07ac2b96f8" providerId="ADAL" clId="{34E4E89B-ECC8-4119-B616-B8B2B5D0DC67}" dt="2020-11-08T03:12:35.767" v="12" actId="26606"/>
          <pc:sldLayoutMkLst>
            <pc:docMk/>
            <pc:sldMasterMk cId="3901606769" sldId="2147483770"/>
            <pc:sldLayoutMk cId="1079675169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9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0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922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277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283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01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4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89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hyperlink" Target="http://cnrpark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4ED-F281-4E8C-8B5B-FD1AC5F1B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Parking Space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E7023-E205-4DEB-B79B-585D3EB9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Ellis | Anthony Harris | Naseem </a:t>
            </a:r>
            <a:r>
              <a:rPr lang="en-US" dirty="0" err="1"/>
              <a:t>Saquer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CBD7-8AED-4884-9646-4583D37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609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2023-EF4C-4678-B463-638FB9D6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66328"/>
            <a:ext cx="8946541" cy="5082072"/>
          </a:xfrm>
        </p:spPr>
        <p:txBody>
          <a:bodyPr/>
          <a:lstStyle/>
          <a:p>
            <a:r>
              <a:rPr lang="en-US" dirty="0"/>
              <a:t>Classify a parking space as “free” or “busy”</a:t>
            </a:r>
          </a:p>
          <a:p>
            <a:r>
              <a:rPr lang="en-US" dirty="0"/>
              <a:t>Dataset URL: </a:t>
            </a:r>
            <a:r>
              <a:rPr lang="en-US" dirty="0">
                <a:hlinkClick r:id="rId2"/>
              </a:rPr>
              <a:t>http://cnrpark.it/</a:t>
            </a:r>
            <a:r>
              <a:rPr lang="en-US" dirty="0"/>
              <a:t> </a:t>
            </a:r>
          </a:p>
          <a:p>
            <a:r>
              <a:rPr lang="en-US" dirty="0"/>
              <a:t>12.5k image subset</a:t>
            </a:r>
          </a:p>
          <a:p>
            <a:r>
              <a:rPr lang="en-US" dirty="0"/>
              <a:t>145k image extended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D67A9-E73C-40A6-B36E-CD53F3E1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60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68F218-EB7F-4869-AC2C-73FEF59A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F74EA5-A863-45EB-963F-5B19EC6D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690" y="28003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867338-EE67-4E1D-8627-2B8D22C98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39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84FDE8-AA16-46B6-9436-446285FF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39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2CB7A2D-822D-4548-8F0F-A9FB84A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8D03698-AF53-4965-AFD8-9C63FB34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68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2A7763E-0C3F-49E5-AD02-C21A9A45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97653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E04F-DC8F-471A-BAB4-2AF08062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done…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05106C-9DB2-447E-9880-14E7E6FD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55" y="0"/>
            <a:ext cx="49514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532BB823-AF43-4240-A091-4C051C35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50" y="-1"/>
            <a:ext cx="2339305" cy="68579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0E4BF-0BF1-46CA-A3C0-305A801F1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2983"/>
            <a:ext cx="4901250" cy="57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B9A5-6088-4D24-8DB8-B86AD4C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F261-0230-4D13-882C-DEB611D8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and train on larger dataset</a:t>
            </a:r>
          </a:p>
          <a:p>
            <a:r>
              <a:rPr lang="en-US" dirty="0"/>
              <a:t>Compare results with popular models</a:t>
            </a:r>
          </a:p>
          <a:p>
            <a:pPr lvl="1"/>
            <a:r>
              <a:rPr lang="en-US" dirty="0" err="1"/>
              <a:t>AlexNet</a:t>
            </a:r>
            <a:endParaRPr lang="en-US" dirty="0"/>
          </a:p>
          <a:p>
            <a:pPr lvl="1"/>
            <a:r>
              <a:rPr lang="en-US" dirty="0"/>
              <a:t>ResNet50</a:t>
            </a:r>
          </a:p>
          <a:p>
            <a:pPr lvl="1"/>
            <a:endParaRPr lang="en-US" dirty="0"/>
          </a:p>
          <a:p>
            <a:r>
              <a:rPr lang="en-US" dirty="0"/>
              <a:t>Expected Completion Date</a:t>
            </a:r>
          </a:p>
          <a:p>
            <a:pPr lvl="1"/>
            <a:r>
              <a:rPr lang="en-US" dirty="0"/>
              <a:t>Dependent upon performance on larger dataset.</a:t>
            </a:r>
          </a:p>
          <a:p>
            <a:pPr lvl="1"/>
            <a:r>
              <a:rPr lang="en-US" dirty="0"/>
              <a:t>We’re already fairly satisfied with our current results.</a:t>
            </a:r>
          </a:p>
          <a:p>
            <a:pPr lvl="1"/>
            <a:r>
              <a:rPr lang="en-US" dirty="0"/>
              <a:t>100% will be done by the end of the semester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8F5A-2DCB-439B-B7C4-E02C9256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9758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92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Parking Space Classification</vt:lpstr>
      <vt:lpstr>The Problem</vt:lpstr>
      <vt:lpstr>We’ve done…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Space Classification</dc:title>
  <dc:creator>Harris, Anthony L</dc:creator>
  <cp:lastModifiedBy>Harris, Anthony L</cp:lastModifiedBy>
  <cp:revision>1</cp:revision>
  <dcterms:created xsi:type="dcterms:W3CDTF">2020-11-08T03:12:35Z</dcterms:created>
  <dcterms:modified xsi:type="dcterms:W3CDTF">2020-11-08T03:44:51Z</dcterms:modified>
</cp:coreProperties>
</file>