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CE169-99FD-4845-AF6C-6D3E0D8A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32C631-9C95-8049-9B4B-BCBDA586B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5E607-F588-A349-ABAA-8789EF15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67894-41DE-C94D-8D60-12D880D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C7B43-A10F-2746-AEA2-653F4587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2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4FD82-D4BD-4D44-95F5-C293A545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8D8F69-39DA-424E-A6AC-C3DFB01B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B94BD-A13E-EC4F-8B90-0E932DD1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0FDDE-60A5-C141-9A65-55D5B05D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1A27C-59E7-784E-A35F-855FEB8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4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ADFBBF-5A3A-C34E-97B4-9A6C993C2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EDF733-1F63-8E43-8016-5FB9F2D8C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10537-3D12-4B43-9F30-5254C91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45286-1D8A-1E47-B975-DE829FA1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DD5A0-BE1B-9E40-BA10-E6833D40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9E1DF-F994-9541-BF7B-0FCEC1ED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5BDDB-2164-D543-AD17-D3FA6794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A80C5-903D-B243-9B90-85EFB5D3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EF204-ED7F-CD47-9B29-BE0A7FAF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D1A8C-716F-FE4A-8694-F00C4137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9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D9FF-8DE8-C549-AB66-3FF4F101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97AF7-A820-F043-86F8-1E54A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90383-7899-834E-9519-B735B8B0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9151F-EF7A-6748-8985-0603DCA1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91CFA-28A6-4943-B742-8A2FE61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CB19B-85D1-5846-B772-0D3F872C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E3B70-19E8-0540-806D-1F1B0F05C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AE8F0A-40D2-E947-A052-C1F610EB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17001-2E46-D942-91A6-ECBFEE56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ABE773-4D9D-B34D-AA37-9DEBA373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A2C5CE-3BC2-2041-9195-F7127941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0A49-662C-BF4B-83D0-0D547535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9E93BA-B71D-2F4F-874D-490B5749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6535AC-80E8-ED43-BD00-DB8F4518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92559A-E8D2-D74F-914E-676C38AD3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BF9F76-F10E-8547-93F5-54A972FCD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1A7A76-74F8-3C4F-A765-E1370224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9D9CC3-ED02-A649-A675-8342CA58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193F16-F24C-B549-B7BC-8A20368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406BA-792A-6D41-BDC9-79A31E8D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59DB4-706E-6E40-A98F-C20F0A8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719E07-CD6A-094B-8C5C-E8E31B70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1E93F4-E9D5-A242-840B-C0EBEB78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3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BF17CF-CDCF-3745-BD3A-E90AFF08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1DA551-CA09-E444-8F83-CC466AEE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669884-06DF-9945-86F4-6E375EE1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0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CEA4A-2415-8543-AE3B-F499F98D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81CA1-C79E-044D-BD8C-88109116A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30B2B1-B336-F84F-93C1-F8E7B464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797150-4768-F843-89F7-E0CDDA6F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1E2003-9DB4-F046-8A7F-BC27E96B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0B37DF-C3FF-034F-B3DE-5AFADFC6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54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DFA84-1250-7B48-B819-4E2475DA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CC3292-22C5-4C4B-9A02-07D6EE8CF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297A2-1630-C245-99F6-7AC758ED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45AFB2-8971-124F-BFBF-7E0DFF0B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C1CF0D-444C-7A4E-B45C-1723EAAB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A427C9-B821-7546-A048-6ED0AE3F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C84C21-5EA0-A144-A177-D6F7C25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8BA93F-A96E-544E-BF28-7BCC6939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09191-3354-C846-8DC9-4EBF75B82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9E84-438C-6E48-BEBE-DD25F571D0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E9BC-2D14-A84F-99D0-F28A5A67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F0410C-E6C6-0E44-A381-4374E4FF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E12D-8E5D-B84B-B27C-F0BEA4F32D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9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AC960D-A696-C44F-B655-B1F703F6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41960"/>
            <a:ext cx="10348835" cy="641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14EE65E-1CB9-6545-A1F9-4507242E28DA}"/>
              </a:ext>
            </a:extLst>
          </p:cNvPr>
          <p:cNvSpPr/>
          <p:nvPr/>
        </p:nvSpPr>
        <p:spPr>
          <a:xfrm>
            <a:off x="8051180" y="-117275"/>
            <a:ext cx="2443975" cy="6021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7117DF9-927C-4443-82B5-668AECDB315B}"/>
              </a:ext>
            </a:extLst>
          </p:cNvPr>
          <p:cNvSpPr/>
          <p:nvPr/>
        </p:nvSpPr>
        <p:spPr>
          <a:xfrm>
            <a:off x="1730298" y="-45720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Motor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B4E7D4-B114-7841-891D-17D04A932BAF}"/>
              </a:ext>
            </a:extLst>
          </p:cNvPr>
          <p:cNvSpPr/>
          <p:nvPr/>
        </p:nvSpPr>
        <p:spPr>
          <a:xfrm>
            <a:off x="2990385" y="-45720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Motor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8245B-5D36-1449-A2D4-51C3A89F56D3}"/>
              </a:ext>
            </a:extLst>
          </p:cNvPr>
          <p:cNvSpPr/>
          <p:nvPr/>
        </p:nvSpPr>
        <p:spPr>
          <a:xfrm>
            <a:off x="5407741" y="-45720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Motor 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B5F6821-6CF6-4F43-B610-CAE158FAE534}"/>
              </a:ext>
            </a:extLst>
          </p:cNvPr>
          <p:cNvSpPr/>
          <p:nvPr/>
        </p:nvSpPr>
        <p:spPr>
          <a:xfrm>
            <a:off x="8496630" y="126073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Laser (TTL)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+ / -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D0EC77D2-757C-3D48-895F-CDE082A87352}"/>
              </a:ext>
            </a:extLst>
          </p:cNvPr>
          <p:cNvCxnSpPr/>
          <p:nvPr/>
        </p:nvCxnSpPr>
        <p:spPr>
          <a:xfrm>
            <a:off x="1940312" y="44196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86234AFA-7EE7-334A-A6AF-F103BBE1DEF2}"/>
              </a:ext>
            </a:extLst>
          </p:cNvPr>
          <p:cNvCxnSpPr/>
          <p:nvPr/>
        </p:nvCxnSpPr>
        <p:spPr>
          <a:xfrm>
            <a:off x="2123688" y="44196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39E004EB-4BFB-654A-823E-0F8C4F81F8E9}"/>
              </a:ext>
            </a:extLst>
          </p:cNvPr>
          <p:cNvCxnSpPr/>
          <p:nvPr/>
        </p:nvCxnSpPr>
        <p:spPr>
          <a:xfrm>
            <a:off x="2307064" y="44196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D31214B-95AE-C242-B060-CD45B5AA9C8F}"/>
              </a:ext>
            </a:extLst>
          </p:cNvPr>
          <p:cNvCxnSpPr/>
          <p:nvPr/>
        </p:nvCxnSpPr>
        <p:spPr>
          <a:xfrm>
            <a:off x="2490439" y="44196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E49AC5F-3376-AA4D-8400-701C5EBDA6C2}"/>
              </a:ext>
            </a:extLst>
          </p:cNvPr>
          <p:cNvCxnSpPr/>
          <p:nvPr/>
        </p:nvCxnSpPr>
        <p:spPr>
          <a:xfrm>
            <a:off x="3163229" y="45720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380CBBD-E7E8-1940-839D-1E7A9E3E8385}"/>
              </a:ext>
            </a:extLst>
          </p:cNvPr>
          <p:cNvCxnSpPr/>
          <p:nvPr/>
        </p:nvCxnSpPr>
        <p:spPr>
          <a:xfrm>
            <a:off x="3346605" y="45720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F217881-7ED5-2E4A-B7EA-098987C32839}"/>
              </a:ext>
            </a:extLst>
          </p:cNvPr>
          <p:cNvCxnSpPr/>
          <p:nvPr/>
        </p:nvCxnSpPr>
        <p:spPr>
          <a:xfrm>
            <a:off x="3529981" y="45720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D66188C3-A794-A542-8C62-A954802C655B}"/>
              </a:ext>
            </a:extLst>
          </p:cNvPr>
          <p:cNvCxnSpPr/>
          <p:nvPr/>
        </p:nvCxnSpPr>
        <p:spPr>
          <a:xfrm>
            <a:off x="3713356" y="457200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32738F39-FC1A-894A-8C4F-E211806DF491}"/>
              </a:ext>
            </a:extLst>
          </p:cNvPr>
          <p:cNvCxnSpPr/>
          <p:nvPr/>
        </p:nvCxnSpPr>
        <p:spPr>
          <a:xfrm>
            <a:off x="5597911" y="464262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8E891DA-2CE7-DF43-A4E9-0724DF401409}"/>
              </a:ext>
            </a:extLst>
          </p:cNvPr>
          <p:cNvCxnSpPr/>
          <p:nvPr/>
        </p:nvCxnSpPr>
        <p:spPr>
          <a:xfrm>
            <a:off x="5781287" y="464262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380D358F-5580-9949-8675-4A54E29CE867}"/>
              </a:ext>
            </a:extLst>
          </p:cNvPr>
          <p:cNvCxnSpPr/>
          <p:nvPr/>
        </p:nvCxnSpPr>
        <p:spPr>
          <a:xfrm>
            <a:off x="5964663" y="464262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31A93D5E-625E-E648-8853-81A75A9675AA}"/>
              </a:ext>
            </a:extLst>
          </p:cNvPr>
          <p:cNvCxnSpPr/>
          <p:nvPr/>
        </p:nvCxnSpPr>
        <p:spPr>
          <a:xfrm>
            <a:off x="6148038" y="464262"/>
            <a:ext cx="0" cy="561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37C159C7-5543-CF44-AD96-175273B186DC}"/>
              </a:ext>
            </a:extLst>
          </p:cNvPr>
          <p:cNvCxnSpPr>
            <a:cxnSpLocks/>
          </p:cNvCxnSpPr>
          <p:nvPr/>
        </p:nvCxnSpPr>
        <p:spPr>
          <a:xfrm flipH="1">
            <a:off x="8017727" y="2127838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3E45FBC4-5693-3344-814B-ECA891E6E8E4}"/>
              </a:ext>
            </a:extLst>
          </p:cNvPr>
          <p:cNvCxnSpPr>
            <a:cxnSpLocks/>
          </p:cNvCxnSpPr>
          <p:nvPr/>
        </p:nvCxnSpPr>
        <p:spPr>
          <a:xfrm flipH="1">
            <a:off x="8017727" y="1940965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CA7B45B3-FD19-FF44-B519-A5EDE707F2B1}"/>
              </a:ext>
            </a:extLst>
          </p:cNvPr>
          <p:cNvSpPr/>
          <p:nvPr/>
        </p:nvSpPr>
        <p:spPr>
          <a:xfrm>
            <a:off x="8496630" y="22558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+ / -</a:t>
            </a: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8BA071C6-94A4-F446-8FBE-E9F1D3039346}"/>
              </a:ext>
            </a:extLst>
          </p:cNvPr>
          <p:cNvCxnSpPr>
            <a:cxnSpLocks/>
          </p:cNvCxnSpPr>
          <p:nvPr/>
        </p:nvCxnSpPr>
        <p:spPr>
          <a:xfrm flipH="1">
            <a:off x="8017727" y="2893555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A5608C8B-66A9-884E-A2BD-40F169037856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017727" y="2713092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983BC02C-0BD1-144D-96D1-6689D503B526}"/>
              </a:ext>
            </a:extLst>
          </p:cNvPr>
          <p:cNvSpPr/>
          <p:nvPr/>
        </p:nvSpPr>
        <p:spPr>
          <a:xfrm>
            <a:off x="8496630" y="326219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+ / -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873B3551-0E5A-2E47-AD16-661E3A92C631}"/>
              </a:ext>
            </a:extLst>
          </p:cNvPr>
          <p:cNvCxnSpPr>
            <a:cxnSpLocks/>
          </p:cNvCxnSpPr>
          <p:nvPr/>
        </p:nvCxnSpPr>
        <p:spPr>
          <a:xfrm flipH="1">
            <a:off x="8017727" y="3431510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85F489FF-CE1F-8145-BE93-BDDDA7AC97FE}"/>
              </a:ext>
            </a:extLst>
          </p:cNvPr>
          <p:cNvCxnSpPr>
            <a:cxnSpLocks/>
          </p:cNvCxnSpPr>
          <p:nvPr/>
        </p:nvCxnSpPr>
        <p:spPr>
          <a:xfrm flipH="1">
            <a:off x="8017727" y="3262196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2007796C-2DD4-DB42-ACE5-3E0EA3B432E4}"/>
              </a:ext>
            </a:extLst>
          </p:cNvPr>
          <p:cNvCxnSpPr>
            <a:cxnSpLocks/>
          </p:cNvCxnSpPr>
          <p:nvPr/>
        </p:nvCxnSpPr>
        <p:spPr>
          <a:xfrm flipH="1">
            <a:off x="8017727" y="3673118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A42E5A6-5448-6448-9D10-2276FADE1A97}"/>
              </a:ext>
            </a:extLst>
          </p:cNvPr>
          <p:cNvSpPr/>
          <p:nvPr/>
        </p:nvSpPr>
        <p:spPr>
          <a:xfrm>
            <a:off x="9413517" y="126073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Laser (12V)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+ / -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C46E6676-8C21-C049-BD0A-6F0470B2140C}"/>
              </a:ext>
            </a:extLst>
          </p:cNvPr>
          <p:cNvCxnSpPr>
            <a:cxnSpLocks/>
          </p:cNvCxnSpPr>
          <p:nvPr/>
        </p:nvCxnSpPr>
        <p:spPr>
          <a:xfrm flipH="1">
            <a:off x="10327917" y="2023760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40EBA654-5B8F-834D-87F5-1D9911AC2050}"/>
              </a:ext>
            </a:extLst>
          </p:cNvPr>
          <p:cNvCxnSpPr>
            <a:cxnSpLocks/>
          </p:cNvCxnSpPr>
          <p:nvPr/>
        </p:nvCxnSpPr>
        <p:spPr>
          <a:xfrm flipH="1">
            <a:off x="10327917" y="1836887"/>
            <a:ext cx="4789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F943B69-C400-8343-AFC0-79638347B98E}"/>
              </a:ext>
            </a:extLst>
          </p:cNvPr>
          <p:cNvSpPr/>
          <p:nvPr/>
        </p:nvSpPr>
        <p:spPr>
          <a:xfrm>
            <a:off x="1947146" y="618586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Laser (12V)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+ / -</a:t>
            </a: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50FF914D-FA40-8144-8E5A-17BB53B79220}"/>
              </a:ext>
            </a:extLst>
          </p:cNvPr>
          <p:cNvCxnSpPr>
            <a:cxnSpLocks/>
          </p:cNvCxnSpPr>
          <p:nvPr/>
        </p:nvCxnSpPr>
        <p:spPr>
          <a:xfrm>
            <a:off x="2644698" y="5798634"/>
            <a:ext cx="0" cy="402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026AF182-E9EA-2C45-9BCE-8A8B302A5694}"/>
              </a:ext>
            </a:extLst>
          </p:cNvPr>
          <p:cNvCxnSpPr>
            <a:cxnSpLocks/>
          </p:cNvCxnSpPr>
          <p:nvPr/>
        </p:nvCxnSpPr>
        <p:spPr>
          <a:xfrm>
            <a:off x="2307064" y="5798634"/>
            <a:ext cx="0" cy="3872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1</cp:revision>
  <dcterms:created xsi:type="dcterms:W3CDTF">2022-02-09T07:02:11Z</dcterms:created>
  <dcterms:modified xsi:type="dcterms:W3CDTF">2022-02-09T07:09:09Z</dcterms:modified>
</cp:coreProperties>
</file>