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9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8B45A-12CF-4E3B-A615-0E6435465097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8EF37-E30E-4CDA-A28F-38E538A27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48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8EF37-E30E-4CDA-A28F-38E538A27A3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894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48B9-3BF6-45E4-8FE0-DA27C489FB1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D727CD9-10AC-49DC-9786-453E76BD5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559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48B9-3BF6-45E4-8FE0-DA27C489FB1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727CD9-10AC-49DC-9786-453E76BD5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93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48B9-3BF6-45E4-8FE0-DA27C489FB1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727CD9-10AC-49DC-9786-453E76BD500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6273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48B9-3BF6-45E4-8FE0-DA27C489FB1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727CD9-10AC-49DC-9786-453E76BD5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365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48B9-3BF6-45E4-8FE0-DA27C489FB1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727CD9-10AC-49DC-9786-453E76BD5006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0473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48B9-3BF6-45E4-8FE0-DA27C489FB1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727CD9-10AC-49DC-9786-453E76BD5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924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48B9-3BF6-45E4-8FE0-DA27C489FB1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7CD9-10AC-49DC-9786-453E76BD5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307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48B9-3BF6-45E4-8FE0-DA27C489FB1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7CD9-10AC-49DC-9786-453E76BD5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61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48B9-3BF6-45E4-8FE0-DA27C489FB1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7CD9-10AC-49DC-9786-453E76BD5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45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48B9-3BF6-45E4-8FE0-DA27C489FB1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727CD9-10AC-49DC-9786-453E76BD5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10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48B9-3BF6-45E4-8FE0-DA27C489FB1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727CD9-10AC-49DC-9786-453E76BD5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22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48B9-3BF6-45E4-8FE0-DA27C489FB1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727CD9-10AC-49DC-9786-453E76BD5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91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48B9-3BF6-45E4-8FE0-DA27C489FB1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7CD9-10AC-49DC-9786-453E76BD5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376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48B9-3BF6-45E4-8FE0-DA27C489FB1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7CD9-10AC-49DC-9786-453E76BD5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66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48B9-3BF6-45E4-8FE0-DA27C489FB1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7CD9-10AC-49DC-9786-453E76BD5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4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48B9-3BF6-45E4-8FE0-DA27C489FB1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727CD9-10AC-49DC-9786-453E76BD5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44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948B9-3BF6-45E4-8FE0-DA27C489FB1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D727CD9-10AC-49DC-9786-453E76BD5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078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8EC2B-C74B-5B32-161D-09AC84E687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ME504</a:t>
            </a:r>
            <a:br>
              <a:rPr lang="en-IN" dirty="0"/>
            </a:br>
            <a:r>
              <a:rPr lang="en-IN" dirty="0"/>
              <a:t>Deep learning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DD6DC-9FE7-3E26-697C-991CE15B61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Siddharth Goyal (2022MEB1346)</a:t>
            </a:r>
          </a:p>
          <a:p>
            <a:r>
              <a:rPr lang="en-IN" sz="2800" dirty="0" err="1"/>
              <a:t>Spandan</a:t>
            </a:r>
            <a:r>
              <a:rPr lang="en-IN" sz="2800" dirty="0"/>
              <a:t> Prasad Seth (2022MEB1348)</a:t>
            </a:r>
          </a:p>
        </p:txBody>
      </p:sp>
    </p:spTree>
    <p:extLst>
      <p:ext uri="{BB962C8B-B14F-4D97-AF65-F5344CB8AC3E}">
        <p14:creationId xmlns:p14="http://schemas.microsoft.com/office/powerpoint/2010/main" val="4098140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1AF05-2CD7-68E3-4488-B06C8888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Error we found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1B7FD-3B92-8593-6197-EFDDFD134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ValueError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: invalid column index 1 at row 1 with 1 columns</a:t>
            </a:r>
          </a:p>
          <a:p>
            <a:endParaRPr lang="en-US" dirty="0">
              <a:solidFill>
                <a:srgbClr val="212121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21212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There was inconsistency in the prop files data that we generated.</a:t>
            </a:r>
          </a:p>
          <a:p>
            <a:r>
              <a:rPr lang="en-US" dirty="0"/>
              <a:t>The error message suggests that there's a change in the number of columns detected between rows.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1498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62F2E-5B65-AF72-32BA-45BE588E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we tried to correct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666F2-635B-9141-B2B3-9D97B6DAC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solution we think of was “</a:t>
            </a:r>
            <a:r>
              <a:rPr lang="en-IN" dirty="0" err="1"/>
              <a:t>usecols</a:t>
            </a:r>
            <a:r>
              <a:rPr lang="en-IN" dirty="0"/>
              <a:t>”:</a:t>
            </a:r>
          </a:p>
          <a:p>
            <a:r>
              <a:rPr lang="en-IN" dirty="0"/>
              <a:t>Replacing (0,1) with the indices of the columns from the file, should had prevent the error as we thought,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AED2E7-7E17-6A03-6C48-4ADC7658D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377" y="4022411"/>
            <a:ext cx="6344535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24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EFD20-4E5F-1BF1-F0E4-1C0754437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765" y="191490"/>
            <a:ext cx="8911687" cy="1280890"/>
          </a:xfrm>
        </p:spPr>
        <p:txBody>
          <a:bodyPr/>
          <a:lstStyle/>
          <a:p>
            <a:r>
              <a:rPr lang="en-IN" dirty="0"/>
              <a:t>Solutions: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E257F-8F5C-9FCC-9070-E5059A464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767" y="1042219"/>
            <a:ext cx="8915400" cy="3777622"/>
          </a:xfrm>
        </p:spPr>
        <p:txBody>
          <a:bodyPr/>
          <a:lstStyle/>
          <a:p>
            <a:r>
              <a:rPr lang="en-IN" dirty="0"/>
              <a:t>We tried to change the code for prop file generation, and modify the files but were unable to get rid of that error while training the model.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F6CEB-68BE-107C-3B03-CE93A493A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765" y="2035380"/>
            <a:ext cx="8986685" cy="432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93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DE2D5-BC2D-832F-069E-B28C6FA56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900" y="2638732"/>
            <a:ext cx="11231229" cy="3742403"/>
          </a:xfrm>
        </p:spPr>
        <p:txBody>
          <a:bodyPr>
            <a:normAutofit/>
          </a:bodyPr>
          <a:lstStyle/>
          <a:p>
            <a:r>
              <a:rPr lang="en-IN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1774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DA6A3-5C28-2FDE-0803-D89646BCF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E0D2C-25E3-3414-7D40-0D0AAE70C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a beam configuration with circular holes with a single point load of</a:t>
            </a:r>
          </a:p>
          <a:p>
            <a:pPr marL="0" indent="0">
              <a:buNone/>
            </a:pPr>
            <a:r>
              <a:rPr lang="en-US" dirty="0"/>
              <a:t>known magnitude at the top </a:t>
            </a:r>
            <a:r>
              <a:rPr lang="en-US" dirty="0" err="1"/>
              <a:t>extream</a:t>
            </a:r>
            <a:r>
              <a:rPr lang="en-US" dirty="0"/>
              <a:t> end of the beam. Generate the random topologies of the</a:t>
            </a:r>
          </a:p>
          <a:p>
            <a:pPr marL="0" indent="0">
              <a:buNone/>
            </a:pPr>
            <a:r>
              <a:rPr lang="en-US" dirty="0"/>
              <a:t>beam by altering the number, position, and size of the holes in a random manner. Use CNN to predict the displacement field. Then, explore the use of ensemble and bootstrap</a:t>
            </a:r>
          </a:p>
          <a:p>
            <a:pPr marL="0" indent="0">
              <a:buNone/>
            </a:pPr>
            <a:r>
              <a:rPr lang="en-US" dirty="0"/>
              <a:t>techniques to improve the predictions.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4DB552-2EF1-631F-18A9-4A1DA6D07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240" y="4554237"/>
            <a:ext cx="5563376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7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08D12-F5CC-2121-2EA9-7B7803289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Generating Topology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63B5B32-8B0F-E99C-0021-002D2D47C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535" y="2152490"/>
            <a:ext cx="4537308" cy="280051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5D0EFA-0CB5-A9F8-A559-4813BD789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467" y="1757749"/>
            <a:ext cx="3877216" cy="4191585"/>
          </a:xfrm>
          <a:prstGeom prst="rect">
            <a:avLst/>
          </a:prstGeom>
          <a:ln w="12700" cap="rnd">
            <a:solidFill>
              <a:schemeClr val="accent1">
                <a:alpha val="1400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414163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D783-AAE2-7A92-3B8A-F05E10CA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for Topology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83193A-C674-523C-825B-6C40549F1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164167"/>
            <a:ext cx="8344703" cy="5693833"/>
          </a:xfrm>
        </p:spPr>
      </p:pic>
    </p:spTree>
    <p:extLst>
      <p:ext uri="{BB962C8B-B14F-4D97-AF65-F5344CB8AC3E}">
        <p14:creationId xmlns:p14="http://schemas.microsoft.com/office/powerpoint/2010/main" val="26982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8D4A-2893-CB89-BA80-7A7435F4B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450A9-57B4-9D76-7413-FB6D7A224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were given prop.dat file, then we generated 500 property files.</a:t>
            </a:r>
          </a:p>
          <a:p>
            <a:r>
              <a:rPr lang="en-IN" dirty="0"/>
              <a:t>We then using </a:t>
            </a:r>
            <a:r>
              <a:rPr lang="en-IN" dirty="0" err="1"/>
              <a:t>linux</a:t>
            </a:r>
            <a:r>
              <a:rPr lang="en-IN" dirty="0"/>
              <a:t> commands, making the use of load and property files, generated 500 displacement files.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0CEA9-293A-1F13-0F4B-2FF328247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206" y="4022411"/>
            <a:ext cx="3181794" cy="20195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896E8F-F7AD-597A-59E3-D3A92B9FC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026" y="4346306"/>
            <a:ext cx="4734586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3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051D-108D-EB52-0391-FBE25EB1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A24B8-1272-C6C0-FB04-2A2A7F208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We have 500 displacement files with each file having displacement rows of 1681 nodes(41*41) and 3 columns, i.e. displacement in </a:t>
            </a:r>
            <a:r>
              <a:rPr lang="en-IN" sz="2000" dirty="0" err="1"/>
              <a:t>x.y</a:t>
            </a:r>
            <a:r>
              <a:rPr lang="en-IN" sz="2000" dirty="0"/>
              <a:t> and z direction.</a:t>
            </a:r>
          </a:p>
          <a:p>
            <a:r>
              <a:rPr lang="en-IN" sz="2000" dirty="0"/>
              <a:t>We have one load file and In our case it contains load only in one( y) direction, therefore dimensions for this becomes 1*4.</a:t>
            </a:r>
          </a:p>
          <a:p>
            <a:r>
              <a:rPr lang="en-IN" sz="2000" dirty="0"/>
              <a:t>We have 400 prop files that contains around 361 to 400 rows, showing properties of 400 elements,</a:t>
            </a:r>
            <a:r>
              <a:rPr lang="en-US" sz="2000" dirty="0"/>
              <a:t> which contains young’s modulus of each node</a:t>
            </a:r>
          </a:p>
          <a:p>
            <a:r>
              <a:rPr lang="en-US" sz="2000" dirty="0"/>
              <a:t> </a:t>
            </a:r>
            <a:r>
              <a:rPr lang="en-IN" sz="2000" dirty="0"/>
              <a:t>Now we need to train a model</a:t>
            </a:r>
          </a:p>
        </p:txBody>
      </p:sp>
    </p:spTree>
    <p:extLst>
      <p:ext uri="{BB962C8B-B14F-4D97-AF65-F5344CB8AC3E}">
        <p14:creationId xmlns:p14="http://schemas.microsoft.com/office/powerpoint/2010/main" val="242711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76C91-7181-7ABD-4064-7C176F56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Displacement file specimen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5FF648-60B1-F603-E33F-BF0F2ECDD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506" y="2133600"/>
            <a:ext cx="3744813" cy="3778250"/>
          </a:xfrm>
        </p:spPr>
      </p:pic>
    </p:spTree>
    <p:extLst>
      <p:ext uri="{BB962C8B-B14F-4D97-AF65-F5344CB8AC3E}">
        <p14:creationId xmlns:p14="http://schemas.microsoft.com/office/powerpoint/2010/main" val="1971170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53333-DE21-2875-6676-10D7D2E0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Loading Data on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F85A2C-93D1-25AC-9D8C-2105C4DD8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77" y="1741259"/>
            <a:ext cx="9626652" cy="14716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C17A14-7D84-A1D4-83B1-D2FCDAFA8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74" y="3325476"/>
            <a:ext cx="12192000" cy="6349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74A658-D034-874D-84D0-C13C06E12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2" y="4072975"/>
            <a:ext cx="12192000" cy="290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00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9C14F-8A84-E3C8-262A-58FCCF121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model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A5B5DC6-8EB8-D453-A7A3-F67BBA5DF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828" y="2546144"/>
            <a:ext cx="7840169" cy="2953162"/>
          </a:xfrm>
        </p:spPr>
      </p:pic>
    </p:spTree>
    <p:extLst>
      <p:ext uri="{BB962C8B-B14F-4D97-AF65-F5344CB8AC3E}">
        <p14:creationId xmlns:p14="http://schemas.microsoft.com/office/powerpoint/2010/main" val="252177587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220</TotalTime>
  <Words>353</Words>
  <Application>Microsoft Office PowerPoint</Application>
  <PresentationFormat>Widescreen</PresentationFormat>
  <Paragraphs>33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Courier New</vt:lpstr>
      <vt:lpstr>Wingdings 3</vt:lpstr>
      <vt:lpstr>Wisp</vt:lpstr>
      <vt:lpstr>ME504 Deep learning Project</vt:lpstr>
      <vt:lpstr>Problem Statement</vt:lpstr>
      <vt:lpstr>Generating Topology</vt:lpstr>
      <vt:lpstr>Code for Topology</vt:lpstr>
      <vt:lpstr>Data Generation</vt:lpstr>
      <vt:lpstr>Data</vt:lpstr>
      <vt:lpstr>Displacement file specimen</vt:lpstr>
      <vt:lpstr>Loading Data on Model</vt:lpstr>
      <vt:lpstr>Core model</vt:lpstr>
      <vt:lpstr>Error we found</vt:lpstr>
      <vt:lpstr>How we tried to correct it?</vt:lpstr>
      <vt:lpstr>Solutions: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Project</dc:title>
  <dc:creator>Siddharth Goyal</dc:creator>
  <cp:lastModifiedBy>Siddharth Goyal</cp:lastModifiedBy>
  <cp:revision>7</cp:revision>
  <dcterms:created xsi:type="dcterms:W3CDTF">2024-05-13T03:07:21Z</dcterms:created>
  <dcterms:modified xsi:type="dcterms:W3CDTF">2024-05-13T06:47:37Z</dcterms:modified>
</cp:coreProperties>
</file>