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6" r:id="rId2"/>
    <p:sldId id="256" r:id="rId3"/>
    <p:sldId id="257" r:id="rId4"/>
    <p:sldId id="258" r:id="rId5"/>
    <p:sldId id="262" r:id="rId6"/>
    <p:sldId id="259" r:id="rId7"/>
    <p:sldId id="261" r:id="rId8"/>
    <p:sldId id="260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2" autoAdjust="0"/>
    <p:restoredTop sz="94660"/>
  </p:normalViewPr>
  <p:slideViewPr>
    <p:cSldViewPr snapToGrid="0">
      <p:cViewPr varScale="1">
        <p:scale>
          <a:sx n="63" d="100"/>
          <a:sy n="63" d="100"/>
        </p:scale>
        <p:origin x="79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E0529-E624-48EE-9EEA-E882817B8C42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50D1-9234-4808-923C-762D35EB0C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781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E0529-E624-48EE-9EEA-E882817B8C42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50D1-9234-4808-923C-762D35EB0C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513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E0529-E624-48EE-9EEA-E882817B8C42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50D1-9234-4808-923C-762D35EB0CC1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9594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E0529-E624-48EE-9EEA-E882817B8C42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50D1-9234-4808-923C-762D35EB0C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3846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E0529-E624-48EE-9EEA-E882817B8C42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50D1-9234-4808-923C-762D35EB0CC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1554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E0529-E624-48EE-9EEA-E882817B8C42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50D1-9234-4808-923C-762D35EB0C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472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E0529-E624-48EE-9EEA-E882817B8C42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50D1-9234-4808-923C-762D35EB0C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4344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E0529-E624-48EE-9EEA-E882817B8C42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50D1-9234-4808-923C-762D35EB0C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860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E0529-E624-48EE-9EEA-E882817B8C42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50D1-9234-4808-923C-762D35EB0C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22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E0529-E624-48EE-9EEA-E882817B8C42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50D1-9234-4808-923C-762D35EB0C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86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E0529-E624-48EE-9EEA-E882817B8C42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50D1-9234-4808-923C-762D35EB0C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569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E0529-E624-48EE-9EEA-E882817B8C42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50D1-9234-4808-923C-762D35EB0C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212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E0529-E624-48EE-9EEA-E882817B8C42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50D1-9234-4808-923C-762D35EB0C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392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E0529-E624-48EE-9EEA-E882817B8C42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50D1-9234-4808-923C-762D35EB0C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588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E0529-E624-48EE-9EEA-E882817B8C42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50D1-9234-4808-923C-762D35EB0C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725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E0529-E624-48EE-9EEA-E882817B8C42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50D1-9234-4808-923C-762D35EB0C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05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E0529-E624-48EE-9EEA-E882817B8C42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55550D1-9234-4808-923C-762D35EB0C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01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2D055-6CB4-C484-68F2-BDEC86250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MINOR PROJECT-2</a:t>
            </a:r>
            <a:endParaRPr lang="en-IN" sz="4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B6D6D8-AD28-B356-20F6-5F4524459D05}"/>
              </a:ext>
            </a:extLst>
          </p:cNvPr>
          <p:cNvSpPr txBox="1"/>
          <p:nvPr/>
        </p:nvSpPr>
        <p:spPr>
          <a:xfrm>
            <a:off x="1737360" y="2230120"/>
            <a:ext cx="6573520" cy="2341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BCA SEM-4</a:t>
            </a:r>
          </a:p>
          <a:p>
            <a:pPr algn="ctr">
              <a:lnSpc>
                <a:spcPct val="250000"/>
              </a:lnSpc>
            </a:pP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DIVISION-D</a:t>
            </a:r>
            <a:endParaRPr lang="en-IN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339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9317E2-AD11-4F70-2063-5D6D348A637A}"/>
              </a:ext>
            </a:extLst>
          </p:cNvPr>
          <p:cNvSpPr txBox="1"/>
          <p:nvPr/>
        </p:nvSpPr>
        <p:spPr>
          <a:xfrm>
            <a:off x="2204720" y="690880"/>
            <a:ext cx="6979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References :</a:t>
            </a:r>
            <a:endParaRPr lang="en-IN" sz="4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58B9ED-E19F-6A1A-D870-68559456B7B4}"/>
              </a:ext>
            </a:extLst>
          </p:cNvPr>
          <p:cNvSpPr txBox="1"/>
          <p:nvPr/>
        </p:nvSpPr>
        <p:spPr>
          <a:xfrm>
            <a:off x="2001520" y="2204720"/>
            <a:ext cx="7772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Swiggy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Zomato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687439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4DBDEA-64B8-0FA6-7A4C-9053B46B76AE}"/>
              </a:ext>
            </a:extLst>
          </p:cNvPr>
          <p:cNvSpPr txBox="1"/>
          <p:nvPr/>
        </p:nvSpPr>
        <p:spPr>
          <a:xfrm>
            <a:off x="772160" y="2967335"/>
            <a:ext cx="89814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THANK   YOU!!!</a:t>
            </a:r>
            <a:endParaRPr lang="en-IN" sz="8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174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C9818-AEE6-9087-A916-CD1889743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296" y="225787"/>
            <a:ext cx="7766936" cy="1096899"/>
          </a:xfrm>
        </p:spPr>
        <p:txBody>
          <a:bodyPr/>
          <a:lstStyle/>
          <a:p>
            <a:pPr algn="ctr"/>
            <a:r>
              <a:rPr lang="en-US" dirty="0"/>
              <a:t>MINOR PROJECT-2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A378F-ED8E-0592-283C-BF64ADE3B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1314" y="1280350"/>
            <a:ext cx="5758544" cy="914401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JUST TASTE IT!!</a:t>
            </a:r>
            <a:endParaRPr lang="en-IN" sz="4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98D92A-7064-EF16-6A09-19CD14A668CA}"/>
              </a:ext>
            </a:extLst>
          </p:cNvPr>
          <p:cNvSpPr txBox="1"/>
          <p:nvPr/>
        </p:nvSpPr>
        <p:spPr>
          <a:xfrm>
            <a:off x="1224641" y="3249314"/>
            <a:ext cx="8202387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GROUP MEMBERS :</a:t>
            </a:r>
            <a:endParaRPr lang="en-IN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802CE6-79B2-882F-09EB-D37B839E7021}"/>
              </a:ext>
            </a:extLst>
          </p:cNvPr>
          <p:cNvSpPr txBox="1"/>
          <p:nvPr/>
        </p:nvSpPr>
        <p:spPr>
          <a:xfrm>
            <a:off x="1224642" y="2057400"/>
            <a:ext cx="7494814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GROUP LEADER NAME :KIRTAN THAKAR</a:t>
            </a:r>
          </a:p>
          <a:p>
            <a:r>
              <a:rPr lang="en-US" sz="2800" dirty="0"/>
              <a:t>ENROLLMENT NO :2204030102703</a:t>
            </a:r>
            <a:endParaRPr lang="en-IN" sz="28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B53DA2F-AEE6-E32B-C1BA-522BF29BA9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006299"/>
              </p:ext>
            </p:extLst>
          </p:nvPr>
        </p:nvGraphicFramePr>
        <p:xfrm>
          <a:off x="1224641" y="4071896"/>
          <a:ext cx="5425541" cy="2194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25489">
                  <a:extLst>
                    <a:ext uri="{9D8B030D-6E8A-4147-A177-3AD203B41FA5}">
                      <a16:colId xmlns:a16="http://schemas.microsoft.com/office/drawing/2014/main" val="458772721"/>
                    </a:ext>
                  </a:extLst>
                </a:gridCol>
                <a:gridCol w="3400052">
                  <a:extLst>
                    <a:ext uri="{9D8B030D-6E8A-4147-A177-3AD203B41FA5}">
                      <a16:colId xmlns:a16="http://schemas.microsoft.com/office/drawing/2014/main" val="3911972945"/>
                    </a:ext>
                  </a:extLst>
                </a:gridCol>
              </a:tblGrid>
              <a:tr h="3142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Enrollment No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Student Name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4887901"/>
                  </a:ext>
                </a:extLst>
              </a:tr>
              <a:tr h="3142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2204030102703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Kirtan </a:t>
                      </a:r>
                      <a:r>
                        <a:rPr lang="en-US" dirty="0" err="1"/>
                        <a:t>Bharatbhai</a:t>
                      </a:r>
                      <a:r>
                        <a:rPr lang="en-US" dirty="0"/>
                        <a:t> Thakar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5986870"/>
                  </a:ext>
                </a:extLst>
              </a:tr>
              <a:tr h="31426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0662900"/>
                  </a:ext>
                </a:extLst>
              </a:tr>
              <a:tr h="31426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4140368"/>
                  </a:ext>
                </a:extLst>
              </a:tr>
              <a:tr h="31426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876890"/>
                  </a:ext>
                </a:extLst>
              </a:tr>
              <a:tr h="31426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8178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5854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9130B5-AFDD-4F1E-4549-322277320F90}"/>
              </a:ext>
            </a:extLst>
          </p:cNvPr>
          <p:cNvSpPr txBox="1"/>
          <p:nvPr/>
        </p:nvSpPr>
        <p:spPr>
          <a:xfrm>
            <a:off x="729342" y="838200"/>
            <a:ext cx="87956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Table Of Content</a:t>
            </a:r>
            <a:endParaRPr lang="en-IN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24FE92-FB67-469C-51F8-8C3545776F7D}"/>
              </a:ext>
            </a:extLst>
          </p:cNvPr>
          <p:cNvSpPr txBox="1"/>
          <p:nvPr/>
        </p:nvSpPr>
        <p:spPr>
          <a:xfrm>
            <a:off x="598715" y="1546087"/>
            <a:ext cx="741317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Introduction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Abstract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Objectives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Worked carried out till date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Future Work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Timeline Chart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 err="1"/>
              <a:t>Refrences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031477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874154-3BEA-DBC1-64AC-A48DB35FAD30}"/>
              </a:ext>
            </a:extLst>
          </p:cNvPr>
          <p:cNvSpPr txBox="1"/>
          <p:nvPr/>
        </p:nvSpPr>
        <p:spPr>
          <a:xfrm>
            <a:off x="1077685" y="576943"/>
            <a:ext cx="8044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Introduction</a:t>
            </a:r>
            <a:endParaRPr lang="en-IN" sz="4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F457BC-61C9-1883-14CC-95CB349835F4}"/>
              </a:ext>
            </a:extLst>
          </p:cNvPr>
          <p:cNvSpPr txBox="1"/>
          <p:nvPr/>
        </p:nvSpPr>
        <p:spPr>
          <a:xfrm>
            <a:off x="1274618" y="1801091"/>
            <a:ext cx="804454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2"/>
                </a:solidFill>
                <a:effectLst/>
                <a:latin typeface="Google Sans"/>
              </a:rPr>
              <a:t>Welcome to </a:t>
            </a:r>
            <a:r>
              <a:rPr lang="en-US" sz="2400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Google Sans"/>
              </a:rPr>
              <a:t>Just Taste It !!, </a:t>
            </a:r>
            <a:r>
              <a:rPr lang="en-US" sz="2400" b="0" i="0" dirty="0">
                <a:solidFill>
                  <a:schemeClr val="tx2"/>
                </a:solidFill>
                <a:effectLst/>
                <a:latin typeface="Google Sans"/>
              </a:rPr>
              <a:t>your neighborhood restaurant for delicious food and friendly service.</a:t>
            </a:r>
          </a:p>
          <a:p>
            <a:pPr marL="342900" indent="-342900" algn="l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Google Sans"/>
              </a:rPr>
              <a:t>We are a family-owned and operated restaurant that has been serving the community for over 20 years.</a:t>
            </a:r>
          </a:p>
          <a:p>
            <a:pPr marL="342900" indent="-342900" algn="l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2"/>
                </a:solidFill>
                <a:effectLst/>
                <a:latin typeface="Google Sans"/>
              </a:rPr>
              <a:t>We use the freshest ingredients and traditional recipes to create dishes that are sure to please.</a:t>
            </a:r>
          </a:p>
          <a:p>
            <a:pPr marL="342900" indent="-342900" algn="l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Google Sans"/>
              </a:rPr>
              <a:t>Our menu features a variety of options to choose from, so there is something for everyone to enjoy.</a:t>
            </a:r>
          </a:p>
          <a:p>
            <a:pPr marL="342900" indent="-342900" algn="l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2"/>
                </a:solidFill>
                <a:effectLst/>
                <a:latin typeface="Google Sans"/>
              </a:rPr>
              <a:t>We are committed to providing our guests with a memorable dining experience.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99769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64B886-BFA9-9C3A-D9BC-710CA4D695A4}"/>
              </a:ext>
            </a:extLst>
          </p:cNvPr>
          <p:cNvSpPr txBox="1"/>
          <p:nvPr/>
        </p:nvSpPr>
        <p:spPr>
          <a:xfrm>
            <a:off x="660400" y="584200"/>
            <a:ext cx="797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Abstract</a:t>
            </a:r>
            <a:endParaRPr lang="en-IN" sz="4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9DABCD-515F-4BAF-FB95-58A101EB06BD}"/>
              </a:ext>
            </a:extLst>
          </p:cNvPr>
          <p:cNvSpPr txBox="1"/>
          <p:nvPr/>
        </p:nvSpPr>
        <p:spPr>
          <a:xfrm>
            <a:off x="774700" y="1659235"/>
            <a:ext cx="850265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effectLst/>
                <a:latin typeface="Google Sans"/>
              </a:rPr>
              <a:t>In today's digital world, having a website for your restaurant is essential. A well-designed website can help you attract new customers, promote your business, and increase sales.</a:t>
            </a:r>
          </a:p>
          <a:p>
            <a:r>
              <a:rPr lang="en-US" sz="3200" b="0" i="0" dirty="0">
                <a:effectLst/>
                <a:latin typeface="Google Sans"/>
              </a:rPr>
              <a:t>That’s Why we here is a new restaurant website named </a:t>
            </a:r>
            <a:r>
              <a:rPr lang="en-US" sz="3200" b="0" i="0" dirty="0">
                <a:solidFill>
                  <a:schemeClr val="tx2"/>
                </a:solidFill>
                <a:effectLst/>
                <a:latin typeface="Google Sans"/>
              </a:rPr>
              <a:t> </a:t>
            </a:r>
            <a:r>
              <a:rPr lang="en-US" sz="3200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Google Sans"/>
              </a:rPr>
              <a:t>Just Taste It !!</a:t>
            </a:r>
            <a:r>
              <a:rPr lang="en-US" sz="3200" b="1" i="0" dirty="0">
                <a:effectLst/>
                <a:latin typeface="Google Sans"/>
              </a:rPr>
              <a:t> . </a:t>
            </a:r>
            <a:r>
              <a:rPr lang="en-US" sz="3200" dirty="0">
                <a:latin typeface="Google Sans"/>
              </a:rPr>
              <a:t>which is east to use</a:t>
            </a:r>
          </a:p>
          <a:p>
            <a:r>
              <a:rPr lang="en-US" sz="3200" b="0" i="0" dirty="0">
                <a:effectLst/>
                <a:latin typeface="Google Sans"/>
              </a:rPr>
              <a:t>And order food or book table . con</a:t>
            </a:r>
            <a:r>
              <a:rPr lang="en-US" sz="3200" dirty="0">
                <a:latin typeface="Google Sans"/>
              </a:rPr>
              <a:t>venient and user friendly to access. </a:t>
            </a:r>
            <a:endParaRPr lang="en-US" sz="3200" b="0" i="0" dirty="0">
              <a:effectLst/>
              <a:latin typeface="Google Sans"/>
            </a:endParaRP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152330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AE16F6-35D5-47A7-153D-1F65DCD4A712}"/>
              </a:ext>
            </a:extLst>
          </p:cNvPr>
          <p:cNvSpPr txBox="1"/>
          <p:nvPr/>
        </p:nvSpPr>
        <p:spPr>
          <a:xfrm>
            <a:off x="863600" y="306447"/>
            <a:ext cx="843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Objectives</a:t>
            </a:r>
            <a:endParaRPr lang="en-IN" sz="4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5B8F93-4E8C-5A6D-9CC9-1B1B65EED1BC}"/>
              </a:ext>
            </a:extLst>
          </p:cNvPr>
          <p:cNvSpPr txBox="1"/>
          <p:nvPr/>
        </p:nvSpPr>
        <p:spPr>
          <a:xfrm>
            <a:off x="1003300" y="1285170"/>
            <a:ext cx="7289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We are providing Best food that is budget friendly and taste better .</a:t>
            </a:r>
          </a:p>
          <a:p>
            <a:r>
              <a:rPr lang="en-US" sz="3200" dirty="0"/>
              <a:t>Take care of hygiene and provide best in class service </a:t>
            </a:r>
            <a:endParaRPr lang="en-IN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D6E1D3-3200-3674-ED01-F618B9E1658B}"/>
              </a:ext>
            </a:extLst>
          </p:cNvPr>
          <p:cNvSpPr txBox="1"/>
          <p:nvPr/>
        </p:nvSpPr>
        <p:spPr>
          <a:xfrm>
            <a:off x="1003300" y="3347273"/>
            <a:ext cx="7721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Aims :</a:t>
            </a:r>
          </a:p>
          <a:p>
            <a:pPr marL="457200" indent="-4572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tx2"/>
                </a:solidFill>
              </a:rPr>
              <a:t>Provide quality level service and assured perfect taste of food</a:t>
            </a:r>
          </a:p>
          <a:p>
            <a:pPr marL="457200" indent="-4572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tx2"/>
                </a:solidFill>
              </a:rPr>
              <a:t>Customize your dish according </a:t>
            </a:r>
            <a:r>
              <a:rPr lang="en-IN" sz="3200" dirty="0" err="1">
                <a:solidFill>
                  <a:schemeClr val="tx2"/>
                </a:solidFill>
              </a:rPr>
              <a:t>yo</a:t>
            </a:r>
            <a:r>
              <a:rPr lang="en-IN" sz="3200" dirty="0">
                <a:solidFill>
                  <a:schemeClr val="tx2"/>
                </a:solidFill>
              </a:rPr>
              <a:t> your mood.</a:t>
            </a:r>
          </a:p>
          <a:p>
            <a:pPr marL="457200" indent="-4572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“YOUR FOOD IS AS YOUR MOOD”</a:t>
            </a:r>
          </a:p>
        </p:txBody>
      </p:sp>
    </p:spTree>
    <p:extLst>
      <p:ext uri="{BB962C8B-B14F-4D97-AF65-F5344CB8AC3E}">
        <p14:creationId xmlns:p14="http://schemas.microsoft.com/office/powerpoint/2010/main" val="1994739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64B886-BFA9-9C3A-D9BC-710CA4D695A4}"/>
              </a:ext>
            </a:extLst>
          </p:cNvPr>
          <p:cNvSpPr txBox="1"/>
          <p:nvPr/>
        </p:nvSpPr>
        <p:spPr>
          <a:xfrm>
            <a:off x="660400" y="584200"/>
            <a:ext cx="7975600" cy="1104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9572C4-69D4-E532-E1C1-ED96F30A13EB}"/>
              </a:ext>
            </a:extLst>
          </p:cNvPr>
          <p:cNvSpPr txBox="1"/>
          <p:nvPr/>
        </p:nvSpPr>
        <p:spPr>
          <a:xfrm>
            <a:off x="647700" y="2286000"/>
            <a:ext cx="9258300" cy="407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20A44B-1C23-E25B-524F-B60D6FE96048}"/>
              </a:ext>
            </a:extLst>
          </p:cNvPr>
          <p:cNvSpPr txBox="1"/>
          <p:nvPr/>
        </p:nvSpPr>
        <p:spPr>
          <a:xfrm>
            <a:off x="1036320" y="584200"/>
            <a:ext cx="7447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Work Carried Out Till Date</a:t>
            </a:r>
            <a:endParaRPr lang="en-IN" sz="4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C5F488-0463-973B-2EE5-B84A47CF35C5}"/>
              </a:ext>
            </a:extLst>
          </p:cNvPr>
          <p:cNvSpPr txBox="1"/>
          <p:nvPr/>
        </p:nvSpPr>
        <p:spPr>
          <a:xfrm>
            <a:off x="1065530" y="1940559"/>
            <a:ext cx="842264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Analysis : </a:t>
            </a:r>
          </a:p>
          <a:p>
            <a:r>
              <a:rPr lang="en-US" sz="2800" dirty="0" err="1"/>
              <a:t>Analyizing</a:t>
            </a:r>
            <a:r>
              <a:rPr lang="en-US" sz="2800" dirty="0"/>
              <a:t> current situation according to time and improved our work for future.</a:t>
            </a:r>
          </a:p>
          <a:p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Update : </a:t>
            </a:r>
          </a:p>
          <a:p>
            <a:r>
              <a:rPr lang="en-IN" sz="2800" dirty="0">
                <a:solidFill>
                  <a:schemeClr val="tx2"/>
                </a:solidFill>
              </a:rPr>
              <a:t>Update ourselves according to current </a:t>
            </a:r>
            <a:r>
              <a:rPr lang="en-IN" sz="2800" dirty="0" err="1">
                <a:solidFill>
                  <a:schemeClr val="tx2"/>
                </a:solidFill>
              </a:rPr>
              <a:t>senarios</a:t>
            </a:r>
            <a:r>
              <a:rPr lang="en-IN" sz="2800" dirty="0">
                <a:solidFill>
                  <a:schemeClr val="tx2"/>
                </a:solidFill>
              </a:rPr>
              <a:t> in our field of work</a:t>
            </a:r>
          </a:p>
        </p:txBody>
      </p:sp>
    </p:spTree>
    <p:extLst>
      <p:ext uri="{BB962C8B-B14F-4D97-AF65-F5344CB8AC3E}">
        <p14:creationId xmlns:p14="http://schemas.microsoft.com/office/powerpoint/2010/main" val="578496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64B886-BFA9-9C3A-D9BC-710CA4D695A4}"/>
              </a:ext>
            </a:extLst>
          </p:cNvPr>
          <p:cNvSpPr txBox="1"/>
          <p:nvPr/>
        </p:nvSpPr>
        <p:spPr>
          <a:xfrm>
            <a:off x="660400" y="584200"/>
            <a:ext cx="7975600" cy="1104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9572C4-69D4-E532-E1C1-ED96F30A13EB}"/>
              </a:ext>
            </a:extLst>
          </p:cNvPr>
          <p:cNvSpPr txBox="1"/>
          <p:nvPr/>
        </p:nvSpPr>
        <p:spPr>
          <a:xfrm>
            <a:off x="825500" y="1828800"/>
            <a:ext cx="92583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Tastier and Trusted 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tx2"/>
                </a:solidFill>
              </a:rPr>
              <a:t>To provide tastier food with hygiene and without decreasing  quality.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tx2"/>
                </a:solidFill>
              </a:rPr>
              <a:t>Customize your food how you want to feel as your own recipe with goodness bring back your old memories with your recipe.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tx2"/>
                </a:solidFill>
              </a:rPr>
              <a:t>Book your desired recipe at desired time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8BB4AE-2237-3907-7A06-9A7D92AF20CB}"/>
              </a:ext>
            </a:extLst>
          </p:cNvPr>
          <p:cNvSpPr txBox="1"/>
          <p:nvPr/>
        </p:nvSpPr>
        <p:spPr>
          <a:xfrm>
            <a:off x="825500" y="723900"/>
            <a:ext cx="797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Future Work</a:t>
            </a:r>
            <a:endParaRPr lang="en-IN" sz="4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505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48C00E-E7EF-5A07-D621-90398A9CF611}"/>
              </a:ext>
            </a:extLst>
          </p:cNvPr>
          <p:cNvSpPr txBox="1"/>
          <p:nvPr/>
        </p:nvSpPr>
        <p:spPr>
          <a:xfrm>
            <a:off x="1087120" y="457200"/>
            <a:ext cx="7945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Time Line Chart</a:t>
            </a:r>
            <a:endParaRPr lang="en-IN" sz="4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AD3084-E875-171F-580B-79FAF0854C2A}"/>
              </a:ext>
            </a:extLst>
          </p:cNvPr>
          <p:cNvSpPr txBox="1"/>
          <p:nvPr/>
        </p:nvSpPr>
        <p:spPr>
          <a:xfrm>
            <a:off x="1087120" y="1605280"/>
            <a:ext cx="81788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</a:t>
            </a:r>
            <a:r>
              <a:rPr lang="en-US" sz="3200" baseline="30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week : </a:t>
            </a:r>
          </a:p>
          <a:p>
            <a:r>
              <a:rPr lang="en-US" sz="2800" dirty="0"/>
              <a:t>Gathering data and doing research on our field of work . thinking about new ideas which can be implantable in project .</a:t>
            </a:r>
          </a:p>
          <a:p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</a:t>
            </a:r>
            <a:r>
              <a:rPr lang="en-US" sz="3200" baseline="30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nd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week : </a:t>
            </a:r>
          </a:p>
          <a:p>
            <a:r>
              <a:rPr lang="en-US" sz="2800" dirty="0" err="1"/>
              <a:t>Implimenting</a:t>
            </a:r>
            <a:r>
              <a:rPr lang="en-US" sz="2800" dirty="0"/>
              <a:t> ideas in our project and updating time by time</a:t>
            </a:r>
          </a:p>
          <a:p>
            <a:endParaRPr lang="en-IN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55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307</TotalTime>
  <Words>380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Google Sans</vt:lpstr>
      <vt:lpstr>Trebuchet MS</vt:lpstr>
      <vt:lpstr>Wingdings 3</vt:lpstr>
      <vt:lpstr>Facet</vt:lpstr>
      <vt:lpstr>MINOR PROJECT-2</vt:lpstr>
      <vt:lpstr>MINOR PROJECT-2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Kirtan Thakar</dc:creator>
  <cp:lastModifiedBy>Kirtan Thakar</cp:lastModifiedBy>
  <cp:revision>11</cp:revision>
  <dcterms:created xsi:type="dcterms:W3CDTF">2023-12-21T10:39:13Z</dcterms:created>
  <dcterms:modified xsi:type="dcterms:W3CDTF">2024-01-20T01:35:28Z</dcterms:modified>
</cp:coreProperties>
</file>