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8" r:id="rId4"/>
    <p:sldId id="272" r:id="rId5"/>
    <p:sldId id="257" r:id="rId6"/>
    <p:sldId id="259" r:id="rId7"/>
    <p:sldId id="269" r:id="rId8"/>
    <p:sldId id="270" r:id="rId9"/>
    <p:sldId id="271" r:id="rId10"/>
    <p:sldId id="256" r:id="rId11"/>
    <p:sldId id="258"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B4C6-A386-4090-B6DF-A7EE49C7F828}">
          <p14:sldIdLst>
            <p14:sldId id="260"/>
            <p14:sldId id="261"/>
            <p14:sldId id="268"/>
            <p14:sldId id="272"/>
          </p14:sldIdLst>
        </p14:section>
        <p14:section name="Basement" id="{7C734732-652E-4512-AA98-AA04F36BF051}">
          <p14:sldIdLst>
            <p14:sldId id="257"/>
            <p14:sldId id="259"/>
            <p14:sldId id="269"/>
            <p14:sldId id="270"/>
            <p14:sldId id="271"/>
          </p14:sldIdLst>
        </p14:section>
        <p14:section name="First Floor" id="{323DC414-7566-41D3-8CB2-39A24D1EEEB2}">
          <p14:sldIdLst>
            <p14:sldId id="256"/>
            <p14:sldId id="258"/>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996633"/>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8DFA-A586-4380-BE07-39E987C12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29AC29-B90D-4D5B-AC56-5C1CEABDF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56B9C4-4910-4A1F-B3FF-51CA3EF80231}"/>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82978023-3B30-40EE-A64F-67120F137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AB0D6B-F2EA-4A0E-BF7A-E771562E7AB1}"/>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02369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4521-8357-4B88-9246-D48698FD60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D542E1-F48A-4736-BB73-1C2CA7F59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3D5321-79CD-4E73-B1ED-6C161791F8FD}"/>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9F50B337-9035-4FDC-B6BC-75E357E5F8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B838FE-A075-4DB4-8EED-C76A7717D733}"/>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47894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1055E-1A5F-425C-8A0A-5D6CD8390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3BE308-B402-4FED-8CAF-F20E7BC8A1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5DADC2-8AF1-4A19-A431-B75497438889}"/>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6BD64F73-F5E4-4541-91CA-B562041B6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5E3E1B-FA8C-4EA6-9FC1-08DB5F8BC0D2}"/>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64511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FECC-DE72-479B-BBDB-24037B7305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8942A1-E081-4208-B227-52DB1DCC3A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7DC10-49BA-4269-A70C-907364F690C3}"/>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950A36DC-EEB0-412E-9BE8-FEAD990F66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EF018-D171-4EFF-BC2D-2368DF927D35}"/>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345706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6D15-5841-43CE-8A10-2F61EC487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536B93-E8C8-4F35-9DAE-A1C3937E5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D24F42-2F7F-4C55-8013-1658E5E781BA}"/>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6E9D9B6A-083A-4E53-B69A-3BD8723C39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B5C7E3-FEE2-4D4C-B792-AD15E053BA87}"/>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63462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1E0F-EA5D-4A5C-9601-48BEEAB45A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525A20-A101-47A3-932C-3B3222135D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A8B075-7F57-47F9-8D07-9CD1AE03DE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95B065-C433-403C-99B8-9728B138548E}"/>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6" name="Footer Placeholder 5">
            <a:extLst>
              <a:ext uri="{FF2B5EF4-FFF2-40B4-BE49-F238E27FC236}">
                <a16:creationId xmlns:a16="http://schemas.microsoft.com/office/drawing/2014/main" id="{CD406DD6-A3C2-4E6A-AC5C-38F6729CA3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97238-670E-485A-A2CF-5A34C458A37F}"/>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392013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3749-788D-4BAC-ADD2-56C1757DA6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8964DB-B31B-4F66-98B1-5722D3C7D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472B24-9FDF-4B73-940B-68E0B2A3FB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1969B7-1822-4361-A210-A42D9ABF7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C88F5-FDEA-4CF8-8195-989A81ABC1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F21323-1367-4045-BEF0-73BCC35ECCAD}"/>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8" name="Footer Placeholder 7">
            <a:extLst>
              <a:ext uri="{FF2B5EF4-FFF2-40B4-BE49-F238E27FC236}">
                <a16:creationId xmlns:a16="http://schemas.microsoft.com/office/drawing/2014/main" id="{487AEC15-FD78-4FDF-BCA6-51C61E6221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25BE89-E255-4492-BE65-4A7291C7CCE4}"/>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266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A686-6244-4F0C-917C-5F4E629664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1B03DB6-F317-4F11-ACC1-3D782E99C5E3}"/>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4" name="Footer Placeholder 3">
            <a:extLst>
              <a:ext uri="{FF2B5EF4-FFF2-40B4-BE49-F238E27FC236}">
                <a16:creationId xmlns:a16="http://schemas.microsoft.com/office/drawing/2014/main" id="{46E0A816-DBD9-4BC3-BDB3-BBBD752AFD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703275-FDEC-49E9-80B8-8E064FB96ADC}"/>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947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DB6DF-39F7-4C72-96AF-F2F1A3C4F2F9}"/>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3" name="Footer Placeholder 2">
            <a:extLst>
              <a:ext uri="{FF2B5EF4-FFF2-40B4-BE49-F238E27FC236}">
                <a16:creationId xmlns:a16="http://schemas.microsoft.com/office/drawing/2014/main" id="{022F007D-2049-4CFA-81B9-C9B82B3E36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4DB3A9-94F0-4C91-9D5E-AF2F19185A04}"/>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52084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173-A84A-4DEC-913E-9D7624A3B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9DD9B2-A2F4-4502-BE44-A21AE9819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2AF7EF-3D67-4603-8823-40B452707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352134-92E3-445F-84DB-A8E8DFEDC531}"/>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6" name="Footer Placeholder 5">
            <a:extLst>
              <a:ext uri="{FF2B5EF4-FFF2-40B4-BE49-F238E27FC236}">
                <a16:creationId xmlns:a16="http://schemas.microsoft.com/office/drawing/2014/main" id="{C6392848-4A30-4333-A372-934A3D7E93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D98C3D-ACEF-450E-9642-DA3D71B740FE}"/>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34349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4CE8-9F56-4207-BD20-2D392B2D2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9E6699-32AE-4977-9A24-A67B64E56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ED73F5-8156-4B57-A6B8-03DDB5436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5F115B-CFB6-48F6-AFB1-8804A540B24A}"/>
              </a:ext>
            </a:extLst>
          </p:cNvPr>
          <p:cNvSpPr>
            <a:spLocks noGrp="1"/>
          </p:cNvSpPr>
          <p:nvPr>
            <p:ph type="dt" sz="half" idx="10"/>
          </p:nvPr>
        </p:nvSpPr>
        <p:spPr/>
        <p:txBody>
          <a:bodyPr/>
          <a:lstStyle/>
          <a:p>
            <a:fld id="{160CBD87-908F-4378-8BCA-4040FD8E7439}" type="datetimeFigureOut">
              <a:rPr lang="en-GB" smtClean="0"/>
              <a:t>20/03/2018</a:t>
            </a:fld>
            <a:endParaRPr lang="en-GB"/>
          </a:p>
        </p:txBody>
      </p:sp>
      <p:sp>
        <p:nvSpPr>
          <p:cNvPr id="6" name="Footer Placeholder 5">
            <a:extLst>
              <a:ext uri="{FF2B5EF4-FFF2-40B4-BE49-F238E27FC236}">
                <a16:creationId xmlns:a16="http://schemas.microsoft.com/office/drawing/2014/main" id="{48032576-DFA7-4EF3-ABB6-7E761497F5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DDE818-3199-482C-9C72-B5FA308B8E32}"/>
              </a:ext>
            </a:extLst>
          </p:cNvPr>
          <p:cNvSpPr>
            <a:spLocks noGrp="1"/>
          </p:cNvSpPr>
          <p:nvPr>
            <p:ph type="sldNum" sz="quarter" idx="12"/>
          </p:nvPr>
        </p:nvSpPr>
        <p:spPr/>
        <p:txBody>
          <a:bodyPr/>
          <a:lstStyle/>
          <a:p>
            <a:fld id="{A37933A0-B896-4421-91EC-360E431DEE51}" type="slidenum">
              <a:rPr lang="en-GB" smtClean="0"/>
              <a:t>‹#›</a:t>
            </a:fld>
            <a:endParaRPr lang="en-GB"/>
          </a:p>
        </p:txBody>
      </p:sp>
    </p:spTree>
    <p:extLst>
      <p:ext uri="{BB962C8B-B14F-4D97-AF65-F5344CB8AC3E}">
        <p14:creationId xmlns:p14="http://schemas.microsoft.com/office/powerpoint/2010/main" val="277777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5F968-1836-42B5-9869-A57BBF475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0E0B67-7060-4E0C-BA86-C9ADB9493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DEA8B5-0D71-4744-9FD2-22A7074E6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CBD87-908F-4378-8BCA-4040FD8E7439}" type="datetimeFigureOut">
              <a:rPr lang="en-GB" smtClean="0"/>
              <a:t>20/03/2018</a:t>
            </a:fld>
            <a:endParaRPr lang="en-GB"/>
          </a:p>
        </p:txBody>
      </p:sp>
      <p:sp>
        <p:nvSpPr>
          <p:cNvPr id="5" name="Footer Placeholder 4">
            <a:extLst>
              <a:ext uri="{FF2B5EF4-FFF2-40B4-BE49-F238E27FC236}">
                <a16:creationId xmlns:a16="http://schemas.microsoft.com/office/drawing/2014/main" id="{C6F5A5EC-3D98-4DBA-8A65-37352FDF1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617C19-A1E3-4985-8E04-3FE2B9138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933A0-B896-4421-91EC-360E431DEE51}" type="slidenum">
              <a:rPr lang="en-GB" smtClean="0"/>
              <a:t>‹#›</a:t>
            </a:fld>
            <a:endParaRPr lang="en-GB"/>
          </a:p>
        </p:txBody>
      </p:sp>
    </p:spTree>
    <p:extLst>
      <p:ext uri="{BB962C8B-B14F-4D97-AF65-F5344CB8AC3E}">
        <p14:creationId xmlns:p14="http://schemas.microsoft.com/office/powerpoint/2010/main" val="298837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4D9BA7-FC8A-4318-8414-A8F2C1D39CF2}"/>
              </a:ext>
            </a:extLst>
          </p:cNvPr>
          <p:cNvSpPr>
            <a:spLocks noGrp="1"/>
          </p:cNvSpPr>
          <p:nvPr>
            <p:ph type="ctrTitle"/>
          </p:nvPr>
        </p:nvSpPr>
        <p:spPr/>
        <p:txBody>
          <a:bodyPr/>
          <a:lstStyle/>
          <a:p>
            <a:r>
              <a:rPr lang="en-GB" dirty="0"/>
              <a:t>Title Screen</a:t>
            </a:r>
          </a:p>
        </p:txBody>
      </p:sp>
      <p:sp>
        <p:nvSpPr>
          <p:cNvPr id="5" name="Subtitle 4">
            <a:extLst>
              <a:ext uri="{FF2B5EF4-FFF2-40B4-BE49-F238E27FC236}">
                <a16:creationId xmlns:a16="http://schemas.microsoft.com/office/drawing/2014/main" id="{75EB22AC-AFA2-4B20-A188-F52992618E3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5357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39D2-AC35-40B5-9718-EF2777CB5F25}"/>
              </a:ext>
            </a:extLst>
          </p:cNvPr>
          <p:cNvSpPr>
            <a:spLocks noGrp="1"/>
          </p:cNvSpPr>
          <p:nvPr>
            <p:ph type="ctrTitle"/>
          </p:nvPr>
        </p:nvSpPr>
        <p:spPr/>
        <p:txBody>
          <a:bodyPr/>
          <a:lstStyle/>
          <a:p>
            <a:r>
              <a:rPr lang="en-GB" dirty="0"/>
              <a:t>First Floor</a:t>
            </a:r>
          </a:p>
        </p:txBody>
      </p:sp>
      <p:sp>
        <p:nvSpPr>
          <p:cNvPr id="3" name="Subtitle 2">
            <a:extLst>
              <a:ext uri="{FF2B5EF4-FFF2-40B4-BE49-F238E27FC236}">
                <a16:creationId xmlns:a16="http://schemas.microsoft.com/office/drawing/2014/main" id="{56FE3B1B-5154-4A64-AEB4-0C99F7BB1DF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540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671103-0B74-45AE-8F6B-DA0935EAB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7486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293-4FAF-46F6-85E9-2755AD1157BE}"/>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0A03BE3-B21D-41B3-9732-86281F5ED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4253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E45D-64E4-4872-97F8-A1251746DA7F}"/>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3BBC5125-530B-40AD-85E0-4E7966475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955" y="0"/>
            <a:ext cx="10986756" cy="6180050"/>
          </a:xfrm>
        </p:spPr>
      </p:pic>
    </p:spTree>
    <p:extLst>
      <p:ext uri="{BB962C8B-B14F-4D97-AF65-F5344CB8AC3E}">
        <p14:creationId xmlns:p14="http://schemas.microsoft.com/office/powerpoint/2010/main" val="374409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4C03-3275-4F20-8E72-873B45D8817E}"/>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532E38F6-BDE2-4185-9043-360B743E2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778" y="0"/>
            <a:ext cx="9144000" cy="6858000"/>
          </a:xfrm>
        </p:spPr>
      </p:pic>
    </p:spTree>
    <p:extLst>
      <p:ext uri="{BB962C8B-B14F-4D97-AF65-F5344CB8AC3E}">
        <p14:creationId xmlns:p14="http://schemas.microsoft.com/office/powerpoint/2010/main" val="95506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B1FC-7FC7-4CC1-B456-428A8E6B21CD}"/>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B2F0C21C-1392-4918-930D-E24E5D2E2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732" y="0"/>
            <a:ext cx="8240536" cy="6180402"/>
          </a:xfrm>
        </p:spPr>
      </p:pic>
    </p:spTree>
    <p:extLst>
      <p:ext uri="{BB962C8B-B14F-4D97-AF65-F5344CB8AC3E}">
        <p14:creationId xmlns:p14="http://schemas.microsoft.com/office/powerpoint/2010/main" val="302347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9FE8-CC31-43CB-A564-DE5A2F0BDFAC}"/>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9DE7495B-716F-40ED-9AB0-16D529E21B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289" y="0"/>
            <a:ext cx="9121422" cy="6841067"/>
          </a:xfrm>
        </p:spPr>
      </p:pic>
    </p:spTree>
    <p:extLst>
      <p:ext uri="{BB962C8B-B14F-4D97-AF65-F5344CB8AC3E}">
        <p14:creationId xmlns:p14="http://schemas.microsoft.com/office/powerpoint/2010/main" val="314756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A4E5-5AEB-4934-84DB-CCDB688B322C}"/>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5D53A996-A59B-4A7F-84E3-A2D1B3106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024" y="0"/>
            <a:ext cx="8235951" cy="6176963"/>
          </a:xfrm>
        </p:spPr>
      </p:pic>
    </p:spTree>
    <p:extLst>
      <p:ext uri="{BB962C8B-B14F-4D97-AF65-F5344CB8AC3E}">
        <p14:creationId xmlns:p14="http://schemas.microsoft.com/office/powerpoint/2010/main" val="199164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2D746B-9FDD-4C60-B7C4-ABE5DE2768A7}"/>
              </a:ext>
            </a:extLst>
          </p:cNvPr>
          <p:cNvSpPr/>
          <p:nvPr/>
        </p:nvSpPr>
        <p:spPr>
          <a:xfrm>
            <a:off x="0" y="0"/>
            <a:ext cx="894805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5369960-6EA8-4AAC-9592-9A29C960B452}"/>
              </a:ext>
            </a:extLst>
          </p:cNvPr>
          <p:cNvSpPr txBox="1"/>
          <p:nvPr/>
        </p:nvSpPr>
        <p:spPr>
          <a:xfrm>
            <a:off x="3235124" y="1722738"/>
            <a:ext cx="2531590" cy="707886"/>
          </a:xfrm>
          <a:prstGeom prst="rect">
            <a:avLst/>
          </a:prstGeom>
          <a:noFill/>
        </p:spPr>
        <p:txBody>
          <a:bodyPr wrap="none" rtlCol="0">
            <a:spAutoFit/>
          </a:bodyPr>
          <a:lstStyle/>
          <a:p>
            <a:r>
              <a:rPr lang="en-GB" sz="4000" dirty="0"/>
              <a:t>Start Game</a:t>
            </a:r>
          </a:p>
        </p:txBody>
      </p:sp>
      <p:sp>
        <p:nvSpPr>
          <p:cNvPr id="5" name="TextBox 4">
            <a:extLst>
              <a:ext uri="{FF2B5EF4-FFF2-40B4-BE49-F238E27FC236}">
                <a16:creationId xmlns:a16="http://schemas.microsoft.com/office/drawing/2014/main" id="{F762CFE2-6AF3-4FBD-A157-904EA9E57019}"/>
              </a:ext>
            </a:extLst>
          </p:cNvPr>
          <p:cNvSpPr txBox="1"/>
          <p:nvPr/>
        </p:nvSpPr>
        <p:spPr>
          <a:xfrm>
            <a:off x="3590575" y="3138510"/>
            <a:ext cx="1820691" cy="707886"/>
          </a:xfrm>
          <a:prstGeom prst="rect">
            <a:avLst/>
          </a:prstGeom>
          <a:noFill/>
        </p:spPr>
        <p:txBody>
          <a:bodyPr wrap="none" rtlCol="0">
            <a:spAutoFit/>
          </a:bodyPr>
          <a:lstStyle/>
          <a:p>
            <a:r>
              <a:rPr lang="en-GB" sz="4000" dirty="0"/>
              <a:t>Options</a:t>
            </a:r>
          </a:p>
        </p:txBody>
      </p:sp>
      <p:sp>
        <p:nvSpPr>
          <p:cNvPr id="6" name="TextBox 5">
            <a:extLst>
              <a:ext uri="{FF2B5EF4-FFF2-40B4-BE49-F238E27FC236}">
                <a16:creationId xmlns:a16="http://schemas.microsoft.com/office/drawing/2014/main" id="{46E0F362-D1A5-45C6-8DE4-13FD61DAE06A}"/>
              </a:ext>
            </a:extLst>
          </p:cNvPr>
          <p:cNvSpPr txBox="1"/>
          <p:nvPr/>
        </p:nvSpPr>
        <p:spPr>
          <a:xfrm>
            <a:off x="3538254" y="2430624"/>
            <a:ext cx="1925335" cy="707886"/>
          </a:xfrm>
          <a:prstGeom prst="rect">
            <a:avLst/>
          </a:prstGeom>
          <a:noFill/>
        </p:spPr>
        <p:txBody>
          <a:bodyPr wrap="none" rtlCol="0">
            <a:spAutoFit/>
          </a:bodyPr>
          <a:lstStyle/>
          <a:p>
            <a:r>
              <a:rPr lang="en-GB" sz="4000" dirty="0"/>
              <a:t>Controls</a:t>
            </a:r>
          </a:p>
        </p:txBody>
      </p:sp>
      <p:sp>
        <p:nvSpPr>
          <p:cNvPr id="8" name="TextBox 7">
            <a:extLst>
              <a:ext uri="{FF2B5EF4-FFF2-40B4-BE49-F238E27FC236}">
                <a16:creationId xmlns:a16="http://schemas.microsoft.com/office/drawing/2014/main" id="{A9669394-FF0E-4CA4-9D83-432F6A1FC99C}"/>
              </a:ext>
            </a:extLst>
          </p:cNvPr>
          <p:cNvSpPr txBox="1"/>
          <p:nvPr/>
        </p:nvSpPr>
        <p:spPr>
          <a:xfrm>
            <a:off x="3353009" y="3733485"/>
            <a:ext cx="2295821" cy="707886"/>
          </a:xfrm>
          <a:prstGeom prst="rect">
            <a:avLst/>
          </a:prstGeom>
          <a:noFill/>
        </p:spPr>
        <p:txBody>
          <a:bodyPr wrap="none" rtlCol="0">
            <a:spAutoFit/>
          </a:bodyPr>
          <a:lstStyle/>
          <a:p>
            <a:r>
              <a:rPr lang="en-GB" sz="4000" dirty="0"/>
              <a:t>Exit Game</a:t>
            </a:r>
          </a:p>
        </p:txBody>
      </p:sp>
      <p:sp>
        <p:nvSpPr>
          <p:cNvPr id="10" name="TextBox 9">
            <a:extLst>
              <a:ext uri="{FF2B5EF4-FFF2-40B4-BE49-F238E27FC236}">
                <a16:creationId xmlns:a16="http://schemas.microsoft.com/office/drawing/2014/main" id="{0F9B936A-2CEE-44B5-8F4E-308ED2919868}"/>
              </a:ext>
            </a:extLst>
          </p:cNvPr>
          <p:cNvSpPr txBox="1"/>
          <p:nvPr/>
        </p:nvSpPr>
        <p:spPr>
          <a:xfrm>
            <a:off x="8948057" y="102637"/>
            <a:ext cx="3243943" cy="4801314"/>
          </a:xfrm>
          <a:prstGeom prst="rect">
            <a:avLst/>
          </a:prstGeom>
          <a:noFill/>
        </p:spPr>
        <p:txBody>
          <a:bodyPr wrap="square" rtlCol="0">
            <a:spAutoFit/>
          </a:bodyPr>
          <a:lstStyle/>
          <a:p>
            <a:r>
              <a:rPr lang="en-GB" dirty="0"/>
              <a:t>Will consist of the four main buttons along with the page</a:t>
            </a:r>
          </a:p>
          <a:p>
            <a:r>
              <a:rPr lang="en-GB" dirty="0"/>
              <a:t>Along with a screenshot of something relevant to the game (Hopefully animated) </a:t>
            </a:r>
          </a:p>
          <a:p>
            <a:endParaRPr lang="en-GB" dirty="0"/>
          </a:p>
          <a:p>
            <a:r>
              <a:rPr lang="en-GB" dirty="0"/>
              <a:t>Start game – Obviously initiating the game and spawning the player in</a:t>
            </a:r>
          </a:p>
          <a:p>
            <a:r>
              <a:rPr lang="en-GB" dirty="0"/>
              <a:t>Controls – take the player to a page instructing them on all the keys to press in the game</a:t>
            </a:r>
          </a:p>
          <a:p>
            <a:r>
              <a:rPr lang="en-GB" dirty="0"/>
              <a:t>Options – Give the user some options to pick from to allow them to edit things</a:t>
            </a:r>
          </a:p>
          <a:p>
            <a:r>
              <a:rPr lang="en-GB" dirty="0"/>
              <a:t>Exit game will just close the launcher down.</a:t>
            </a:r>
          </a:p>
        </p:txBody>
      </p:sp>
    </p:spTree>
    <p:extLst>
      <p:ext uri="{BB962C8B-B14F-4D97-AF65-F5344CB8AC3E}">
        <p14:creationId xmlns:p14="http://schemas.microsoft.com/office/powerpoint/2010/main" val="231436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2A7F-4DBC-4E52-8462-CA6DCC26323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FD3970E-2E35-4CEC-9887-FE9C0758DC86}"/>
              </a:ext>
            </a:extLst>
          </p:cNvPr>
          <p:cNvSpPr>
            <a:spLocks noGrp="1"/>
          </p:cNvSpPr>
          <p:nvPr>
            <p:ph idx="1"/>
          </p:nvPr>
        </p:nvSpPr>
        <p:spPr>
          <a:xfrm>
            <a:off x="8948056" y="11182"/>
            <a:ext cx="3196293" cy="6858000"/>
          </a:xfrm>
        </p:spPr>
        <p:txBody>
          <a:bodyPr>
            <a:normAutofit/>
          </a:bodyPr>
          <a:lstStyle/>
          <a:p>
            <a:r>
              <a:rPr lang="en-GB" sz="1100" dirty="0"/>
              <a:t>Arrow to go back to main menu</a:t>
            </a:r>
          </a:p>
          <a:p>
            <a:r>
              <a:rPr lang="en-GB" sz="1100" dirty="0"/>
              <a:t>Allow the user to select some basic options for the game which will be kept simple</a:t>
            </a:r>
          </a:p>
        </p:txBody>
      </p:sp>
      <p:sp>
        <p:nvSpPr>
          <p:cNvPr id="4" name="Rectangle 3">
            <a:extLst>
              <a:ext uri="{FF2B5EF4-FFF2-40B4-BE49-F238E27FC236}">
                <a16:creationId xmlns:a16="http://schemas.microsoft.com/office/drawing/2014/main" id="{7C2C6228-42FF-42EA-A484-834B5A393DAE}"/>
              </a:ext>
            </a:extLst>
          </p:cNvPr>
          <p:cNvSpPr/>
          <p:nvPr/>
        </p:nvSpPr>
        <p:spPr>
          <a:xfrm>
            <a:off x="0" y="0"/>
            <a:ext cx="894805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DA1F6E9-02FE-4717-A89A-241BEA163C9E}"/>
              </a:ext>
            </a:extLst>
          </p:cNvPr>
          <p:cNvSpPr txBox="1"/>
          <p:nvPr/>
        </p:nvSpPr>
        <p:spPr>
          <a:xfrm>
            <a:off x="3196292" y="11182"/>
            <a:ext cx="1820691" cy="707886"/>
          </a:xfrm>
          <a:prstGeom prst="rect">
            <a:avLst/>
          </a:prstGeom>
          <a:noFill/>
        </p:spPr>
        <p:txBody>
          <a:bodyPr wrap="none" rtlCol="0">
            <a:spAutoFit/>
          </a:bodyPr>
          <a:lstStyle/>
          <a:p>
            <a:r>
              <a:rPr lang="en-GB" sz="4000" dirty="0"/>
              <a:t>Options</a:t>
            </a:r>
          </a:p>
        </p:txBody>
      </p:sp>
      <p:sp>
        <p:nvSpPr>
          <p:cNvPr id="11" name="Arrow: Left 10">
            <a:extLst>
              <a:ext uri="{FF2B5EF4-FFF2-40B4-BE49-F238E27FC236}">
                <a16:creationId xmlns:a16="http://schemas.microsoft.com/office/drawing/2014/main" id="{84C8C381-8831-44BD-9343-E98007940642}"/>
              </a:ext>
            </a:extLst>
          </p:cNvPr>
          <p:cNvSpPr/>
          <p:nvPr/>
        </p:nvSpPr>
        <p:spPr>
          <a:xfrm>
            <a:off x="184558" y="114585"/>
            <a:ext cx="243281" cy="23120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383176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02905-799F-49AF-8D8A-FB7E1346F989}"/>
              </a:ext>
            </a:extLst>
          </p:cNvPr>
          <p:cNvSpPr/>
          <p:nvPr/>
        </p:nvSpPr>
        <p:spPr>
          <a:xfrm>
            <a:off x="0" y="0"/>
            <a:ext cx="894805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9DDCA34C-FE79-4729-A2CF-F08E7E6FC4E4}"/>
              </a:ext>
            </a:extLst>
          </p:cNvPr>
          <p:cNvSpPr>
            <a:spLocks noGrp="1"/>
          </p:cNvSpPr>
          <p:nvPr>
            <p:ph idx="1"/>
          </p:nvPr>
        </p:nvSpPr>
        <p:spPr>
          <a:xfrm>
            <a:off x="8948056" y="-12770"/>
            <a:ext cx="3243944" cy="6858000"/>
          </a:xfrm>
        </p:spPr>
        <p:txBody>
          <a:bodyPr>
            <a:normAutofit/>
          </a:bodyPr>
          <a:lstStyle/>
          <a:p>
            <a:r>
              <a:rPr lang="en-GB" sz="1100" dirty="0"/>
              <a:t>Page will just show the basic movement of the game and how it will be Possible to do things in the level so the play if they would like can see this before the in game tutorial</a:t>
            </a:r>
          </a:p>
          <a:p>
            <a:endParaRPr lang="en-GB" sz="1100" dirty="0"/>
          </a:p>
        </p:txBody>
      </p:sp>
      <p:sp>
        <p:nvSpPr>
          <p:cNvPr id="5" name="TextBox 4">
            <a:extLst>
              <a:ext uri="{FF2B5EF4-FFF2-40B4-BE49-F238E27FC236}">
                <a16:creationId xmlns:a16="http://schemas.microsoft.com/office/drawing/2014/main" id="{BE5DCB01-4995-4507-92E8-7541B8E6A78C}"/>
              </a:ext>
            </a:extLst>
          </p:cNvPr>
          <p:cNvSpPr txBox="1"/>
          <p:nvPr/>
        </p:nvSpPr>
        <p:spPr>
          <a:xfrm>
            <a:off x="3411254" y="230188"/>
            <a:ext cx="1925335" cy="707886"/>
          </a:xfrm>
          <a:prstGeom prst="rect">
            <a:avLst/>
          </a:prstGeom>
          <a:noFill/>
        </p:spPr>
        <p:txBody>
          <a:bodyPr wrap="none" rtlCol="0">
            <a:spAutoFit/>
          </a:bodyPr>
          <a:lstStyle/>
          <a:p>
            <a:r>
              <a:rPr lang="en-GB" sz="4000" dirty="0"/>
              <a:t>Controls</a:t>
            </a:r>
          </a:p>
        </p:txBody>
      </p:sp>
      <p:sp>
        <p:nvSpPr>
          <p:cNvPr id="6" name="Content Placeholder 2">
            <a:extLst>
              <a:ext uri="{FF2B5EF4-FFF2-40B4-BE49-F238E27FC236}">
                <a16:creationId xmlns:a16="http://schemas.microsoft.com/office/drawing/2014/main" id="{340667E5-E25F-4D4F-9A85-48304E1F82BD}"/>
              </a:ext>
            </a:extLst>
          </p:cNvPr>
          <p:cNvSpPr txBox="1">
            <a:spLocks/>
          </p:cNvSpPr>
          <p:nvPr/>
        </p:nvSpPr>
        <p:spPr>
          <a:xfrm>
            <a:off x="302078" y="1470095"/>
            <a:ext cx="8648700" cy="402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100"/>
              <a:t>Use WASD To move around </a:t>
            </a:r>
          </a:p>
          <a:p>
            <a:r>
              <a:rPr lang="en-GB" sz="1100"/>
              <a:t>Camera Move with the mouse</a:t>
            </a:r>
          </a:p>
          <a:p>
            <a:r>
              <a:rPr lang="en-GB" sz="1100"/>
              <a:t>Interact with objects through “E”</a:t>
            </a:r>
            <a:endParaRPr lang="en-GB" sz="1100" dirty="0"/>
          </a:p>
        </p:txBody>
      </p:sp>
      <p:sp>
        <p:nvSpPr>
          <p:cNvPr id="7" name="Arrow: Left 6">
            <a:extLst>
              <a:ext uri="{FF2B5EF4-FFF2-40B4-BE49-F238E27FC236}">
                <a16:creationId xmlns:a16="http://schemas.microsoft.com/office/drawing/2014/main" id="{2DA43000-5039-45B7-9334-2477A248DE54}"/>
              </a:ext>
            </a:extLst>
          </p:cNvPr>
          <p:cNvSpPr/>
          <p:nvPr/>
        </p:nvSpPr>
        <p:spPr>
          <a:xfrm>
            <a:off x="184558" y="114585"/>
            <a:ext cx="243281" cy="231206"/>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235186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05A14-1368-4FFA-ABF4-F0398310167D}"/>
              </a:ext>
            </a:extLst>
          </p:cNvPr>
          <p:cNvSpPr>
            <a:spLocks noGrp="1"/>
          </p:cNvSpPr>
          <p:nvPr>
            <p:ph type="ctrTitle"/>
          </p:nvPr>
        </p:nvSpPr>
        <p:spPr/>
        <p:txBody>
          <a:bodyPr/>
          <a:lstStyle/>
          <a:p>
            <a:r>
              <a:rPr lang="en-GB" dirty="0"/>
              <a:t>Basement</a:t>
            </a:r>
          </a:p>
        </p:txBody>
      </p:sp>
      <p:sp>
        <p:nvSpPr>
          <p:cNvPr id="5" name="Subtitle 4">
            <a:extLst>
              <a:ext uri="{FF2B5EF4-FFF2-40B4-BE49-F238E27FC236}">
                <a16:creationId xmlns:a16="http://schemas.microsoft.com/office/drawing/2014/main" id="{724D83FE-B140-4B65-88B8-F7035F3AC59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3520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F0DEF0-7257-4D17-8AE3-A04C3BCA57F5}"/>
              </a:ext>
            </a:extLst>
          </p:cNvPr>
          <p:cNvSpPr/>
          <p:nvPr/>
        </p:nvSpPr>
        <p:spPr>
          <a:xfrm>
            <a:off x="475861" y="298580"/>
            <a:ext cx="11355355" cy="619552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5C52A25E-2F9B-4F26-A004-855DBE6AF857}"/>
              </a:ext>
            </a:extLst>
          </p:cNvPr>
          <p:cNvCxnSpPr>
            <a:cxnSpLocks/>
            <a:stCxn id="4" idx="1"/>
          </p:cNvCxnSpPr>
          <p:nvPr/>
        </p:nvCxnSpPr>
        <p:spPr>
          <a:xfrm>
            <a:off x="475861" y="3396343"/>
            <a:ext cx="83381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B3426C0-8B9B-40B2-826F-C732E319D372}"/>
              </a:ext>
            </a:extLst>
          </p:cNvPr>
          <p:cNvCxnSpPr>
            <a:cxnSpLocks/>
          </p:cNvCxnSpPr>
          <p:nvPr/>
        </p:nvCxnSpPr>
        <p:spPr>
          <a:xfrm>
            <a:off x="4917233" y="3396343"/>
            <a:ext cx="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1847544-B80A-4CA3-8638-392DBE227C52}"/>
              </a:ext>
            </a:extLst>
          </p:cNvPr>
          <p:cNvSpPr/>
          <p:nvPr/>
        </p:nvSpPr>
        <p:spPr>
          <a:xfrm>
            <a:off x="475861" y="5719672"/>
            <a:ext cx="4441334" cy="77440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83483C44-6E2B-4BE6-8F2C-CD7D71A8DF8F}"/>
              </a:ext>
            </a:extLst>
          </p:cNvPr>
          <p:cNvCxnSpPr>
            <a:cxnSpLocks/>
          </p:cNvCxnSpPr>
          <p:nvPr/>
        </p:nvCxnSpPr>
        <p:spPr>
          <a:xfrm flipV="1">
            <a:off x="4917195" y="4246500"/>
            <a:ext cx="0" cy="880663"/>
          </a:xfrm>
          <a:prstGeom prst="line">
            <a:avLst/>
          </a:prstGeom>
          <a:ln w="25400">
            <a:solidFill>
              <a:srgbClr val="99663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57E4AE-41FF-43F7-B03E-0A0D6C3904A0}"/>
              </a:ext>
            </a:extLst>
          </p:cNvPr>
          <p:cNvCxnSpPr>
            <a:cxnSpLocks/>
          </p:cNvCxnSpPr>
          <p:nvPr/>
        </p:nvCxnSpPr>
        <p:spPr>
          <a:xfrm>
            <a:off x="2127380" y="5719672"/>
            <a:ext cx="9890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074A9-A469-4D39-B918-CD758D143238}"/>
              </a:ext>
            </a:extLst>
          </p:cNvPr>
          <p:cNvCxnSpPr>
            <a:cxnSpLocks/>
          </p:cNvCxnSpPr>
          <p:nvPr/>
        </p:nvCxnSpPr>
        <p:spPr>
          <a:xfrm>
            <a:off x="8873412" y="3396343"/>
            <a:ext cx="998376" cy="1"/>
          </a:xfrm>
          <a:prstGeom prst="line">
            <a:avLst/>
          </a:prstGeom>
          <a:ln w="25400">
            <a:solidFill>
              <a:srgbClr val="99663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53783B-F2ED-488E-8E32-AC8E698C43B1}"/>
              </a:ext>
            </a:extLst>
          </p:cNvPr>
          <p:cNvCxnSpPr>
            <a:cxnSpLocks/>
          </p:cNvCxnSpPr>
          <p:nvPr/>
        </p:nvCxnSpPr>
        <p:spPr>
          <a:xfrm flipV="1">
            <a:off x="6096000" y="312576"/>
            <a:ext cx="0" cy="1247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88BAAE-D30E-4223-B6ED-3CD3973FDAE0}"/>
              </a:ext>
            </a:extLst>
          </p:cNvPr>
          <p:cNvCxnSpPr>
            <a:cxnSpLocks/>
          </p:cNvCxnSpPr>
          <p:nvPr/>
        </p:nvCxnSpPr>
        <p:spPr>
          <a:xfrm flipH="1">
            <a:off x="6092890" y="1553547"/>
            <a:ext cx="3110" cy="837214"/>
          </a:xfrm>
          <a:prstGeom prst="line">
            <a:avLst/>
          </a:prstGeom>
          <a:ln w="25400">
            <a:solidFill>
              <a:srgbClr val="996633"/>
            </a:solidFill>
            <a:prstDash val="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12F2050A-D1B1-47F8-836B-888DF5DEA7B0}"/>
              </a:ext>
            </a:extLst>
          </p:cNvPr>
          <p:cNvSpPr/>
          <p:nvPr/>
        </p:nvSpPr>
        <p:spPr>
          <a:xfrm>
            <a:off x="604162" y="5975490"/>
            <a:ext cx="345213" cy="335878"/>
          </a:xfrm>
          <a:prstGeom prst="ellipse">
            <a:avLst/>
          </a:prstGeom>
          <a:solidFill>
            <a:schemeClr val="accent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2622DBB-668F-46D3-9ECF-670693EF2B46}"/>
              </a:ext>
            </a:extLst>
          </p:cNvPr>
          <p:cNvSpPr/>
          <p:nvPr/>
        </p:nvSpPr>
        <p:spPr>
          <a:xfrm>
            <a:off x="604162" y="2891722"/>
            <a:ext cx="345213" cy="335878"/>
          </a:xfrm>
          <a:prstGeom prst="ellipse">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a:extLst>
              <a:ext uri="{FF2B5EF4-FFF2-40B4-BE49-F238E27FC236}">
                <a16:creationId xmlns:a16="http://schemas.microsoft.com/office/drawing/2014/main" id="{F4A0DCB3-C4AB-4A07-AE57-EAE8F4FFF7D5}"/>
              </a:ext>
            </a:extLst>
          </p:cNvPr>
          <p:cNvCxnSpPr/>
          <p:nvPr/>
        </p:nvCxnSpPr>
        <p:spPr>
          <a:xfrm flipV="1">
            <a:off x="1077675" y="298579"/>
            <a:ext cx="0" cy="3097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43E8077-6335-4892-A43D-F10C5F1F0FCE}"/>
              </a:ext>
            </a:extLst>
          </p:cNvPr>
          <p:cNvSpPr/>
          <p:nvPr/>
        </p:nvSpPr>
        <p:spPr>
          <a:xfrm>
            <a:off x="6907411" y="590189"/>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06A1A219-613F-4C9D-AFD5-1CE26E28A1B4}"/>
              </a:ext>
            </a:extLst>
          </p:cNvPr>
          <p:cNvSpPr/>
          <p:nvPr/>
        </p:nvSpPr>
        <p:spPr>
          <a:xfrm>
            <a:off x="8605189" y="590189"/>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D71933D-1828-43A0-8A92-ACA7641ADCF6}"/>
              </a:ext>
            </a:extLst>
          </p:cNvPr>
          <p:cNvSpPr/>
          <p:nvPr/>
        </p:nvSpPr>
        <p:spPr>
          <a:xfrm>
            <a:off x="10302967" y="573859"/>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306CB141-8A17-4361-8BB3-CCA40DA567A5}"/>
              </a:ext>
            </a:extLst>
          </p:cNvPr>
          <p:cNvSpPr/>
          <p:nvPr/>
        </p:nvSpPr>
        <p:spPr>
          <a:xfrm>
            <a:off x="10302967" y="1892558"/>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7601523-CF20-4179-86EE-BC4DEDD80118}"/>
              </a:ext>
            </a:extLst>
          </p:cNvPr>
          <p:cNvSpPr/>
          <p:nvPr/>
        </p:nvSpPr>
        <p:spPr>
          <a:xfrm>
            <a:off x="6907412" y="1892558"/>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C95B6084-F26F-456C-808C-52ED5D230D0B}"/>
              </a:ext>
            </a:extLst>
          </p:cNvPr>
          <p:cNvSpPr/>
          <p:nvPr/>
        </p:nvSpPr>
        <p:spPr>
          <a:xfrm>
            <a:off x="8605189" y="1892558"/>
            <a:ext cx="886365" cy="830420"/>
          </a:xfrm>
          <a:prstGeom prst="rect">
            <a:avLst/>
          </a:prstGeom>
          <a:solidFill>
            <a:srgbClr val="99663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3356CA28-5EAC-4A9B-AE8F-E8EAC25173A1}"/>
              </a:ext>
            </a:extLst>
          </p:cNvPr>
          <p:cNvCxnSpPr/>
          <p:nvPr/>
        </p:nvCxnSpPr>
        <p:spPr>
          <a:xfrm flipV="1">
            <a:off x="6907411" y="1892558"/>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1F72C8-4065-4BB6-8FE8-EB2E4618CD9B}"/>
              </a:ext>
            </a:extLst>
          </p:cNvPr>
          <p:cNvCxnSpPr/>
          <p:nvPr/>
        </p:nvCxnSpPr>
        <p:spPr>
          <a:xfrm>
            <a:off x="6907411" y="1892558"/>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03A557-CED4-467D-8678-AB3E86CB4363}"/>
              </a:ext>
            </a:extLst>
          </p:cNvPr>
          <p:cNvCxnSpPr/>
          <p:nvPr/>
        </p:nvCxnSpPr>
        <p:spPr>
          <a:xfrm>
            <a:off x="6907411" y="590189"/>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E21A15-1879-499C-A8A1-934233497041}"/>
              </a:ext>
            </a:extLst>
          </p:cNvPr>
          <p:cNvCxnSpPr/>
          <p:nvPr/>
        </p:nvCxnSpPr>
        <p:spPr>
          <a:xfrm flipV="1">
            <a:off x="6907411" y="590189"/>
            <a:ext cx="886365" cy="814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8383FA-47D8-485B-9CD1-C7D572D71665}"/>
              </a:ext>
            </a:extLst>
          </p:cNvPr>
          <p:cNvCxnSpPr/>
          <p:nvPr/>
        </p:nvCxnSpPr>
        <p:spPr>
          <a:xfrm flipV="1">
            <a:off x="8605189" y="1892558"/>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EFB1DE-C8B5-4E09-84BB-DA53AC956AD9}"/>
              </a:ext>
            </a:extLst>
          </p:cNvPr>
          <p:cNvCxnSpPr/>
          <p:nvPr/>
        </p:nvCxnSpPr>
        <p:spPr>
          <a:xfrm>
            <a:off x="8605189" y="1892558"/>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42855D-76D0-4094-B7B2-FAFD57638564}"/>
              </a:ext>
            </a:extLst>
          </p:cNvPr>
          <p:cNvCxnSpPr/>
          <p:nvPr/>
        </p:nvCxnSpPr>
        <p:spPr>
          <a:xfrm>
            <a:off x="10302967" y="1899555"/>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08EAFA-E184-4601-997F-78B0204A0102}"/>
              </a:ext>
            </a:extLst>
          </p:cNvPr>
          <p:cNvCxnSpPr/>
          <p:nvPr/>
        </p:nvCxnSpPr>
        <p:spPr>
          <a:xfrm>
            <a:off x="10302967" y="590189"/>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10914C5-EF94-4D75-929E-F4A52569694C}"/>
              </a:ext>
            </a:extLst>
          </p:cNvPr>
          <p:cNvCxnSpPr/>
          <p:nvPr/>
        </p:nvCxnSpPr>
        <p:spPr>
          <a:xfrm>
            <a:off x="8605186" y="597186"/>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36D0647-B745-4753-9CD0-664F654C5BEB}"/>
              </a:ext>
            </a:extLst>
          </p:cNvPr>
          <p:cNvCxnSpPr>
            <a:cxnSpLocks/>
          </p:cNvCxnSpPr>
          <p:nvPr/>
        </p:nvCxnSpPr>
        <p:spPr>
          <a:xfrm flipV="1">
            <a:off x="8605186" y="604183"/>
            <a:ext cx="886365" cy="8164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054C45-C965-43FF-9E48-47B345BD4553}"/>
              </a:ext>
            </a:extLst>
          </p:cNvPr>
          <p:cNvCxnSpPr/>
          <p:nvPr/>
        </p:nvCxnSpPr>
        <p:spPr>
          <a:xfrm flipV="1">
            <a:off x="10295798" y="590189"/>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AF5392-6861-43FF-BF96-4AF06853CCF1}"/>
              </a:ext>
            </a:extLst>
          </p:cNvPr>
          <p:cNvCxnSpPr/>
          <p:nvPr/>
        </p:nvCxnSpPr>
        <p:spPr>
          <a:xfrm flipV="1">
            <a:off x="10305135" y="1906552"/>
            <a:ext cx="886365" cy="8304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BFE3D14-AD9E-44F0-9000-0EBFD21D5B05}"/>
              </a:ext>
            </a:extLst>
          </p:cNvPr>
          <p:cNvCxnSpPr>
            <a:cxnSpLocks/>
          </p:cNvCxnSpPr>
          <p:nvPr/>
        </p:nvCxnSpPr>
        <p:spPr>
          <a:xfrm flipV="1">
            <a:off x="5477071" y="312577"/>
            <a:ext cx="0" cy="24959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E0CB318-202C-4832-855C-A2B45A71C956}"/>
              </a:ext>
            </a:extLst>
          </p:cNvPr>
          <p:cNvCxnSpPr>
            <a:cxnSpLocks/>
          </p:cNvCxnSpPr>
          <p:nvPr/>
        </p:nvCxnSpPr>
        <p:spPr>
          <a:xfrm flipH="1" flipV="1">
            <a:off x="1765570" y="2792227"/>
            <a:ext cx="3711501" cy="162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060D75-2083-4F23-BAC1-A3CB835F22AA}"/>
              </a:ext>
            </a:extLst>
          </p:cNvPr>
          <p:cNvCxnSpPr>
            <a:cxnSpLocks/>
          </p:cNvCxnSpPr>
          <p:nvPr/>
        </p:nvCxnSpPr>
        <p:spPr>
          <a:xfrm>
            <a:off x="1765570" y="2080728"/>
            <a:ext cx="0" cy="711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CFBD13-8091-4344-968B-6ED0D616A39D}"/>
              </a:ext>
            </a:extLst>
          </p:cNvPr>
          <p:cNvCxnSpPr>
            <a:cxnSpLocks/>
          </p:cNvCxnSpPr>
          <p:nvPr/>
        </p:nvCxnSpPr>
        <p:spPr>
          <a:xfrm flipH="1" flipV="1">
            <a:off x="1765571" y="2085360"/>
            <a:ext cx="3709332" cy="11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BFC08A-42AB-4C46-A391-AB4CBAA9FC9B}"/>
              </a:ext>
            </a:extLst>
          </p:cNvPr>
          <p:cNvCxnSpPr>
            <a:cxnSpLocks/>
          </p:cNvCxnSpPr>
          <p:nvPr/>
        </p:nvCxnSpPr>
        <p:spPr>
          <a:xfrm flipH="1" flipV="1">
            <a:off x="1093439" y="1478916"/>
            <a:ext cx="3580868" cy="279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03B277A-B094-4476-99A2-575A321F4EA1}"/>
              </a:ext>
            </a:extLst>
          </p:cNvPr>
          <p:cNvCxnSpPr>
            <a:cxnSpLocks/>
          </p:cNvCxnSpPr>
          <p:nvPr/>
        </p:nvCxnSpPr>
        <p:spPr>
          <a:xfrm>
            <a:off x="4674307" y="912101"/>
            <a:ext cx="0" cy="5983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49F880-C121-4E06-9385-8AEF5802D24D}"/>
              </a:ext>
            </a:extLst>
          </p:cNvPr>
          <p:cNvCxnSpPr>
            <a:cxnSpLocks/>
          </p:cNvCxnSpPr>
          <p:nvPr/>
        </p:nvCxnSpPr>
        <p:spPr>
          <a:xfrm flipH="1" flipV="1">
            <a:off x="1084845" y="905057"/>
            <a:ext cx="3589464" cy="209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6A6E58E-471D-4043-BAE3-F989359F4404}"/>
              </a:ext>
            </a:extLst>
          </p:cNvPr>
          <p:cNvCxnSpPr>
            <a:cxnSpLocks/>
          </p:cNvCxnSpPr>
          <p:nvPr/>
        </p:nvCxnSpPr>
        <p:spPr>
          <a:xfrm>
            <a:off x="1077675" y="304048"/>
            <a:ext cx="0" cy="60805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87829674-18A2-4287-8BC7-73210CA171F5}"/>
              </a:ext>
            </a:extLst>
          </p:cNvPr>
          <p:cNvSpPr/>
          <p:nvPr/>
        </p:nvSpPr>
        <p:spPr>
          <a:xfrm>
            <a:off x="11047451" y="3792878"/>
            <a:ext cx="783765" cy="2238595"/>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829046D7-1AE2-4393-A61D-A2147939F152}"/>
              </a:ext>
            </a:extLst>
          </p:cNvPr>
          <p:cNvSpPr/>
          <p:nvPr/>
        </p:nvSpPr>
        <p:spPr>
          <a:xfrm>
            <a:off x="6323046" y="3396344"/>
            <a:ext cx="2354418" cy="506174"/>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1F207F54-D2EB-43CF-AF45-93CCAD768372}"/>
              </a:ext>
            </a:extLst>
          </p:cNvPr>
          <p:cNvSpPr/>
          <p:nvPr/>
        </p:nvSpPr>
        <p:spPr>
          <a:xfrm>
            <a:off x="5390747" y="5980150"/>
            <a:ext cx="2354413" cy="506174"/>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B8C1F363-3014-47DE-9B79-89B1C6FE3D60}"/>
              </a:ext>
            </a:extLst>
          </p:cNvPr>
          <p:cNvSpPr/>
          <p:nvPr/>
        </p:nvSpPr>
        <p:spPr>
          <a:xfrm>
            <a:off x="4917195" y="3393962"/>
            <a:ext cx="520959" cy="506174"/>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E7ED5C24-51B5-49D9-A8B4-E7CA100420A6}"/>
              </a:ext>
            </a:extLst>
          </p:cNvPr>
          <p:cNvSpPr/>
          <p:nvPr/>
        </p:nvSpPr>
        <p:spPr>
          <a:xfrm>
            <a:off x="9246636" y="5973938"/>
            <a:ext cx="1121613" cy="506174"/>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D26E3769-4C98-430C-9732-CDE8CD50F7C9}"/>
              </a:ext>
            </a:extLst>
          </p:cNvPr>
          <p:cNvSpPr/>
          <p:nvPr/>
        </p:nvSpPr>
        <p:spPr>
          <a:xfrm>
            <a:off x="1499130" y="3399738"/>
            <a:ext cx="2354418" cy="506174"/>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reeform: Shape 96">
            <a:extLst>
              <a:ext uri="{FF2B5EF4-FFF2-40B4-BE49-F238E27FC236}">
                <a16:creationId xmlns:a16="http://schemas.microsoft.com/office/drawing/2014/main" id="{063731FC-37D3-4DF4-8CBC-EB732E1D5BFE}"/>
              </a:ext>
            </a:extLst>
          </p:cNvPr>
          <p:cNvSpPr/>
          <p:nvPr/>
        </p:nvSpPr>
        <p:spPr>
          <a:xfrm>
            <a:off x="681135" y="681135"/>
            <a:ext cx="9022702" cy="5523722"/>
          </a:xfrm>
          <a:custGeom>
            <a:avLst/>
            <a:gdLst>
              <a:gd name="connsiteX0" fmla="*/ 457200 w 9022702"/>
              <a:gd name="connsiteY0" fmla="*/ 5505061 h 5523722"/>
              <a:gd name="connsiteX1" fmla="*/ 727787 w 9022702"/>
              <a:gd name="connsiteY1" fmla="*/ 5514392 h 5523722"/>
              <a:gd name="connsiteX2" fmla="*/ 951722 w 9022702"/>
              <a:gd name="connsiteY2" fmla="*/ 5523722 h 5523722"/>
              <a:gd name="connsiteX3" fmla="*/ 1511559 w 9022702"/>
              <a:gd name="connsiteY3" fmla="*/ 5514392 h 5523722"/>
              <a:gd name="connsiteX4" fmla="*/ 1604865 w 9022702"/>
              <a:gd name="connsiteY4" fmla="*/ 5495730 h 5523722"/>
              <a:gd name="connsiteX5" fmla="*/ 1651518 w 9022702"/>
              <a:gd name="connsiteY5" fmla="*/ 5486400 h 5523722"/>
              <a:gd name="connsiteX6" fmla="*/ 1679510 w 9022702"/>
              <a:gd name="connsiteY6" fmla="*/ 5477069 h 5523722"/>
              <a:gd name="connsiteX7" fmla="*/ 1772816 w 9022702"/>
              <a:gd name="connsiteY7" fmla="*/ 5449077 h 5523722"/>
              <a:gd name="connsiteX8" fmla="*/ 1828800 w 9022702"/>
              <a:gd name="connsiteY8" fmla="*/ 5430416 h 5523722"/>
              <a:gd name="connsiteX9" fmla="*/ 1884783 w 9022702"/>
              <a:gd name="connsiteY9" fmla="*/ 5393094 h 5523722"/>
              <a:gd name="connsiteX10" fmla="*/ 1903445 w 9022702"/>
              <a:gd name="connsiteY10" fmla="*/ 5374432 h 5523722"/>
              <a:gd name="connsiteX11" fmla="*/ 1931436 w 9022702"/>
              <a:gd name="connsiteY11" fmla="*/ 5365102 h 5523722"/>
              <a:gd name="connsiteX12" fmla="*/ 1968759 w 9022702"/>
              <a:gd name="connsiteY12" fmla="*/ 5327779 h 5523722"/>
              <a:gd name="connsiteX13" fmla="*/ 1996751 w 9022702"/>
              <a:gd name="connsiteY13" fmla="*/ 5299787 h 5523722"/>
              <a:gd name="connsiteX14" fmla="*/ 2034073 w 9022702"/>
              <a:gd name="connsiteY14" fmla="*/ 5253134 h 5523722"/>
              <a:gd name="connsiteX15" fmla="*/ 2043404 w 9022702"/>
              <a:gd name="connsiteY15" fmla="*/ 5225143 h 5523722"/>
              <a:gd name="connsiteX16" fmla="*/ 2062065 w 9022702"/>
              <a:gd name="connsiteY16" fmla="*/ 5206481 h 5523722"/>
              <a:gd name="connsiteX17" fmla="*/ 2080726 w 9022702"/>
              <a:gd name="connsiteY17" fmla="*/ 5150498 h 5523722"/>
              <a:gd name="connsiteX18" fmla="*/ 2099387 w 9022702"/>
              <a:gd name="connsiteY18" fmla="*/ 5094514 h 5523722"/>
              <a:gd name="connsiteX19" fmla="*/ 2108718 w 9022702"/>
              <a:gd name="connsiteY19" fmla="*/ 5066522 h 5523722"/>
              <a:gd name="connsiteX20" fmla="*/ 2127379 w 9022702"/>
              <a:gd name="connsiteY20" fmla="*/ 4991877 h 5523722"/>
              <a:gd name="connsiteX21" fmla="*/ 2136710 w 9022702"/>
              <a:gd name="connsiteY21" fmla="*/ 4945224 h 5523722"/>
              <a:gd name="connsiteX22" fmla="*/ 2155371 w 9022702"/>
              <a:gd name="connsiteY22" fmla="*/ 4842587 h 5523722"/>
              <a:gd name="connsiteX23" fmla="*/ 2183363 w 9022702"/>
              <a:gd name="connsiteY23" fmla="*/ 4758612 h 5523722"/>
              <a:gd name="connsiteX24" fmla="*/ 2192694 w 9022702"/>
              <a:gd name="connsiteY24" fmla="*/ 4730620 h 5523722"/>
              <a:gd name="connsiteX25" fmla="*/ 2202024 w 9022702"/>
              <a:gd name="connsiteY25" fmla="*/ 4702628 h 5523722"/>
              <a:gd name="connsiteX26" fmla="*/ 2220685 w 9022702"/>
              <a:gd name="connsiteY26" fmla="*/ 4674636 h 5523722"/>
              <a:gd name="connsiteX27" fmla="*/ 2248677 w 9022702"/>
              <a:gd name="connsiteY27" fmla="*/ 4627983 h 5523722"/>
              <a:gd name="connsiteX28" fmla="*/ 2276669 w 9022702"/>
              <a:gd name="connsiteY28" fmla="*/ 4581330 h 5523722"/>
              <a:gd name="connsiteX29" fmla="*/ 2313992 w 9022702"/>
              <a:gd name="connsiteY29" fmla="*/ 4534677 h 5523722"/>
              <a:gd name="connsiteX30" fmla="*/ 2341983 w 9022702"/>
              <a:gd name="connsiteY30" fmla="*/ 4516016 h 5523722"/>
              <a:gd name="connsiteX31" fmla="*/ 2388636 w 9022702"/>
              <a:gd name="connsiteY31" fmla="*/ 4469363 h 5523722"/>
              <a:gd name="connsiteX32" fmla="*/ 2407298 w 9022702"/>
              <a:gd name="connsiteY32" fmla="*/ 4450702 h 5523722"/>
              <a:gd name="connsiteX33" fmla="*/ 2435289 w 9022702"/>
              <a:gd name="connsiteY33" fmla="*/ 4441371 h 5523722"/>
              <a:gd name="connsiteX34" fmla="*/ 2481943 w 9022702"/>
              <a:gd name="connsiteY34" fmla="*/ 4413379 h 5523722"/>
              <a:gd name="connsiteX35" fmla="*/ 2509934 w 9022702"/>
              <a:gd name="connsiteY35" fmla="*/ 4394718 h 5523722"/>
              <a:gd name="connsiteX36" fmla="*/ 2537926 w 9022702"/>
              <a:gd name="connsiteY36" fmla="*/ 4385387 h 5523722"/>
              <a:gd name="connsiteX37" fmla="*/ 2612571 w 9022702"/>
              <a:gd name="connsiteY37" fmla="*/ 4366726 h 5523722"/>
              <a:gd name="connsiteX38" fmla="*/ 2649894 w 9022702"/>
              <a:gd name="connsiteY38" fmla="*/ 4357396 h 5523722"/>
              <a:gd name="connsiteX39" fmla="*/ 2677885 w 9022702"/>
              <a:gd name="connsiteY39" fmla="*/ 4348065 h 5523722"/>
              <a:gd name="connsiteX40" fmla="*/ 2892489 w 9022702"/>
              <a:gd name="connsiteY40" fmla="*/ 4310743 h 5523722"/>
              <a:gd name="connsiteX41" fmla="*/ 3181738 w 9022702"/>
              <a:gd name="connsiteY41" fmla="*/ 4282751 h 5523722"/>
              <a:gd name="connsiteX42" fmla="*/ 3349689 w 9022702"/>
              <a:gd name="connsiteY42" fmla="*/ 4273420 h 5523722"/>
              <a:gd name="connsiteX43" fmla="*/ 3769567 w 9022702"/>
              <a:gd name="connsiteY43" fmla="*/ 4264089 h 5523722"/>
              <a:gd name="connsiteX44" fmla="*/ 5057192 w 9022702"/>
              <a:gd name="connsiteY44" fmla="*/ 4273420 h 5523722"/>
              <a:gd name="connsiteX45" fmla="*/ 6885992 w 9022702"/>
              <a:gd name="connsiteY45" fmla="*/ 4254759 h 5523722"/>
              <a:gd name="connsiteX46" fmla="*/ 7511143 w 9022702"/>
              <a:gd name="connsiteY46" fmla="*/ 4226767 h 5523722"/>
              <a:gd name="connsiteX47" fmla="*/ 7781730 w 9022702"/>
              <a:gd name="connsiteY47" fmla="*/ 4208106 h 5523722"/>
              <a:gd name="connsiteX48" fmla="*/ 7865706 w 9022702"/>
              <a:gd name="connsiteY48" fmla="*/ 4198775 h 5523722"/>
              <a:gd name="connsiteX49" fmla="*/ 7931020 w 9022702"/>
              <a:gd name="connsiteY49" fmla="*/ 4189445 h 5523722"/>
              <a:gd name="connsiteX50" fmla="*/ 8033657 w 9022702"/>
              <a:gd name="connsiteY50" fmla="*/ 4180114 h 5523722"/>
              <a:gd name="connsiteX51" fmla="*/ 8145624 w 9022702"/>
              <a:gd name="connsiteY51" fmla="*/ 4161453 h 5523722"/>
              <a:gd name="connsiteX52" fmla="*/ 8248261 w 9022702"/>
              <a:gd name="connsiteY52" fmla="*/ 4142792 h 5523722"/>
              <a:gd name="connsiteX53" fmla="*/ 8313575 w 9022702"/>
              <a:gd name="connsiteY53" fmla="*/ 4124130 h 5523722"/>
              <a:gd name="connsiteX54" fmla="*/ 8350898 w 9022702"/>
              <a:gd name="connsiteY54" fmla="*/ 4114800 h 5523722"/>
              <a:gd name="connsiteX55" fmla="*/ 8434873 w 9022702"/>
              <a:gd name="connsiteY55" fmla="*/ 4096138 h 5523722"/>
              <a:gd name="connsiteX56" fmla="*/ 8472196 w 9022702"/>
              <a:gd name="connsiteY56" fmla="*/ 4077477 h 5523722"/>
              <a:gd name="connsiteX57" fmla="*/ 8500187 w 9022702"/>
              <a:gd name="connsiteY57" fmla="*/ 4068147 h 5523722"/>
              <a:gd name="connsiteX58" fmla="*/ 8528179 w 9022702"/>
              <a:gd name="connsiteY58" fmla="*/ 4049485 h 5523722"/>
              <a:gd name="connsiteX59" fmla="*/ 8584163 w 9022702"/>
              <a:gd name="connsiteY59" fmla="*/ 4030824 h 5523722"/>
              <a:gd name="connsiteX60" fmla="*/ 8612155 w 9022702"/>
              <a:gd name="connsiteY60" fmla="*/ 4002832 h 5523722"/>
              <a:gd name="connsiteX61" fmla="*/ 8668138 w 9022702"/>
              <a:gd name="connsiteY61" fmla="*/ 3965510 h 5523722"/>
              <a:gd name="connsiteX62" fmla="*/ 8714792 w 9022702"/>
              <a:gd name="connsiteY62" fmla="*/ 3928187 h 5523722"/>
              <a:gd name="connsiteX63" fmla="*/ 8780106 w 9022702"/>
              <a:gd name="connsiteY63" fmla="*/ 3890865 h 5523722"/>
              <a:gd name="connsiteX64" fmla="*/ 8873412 w 9022702"/>
              <a:gd name="connsiteY64" fmla="*/ 3806889 h 5523722"/>
              <a:gd name="connsiteX65" fmla="*/ 8901404 w 9022702"/>
              <a:gd name="connsiteY65" fmla="*/ 3778898 h 5523722"/>
              <a:gd name="connsiteX66" fmla="*/ 8938726 w 9022702"/>
              <a:gd name="connsiteY66" fmla="*/ 3732245 h 5523722"/>
              <a:gd name="connsiteX67" fmla="*/ 8966718 w 9022702"/>
              <a:gd name="connsiteY67" fmla="*/ 3638938 h 5523722"/>
              <a:gd name="connsiteX68" fmla="*/ 8985379 w 9022702"/>
              <a:gd name="connsiteY68" fmla="*/ 3573624 h 5523722"/>
              <a:gd name="connsiteX69" fmla="*/ 9004041 w 9022702"/>
              <a:gd name="connsiteY69" fmla="*/ 3480318 h 5523722"/>
              <a:gd name="connsiteX70" fmla="*/ 9013371 w 9022702"/>
              <a:gd name="connsiteY70" fmla="*/ 3433665 h 5523722"/>
              <a:gd name="connsiteX71" fmla="*/ 9022702 w 9022702"/>
              <a:gd name="connsiteY71" fmla="*/ 3405673 h 5523722"/>
              <a:gd name="connsiteX72" fmla="*/ 9013371 w 9022702"/>
              <a:gd name="connsiteY72" fmla="*/ 3219061 h 5523722"/>
              <a:gd name="connsiteX73" fmla="*/ 8994710 w 9022702"/>
              <a:gd name="connsiteY73" fmla="*/ 3163077 h 5523722"/>
              <a:gd name="connsiteX74" fmla="*/ 8957387 w 9022702"/>
              <a:gd name="connsiteY74" fmla="*/ 3107094 h 5523722"/>
              <a:gd name="connsiteX75" fmla="*/ 8920065 w 9022702"/>
              <a:gd name="connsiteY75" fmla="*/ 3051110 h 5523722"/>
              <a:gd name="connsiteX76" fmla="*/ 8910734 w 9022702"/>
              <a:gd name="connsiteY76" fmla="*/ 3023118 h 5523722"/>
              <a:gd name="connsiteX77" fmla="*/ 8864081 w 9022702"/>
              <a:gd name="connsiteY77" fmla="*/ 2967134 h 5523722"/>
              <a:gd name="connsiteX78" fmla="*/ 8836089 w 9022702"/>
              <a:gd name="connsiteY78" fmla="*/ 2911151 h 5523722"/>
              <a:gd name="connsiteX79" fmla="*/ 8817428 w 9022702"/>
              <a:gd name="connsiteY79" fmla="*/ 2892489 h 5523722"/>
              <a:gd name="connsiteX80" fmla="*/ 8789436 w 9022702"/>
              <a:gd name="connsiteY80" fmla="*/ 2845836 h 5523722"/>
              <a:gd name="connsiteX81" fmla="*/ 8780106 w 9022702"/>
              <a:gd name="connsiteY81" fmla="*/ 2817845 h 5523722"/>
              <a:gd name="connsiteX82" fmla="*/ 8761445 w 9022702"/>
              <a:gd name="connsiteY82" fmla="*/ 2789853 h 5523722"/>
              <a:gd name="connsiteX83" fmla="*/ 8724122 w 9022702"/>
              <a:gd name="connsiteY83" fmla="*/ 2705877 h 5523722"/>
              <a:gd name="connsiteX84" fmla="*/ 8686800 w 9022702"/>
              <a:gd name="connsiteY84" fmla="*/ 2631232 h 5523722"/>
              <a:gd name="connsiteX85" fmla="*/ 8658808 w 9022702"/>
              <a:gd name="connsiteY85" fmla="*/ 2584579 h 5523722"/>
              <a:gd name="connsiteX86" fmla="*/ 8621485 w 9022702"/>
              <a:gd name="connsiteY86" fmla="*/ 2537926 h 5523722"/>
              <a:gd name="connsiteX87" fmla="*/ 8565502 w 9022702"/>
              <a:gd name="connsiteY87" fmla="*/ 2500604 h 5523722"/>
              <a:gd name="connsiteX88" fmla="*/ 8481526 w 9022702"/>
              <a:gd name="connsiteY88" fmla="*/ 2472612 h 5523722"/>
              <a:gd name="connsiteX89" fmla="*/ 8425543 w 9022702"/>
              <a:gd name="connsiteY89" fmla="*/ 2453951 h 5523722"/>
              <a:gd name="connsiteX90" fmla="*/ 8397551 w 9022702"/>
              <a:gd name="connsiteY90" fmla="*/ 2444620 h 5523722"/>
              <a:gd name="connsiteX91" fmla="*/ 8350898 w 9022702"/>
              <a:gd name="connsiteY91" fmla="*/ 2435289 h 5523722"/>
              <a:gd name="connsiteX92" fmla="*/ 8294914 w 9022702"/>
              <a:gd name="connsiteY92" fmla="*/ 2425959 h 5523722"/>
              <a:gd name="connsiteX93" fmla="*/ 8248261 w 9022702"/>
              <a:gd name="connsiteY93" fmla="*/ 2416628 h 5523722"/>
              <a:gd name="connsiteX94" fmla="*/ 8182947 w 9022702"/>
              <a:gd name="connsiteY94" fmla="*/ 2407298 h 5523722"/>
              <a:gd name="connsiteX95" fmla="*/ 8070979 w 9022702"/>
              <a:gd name="connsiteY95" fmla="*/ 2388636 h 5523722"/>
              <a:gd name="connsiteX96" fmla="*/ 8014996 w 9022702"/>
              <a:gd name="connsiteY96" fmla="*/ 2379306 h 5523722"/>
              <a:gd name="connsiteX97" fmla="*/ 7968343 w 9022702"/>
              <a:gd name="connsiteY97" fmla="*/ 2369975 h 5523722"/>
              <a:gd name="connsiteX98" fmla="*/ 7875036 w 9022702"/>
              <a:gd name="connsiteY98" fmla="*/ 2351314 h 5523722"/>
              <a:gd name="connsiteX99" fmla="*/ 7791061 w 9022702"/>
              <a:gd name="connsiteY99" fmla="*/ 2323322 h 5523722"/>
              <a:gd name="connsiteX100" fmla="*/ 7735077 w 9022702"/>
              <a:gd name="connsiteY100" fmla="*/ 2304661 h 5523722"/>
              <a:gd name="connsiteX101" fmla="*/ 7688424 w 9022702"/>
              <a:gd name="connsiteY101" fmla="*/ 2267338 h 5523722"/>
              <a:gd name="connsiteX102" fmla="*/ 7660432 w 9022702"/>
              <a:gd name="connsiteY102" fmla="*/ 2248677 h 5523722"/>
              <a:gd name="connsiteX103" fmla="*/ 7651102 w 9022702"/>
              <a:gd name="connsiteY103" fmla="*/ 2220685 h 5523722"/>
              <a:gd name="connsiteX104" fmla="*/ 7613779 w 9022702"/>
              <a:gd name="connsiteY104" fmla="*/ 2174032 h 5523722"/>
              <a:gd name="connsiteX105" fmla="*/ 7576457 w 9022702"/>
              <a:gd name="connsiteY105" fmla="*/ 2099387 h 5523722"/>
              <a:gd name="connsiteX106" fmla="*/ 7539134 w 9022702"/>
              <a:gd name="connsiteY106" fmla="*/ 1987420 h 5523722"/>
              <a:gd name="connsiteX107" fmla="*/ 7529804 w 9022702"/>
              <a:gd name="connsiteY107" fmla="*/ 1959428 h 5523722"/>
              <a:gd name="connsiteX108" fmla="*/ 7520473 w 9022702"/>
              <a:gd name="connsiteY108" fmla="*/ 1931436 h 5523722"/>
              <a:gd name="connsiteX109" fmla="*/ 7501812 w 9022702"/>
              <a:gd name="connsiteY109" fmla="*/ 1847461 h 5523722"/>
              <a:gd name="connsiteX110" fmla="*/ 7483151 w 9022702"/>
              <a:gd name="connsiteY110" fmla="*/ 1334277 h 5523722"/>
              <a:gd name="connsiteX111" fmla="*/ 7455159 w 9022702"/>
              <a:gd name="connsiteY111" fmla="*/ 1240971 h 5523722"/>
              <a:gd name="connsiteX112" fmla="*/ 7445828 w 9022702"/>
              <a:gd name="connsiteY112" fmla="*/ 1212979 h 5523722"/>
              <a:gd name="connsiteX113" fmla="*/ 7436498 w 9022702"/>
              <a:gd name="connsiteY113" fmla="*/ 1184987 h 5523722"/>
              <a:gd name="connsiteX114" fmla="*/ 7389845 w 9022702"/>
              <a:gd name="connsiteY114" fmla="*/ 1147665 h 5523722"/>
              <a:gd name="connsiteX115" fmla="*/ 7333861 w 9022702"/>
              <a:gd name="connsiteY115" fmla="*/ 1129004 h 5523722"/>
              <a:gd name="connsiteX116" fmla="*/ 7305869 w 9022702"/>
              <a:gd name="connsiteY116" fmla="*/ 1119673 h 5523722"/>
              <a:gd name="connsiteX117" fmla="*/ 7212563 w 9022702"/>
              <a:gd name="connsiteY117" fmla="*/ 1091681 h 5523722"/>
              <a:gd name="connsiteX118" fmla="*/ 7147249 w 9022702"/>
              <a:gd name="connsiteY118" fmla="*/ 1082351 h 5523722"/>
              <a:gd name="connsiteX119" fmla="*/ 6988628 w 9022702"/>
              <a:gd name="connsiteY119" fmla="*/ 1063689 h 5523722"/>
              <a:gd name="connsiteX120" fmla="*/ 6708710 w 9022702"/>
              <a:gd name="connsiteY120" fmla="*/ 1054359 h 5523722"/>
              <a:gd name="connsiteX121" fmla="*/ 6186196 w 9022702"/>
              <a:gd name="connsiteY121" fmla="*/ 1063689 h 5523722"/>
              <a:gd name="connsiteX122" fmla="*/ 5999583 w 9022702"/>
              <a:gd name="connsiteY122" fmla="*/ 1082351 h 5523722"/>
              <a:gd name="connsiteX123" fmla="*/ 5803641 w 9022702"/>
              <a:gd name="connsiteY123" fmla="*/ 1110343 h 5523722"/>
              <a:gd name="connsiteX124" fmla="*/ 5747657 w 9022702"/>
              <a:gd name="connsiteY124" fmla="*/ 1119673 h 5523722"/>
              <a:gd name="connsiteX125" fmla="*/ 5682343 w 9022702"/>
              <a:gd name="connsiteY125" fmla="*/ 1129004 h 5523722"/>
              <a:gd name="connsiteX126" fmla="*/ 5645020 w 9022702"/>
              <a:gd name="connsiteY126" fmla="*/ 1138334 h 5523722"/>
              <a:gd name="connsiteX127" fmla="*/ 5579706 w 9022702"/>
              <a:gd name="connsiteY127" fmla="*/ 1147665 h 5523722"/>
              <a:gd name="connsiteX128" fmla="*/ 5486400 w 9022702"/>
              <a:gd name="connsiteY128" fmla="*/ 1166326 h 5523722"/>
              <a:gd name="connsiteX129" fmla="*/ 5402424 w 9022702"/>
              <a:gd name="connsiteY129" fmla="*/ 1184987 h 5523722"/>
              <a:gd name="connsiteX130" fmla="*/ 5346441 w 9022702"/>
              <a:gd name="connsiteY130" fmla="*/ 1203649 h 5523722"/>
              <a:gd name="connsiteX131" fmla="*/ 5318449 w 9022702"/>
              <a:gd name="connsiteY131" fmla="*/ 1212979 h 5523722"/>
              <a:gd name="connsiteX132" fmla="*/ 5299787 w 9022702"/>
              <a:gd name="connsiteY132" fmla="*/ 1231641 h 5523722"/>
              <a:gd name="connsiteX133" fmla="*/ 5253134 w 9022702"/>
              <a:gd name="connsiteY133" fmla="*/ 1268963 h 5523722"/>
              <a:gd name="connsiteX134" fmla="*/ 5243804 w 9022702"/>
              <a:gd name="connsiteY134" fmla="*/ 1296955 h 5523722"/>
              <a:gd name="connsiteX135" fmla="*/ 5206481 w 9022702"/>
              <a:gd name="connsiteY135" fmla="*/ 1343608 h 5523722"/>
              <a:gd name="connsiteX136" fmla="*/ 5187820 w 9022702"/>
              <a:gd name="connsiteY136" fmla="*/ 1399592 h 5523722"/>
              <a:gd name="connsiteX137" fmla="*/ 5169159 w 9022702"/>
              <a:gd name="connsiteY137" fmla="*/ 1427583 h 5523722"/>
              <a:gd name="connsiteX138" fmla="*/ 5159828 w 9022702"/>
              <a:gd name="connsiteY138" fmla="*/ 1455575 h 5523722"/>
              <a:gd name="connsiteX139" fmla="*/ 5141167 w 9022702"/>
              <a:gd name="connsiteY139" fmla="*/ 1483567 h 5523722"/>
              <a:gd name="connsiteX140" fmla="*/ 5122506 w 9022702"/>
              <a:gd name="connsiteY140" fmla="*/ 1539551 h 5523722"/>
              <a:gd name="connsiteX141" fmla="*/ 5103845 w 9022702"/>
              <a:gd name="connsiteY141" fmla="*/ 1595534 h 5523722"/>
              <a:gd name="connsiteX142" fmla="*/ 5094514 w 9022702"/>
              <a:gd name="connsiteY142" fmla="*/ 1642187 h 5523722"/>
              <a:gd name="connsiteX143" fmla="*/ 5075853 w 9022702"/>
              <a:gd name="connsiteY143" fmla="*/ 2052734 h 5523722"/>
              <a:gd name="connsiteX144" fmla="*/ 5057192 w 9022702"/>
              <a:gd name="connsiteY144" fmla="*/ 2146041 h 5523722"/>
              <a:gd name="connsiteX145" fmla="*/ 5047861 w 9022702"/>
              <a:gd name="connsiteY145" fmla="*/ 2174032 h 5523722"/>
              <a:gd name="connsiteX146" fmla="*/ 5029200 w 9022702"/>
              <a:gd name="connsiteY146" fmla="*/ 2202024 h 5523722"/>
              <a:gd name="connsiteX147" fmla="*/ 5019869 w 9022702"/>
              <a:gd name="connsiteY147" fmla="*/ 2230016 h 5523722"/>
              <a:gd name="connsiteX148" fmla="*/ 4991877 w 9022702"/>
              <a:gd name="connsiteY148" fmla="*/ 2239347 h 5523722"/>
              <a:gd name="connsiteX149" fmla="*/ 4954555 w 9022702"/>
              <a:gd name="connsiteY149" fmla="*/ 2286000 h 5523722"/>
              <a:gd name="connsiteX150" fmla="*/ 4926563 w 9022702"/>
              <a:gd name="connsiteY150" fmla="*/ 2295330 h 5523722"/>
              <a:gd name="connsiteX151" fmla="*/ 4842587 w 9022702"/>
              <a:gd name="connsiteY151" fmla="*/ 2332653 h 5523722"/>
              <a:gd name="connsiteX152" fmla="*/ 4814596 w 9022702"/>
              <a:gd name="connsiteY152" fmla="*/ 2341983 h 5523722"/>
              <a:gd name="connsiteX153" fmla="*/ 4730620 w 9022702"/>
              <a:gd name="connsiteY153" fmla="*/ 2379306 h 5523722"/>
              <a:gd name="connsiteX154" fmla="*/ 4674636 w 9022702"/>
              <a:gd name="connsiteY154" fmla="*/ 2397967 h 5523722"/>
              <a:gd name="connsiteX155" fmla="*/ 4646645 w 9022702"/>
              <a:gd name="connsiteY155" fmla="*/ 2416628 h 5523722"/>
              <a:gd name="connsiteX156" fmla="*/ 4590661 w 9022702"/>
              <a:gd name="connsiteY156" fmla="*/ 2435289 h 5523722"/>
              <a:gd name="connsiteX157" fmla="*/ 4534677 w 9022702"/>
              <a:gd name="connsiteY157" fmla="*/ 2453951 h 5523722"/>
              <a:gd name="connsiteX158" fmla="*/ 4450702 w 9022702"/>
              <a:gd name="connsiteY158" fmla="*/ 2481943 h 5523722"/>
              <a:gd name="connsiteX159" fmla="*/ 4422710 w 9022702"/>
              <a:gd name="connsiteY159" fmla="*/ 2491273 h 5523722"/>
              <a:gd name="connsiteX160" fmla="*/ 4376057 w 9022702"/>
              <a:gd name="connsiteY160" fmla="*/ 2500604 h 5523722"/>
              <a:gd name="connsiteX161" fmla="*/ 4236098 w 9022702"/>
              <a:gd name="connsiteY161" fmla="*/ 2519265 h 5523722"/>
              <a:gd name="connsiteX162" fmla="*/ 3657600 w 9022702"/>
              <a:gd name="connsiteY162" fmla="*/ 2509934 h 5523722"/>
              <a:gd name="connsiteX163" fmla="*/ 3564294 w 9022702"/>
              <a:gd name="connsiteY163" fmla="*/ 2500604 h 5523722"/>
              <a:gd name="connsiteX164" fmla="*/ 3377681 w 9022702"/>
              <a:gd name="connsiteY164" fmla="*/ 2491273 h 5523722"/>
              <a:gd name="connsiteX165" fmla="*/ 3163077 w 9022702"/>
              <a:gd name="connsiteY165" fmla="*/ 2472612 h 5523722"/>
              <a:gd name="connsiteX166" fmla="*/ 1212979 w 9022702"/>
              <a:gd name="connsiteY166" fmla="*/ 2453951 h 5523722"/>
              <a:gd name="connsiteX167" fmla="*/ 1026367 w 9022702"/>
              <a:gd name="connsiteY167" fmla="*/ 2435289 h 5523722"/>
              <a:gd name="connsiteX168" fmla="*/ 998375 w 9022702"/>
              <a:gd name="connsiteY168" fmla="*/ 2425959 h 5523722"/>
              <a:gd name="connsiteX169" fmla="*/ 951722 w 9022702"/>
              <a:gd name="connsiteY169" fmla="*/ 2416628 h 5523722"/>
              <a:gd name="connsiteX170" fmla="*/ 923730 w 9022702"/>
              <a:gd name="connsiteY170" fmla="*/ 2407298 h 5523722"/>
              <a:gd name="connsiteX171" fmla="*/ 830424 w 9022702"/>
              <a:gd name="connsiteY171" fmla="*/ 2379306 h 5523722"/>
              <a:gd name="connsiteX172" fmla="*/ 802432 w 9022702"/>
              <a:gd name="connsiteY172" fmla="*/ 2369975 h 5523722"/>
              <a:gd name="connsiteX173" fmla="*/ 755779 w 9022702"/>
              <a:gd name="connsiteY173" fmla="*/ 2332653 h 5523722"/>
              <a:gd name="connsiteX174" fmla="*/ 709126 w 9022702"/>
              <a:gd name="connsiteY174" fmla="*/ 2295330 h 5523722"/>
              <a:gd name="connsiteX175" fmla="*/ 671804 w 9022702"/>
              <a:gd name="connsiteY175" fmla="*/ 2239347 h 5523722"/>
              <a:gd name="connsiteX176" fmla="*/ 662473 w 9022702"/>
              <a:gd name="connsiteY176" fmla="*/ 2211355 h 5523722"/>
              <a:gd name="connsiteX177" fmla="*/ 625151 w 9022702"/>
              <a:gd name="connsiteY177" fmla="*/ 2155371 h 5523722"/>
              <a:gd name="connsiteX178" fmla="*/ 606489 w 9022702"/>
              <a:gd name="connsiteY178" fmla="*/ 2099387 h 5523722"/>
              <a:gd name="connsiteX179" fmla="*/ 587828 w 9022702"/>
              <a:gd name="connsiteY179" fmla="*/ 1968759 h 5523722"/>
              <a:gd name="connsiteX180" fmla="*/ 606489 w 9022702"/>
              <a:gd name="connsiteY180" fmla="*/ 1782147 h 5523722"/>
              <a:gd name="connsiteX181" fmla="*/ 625151 w 9022702"/>
              <a:gd name="connsiteY181" fmla="*/ 1726163 h 5523722"/>
              <a:gd name="connsiteX182" fmla="*/ 643812 w 9022702"/>
              <a:gd name="connsiteY182" fmla="*/ 1670179 h 5523722"/>
              <a:gd name="connsiteX183" fmla="*/ 671804 w 9022702"/>
              <a:gd name="connsiteY183" fmla="*/ 1614196 h 5523722"/>
              <a:gd name="connsiteX184" fmla="*/ 709126 w 9022702"/>
              <a:gd name="connsiteY184" fmla="*/ 1558212 h 5523722"/>
              <a:gd name="connsiteX185" fmla="*/ 727787 w 9022702"/>
              <a:gd name="connsiteY185" fmla="*/ 1530220 h 5523722"/>
              <a:gd name="connsiteX186" fmla="*/ 802432 w 9022702"/>
              <a:gd name="connsiteY186" fmla="*/ 1455575 h 5523722"/>
              <a:gd name="connsiteX187" fmla="*/ 821094 w 9022702"/>
              <a:gd name="connsiteY187" fmla="*/ 1436914 h 5523722"/>
              <a:gd name="connsiteX188" fmla="*/ 867747 w 9022702"/>
              <a:gd name="connsiteY188" fmla="*/ 1399592 h 5523722"/>
              <a:gd name="connsiteX189" fmla="*/ 895738 w 9022702"/>
              <a:gd name="connsiteY189" fmla="*/ 1380930 h 5523722"/>
              <a:gd name="connsiteX190" fmla="*/ 942392 w 9022702"/>
              <a:gd name="connsiteY190" fmla="*/ 1343608 h 5523722"/>
              <a:gd name="connsiteX191" fmla="*/ 970383 w 9022702"/>
              <a:gd name="connsiteY191" fmla="*/ 1334277 h 5523722"/>
              <a:gd name="connsiteX192" fmla="*/ 998375 w 9022702"/>
              <a:gd name="connsiteY192" fmla="*/ 1315616 h 5523722"/>
              <a:gd name="connsiteX193" fmla="*/ 1054359 w 9022702"/>
              <a:gd name="connsiteY193" fmla="*/ 1296955 h 5523722"/>
              <a:gd name="connsiteX194" fmla="*/ 1129004 w 9022702"/>
              <a:gd name="connsiteY194" fmla="*/ 1278294 h 5523722"/>
              <a:gd name="connsiteX195" fmla="*/ 1184987 w 9022702"/>
              <a:gd name="connsiteY195" fmla="*/ 1268963 h 5523722"/>
              <a:gd name="connsiteX196" fmla="*/ 1362269 w 9022702"/>
              <a:gd name="connsiteY196" fmla="*/ 1259632 h 5523722"/>
              <a:gd name="connsiteX197" fmla="*/ 1464906 w 9022702"/>
              <a:gd name="connsiteY197" fmla="*/ 1250302 h 5523722"/>
              <a:gd name="connsiteX198" fmla="*/ 1744824 w 9022702"/>
              <a:gd name="connsiteY198" fmla="*/ 1240971 h 5523722"/>
              <a:gd name="connsiteX199" fmla="*/ 1931436 w 9022702"/>
              <a:gd name="connsiteY199" fmla="*/ 1231641 h 5523722"/>
              <a:gd name="connsiteX200" fmla="*/ 2052734 w 9022702"/>
              <a:gd name="connsiteY200" fmla="*/ 1222310 h 5523722"/>
              <a:gd name="connsiteX201" fmla="*/ 2276669 w 9022702"/>
              <a:gd name="connsiteY201" fmla="*/ 1212979 h 5523722"/>
              <a:gd name="connsiteX202" fmla="*/ 2369975 w 9022702"/>
              <a:gd name="connsiteY202" fmla="*/ 1203649 h 5523722"/>
              <a:gd name="connsiteX203" fmla="*/ 2612571 w 9022702"/>
              <a:gd name="connsiteY203" fmla="*/ 1184987 h 5523722"/>
              <a:gd name="connsiteX204" fmla="*/ 2705877 w 9022702"/>
              <a:gd name="connsiteY204" fmla="*/ 1175657 h 5523722"/>
              <a:gd name="connsiteX205" fmla="*/ 2873828 w 9022702"/>
              <a:gd name="connsiteY205" fmla="*/ 1166326 h 5523722"/>
              <a:gd name="connsiteX206" fmla="*/ 2995126 w 9022702"/>
              <a:gd name="connsiteY206" fmla="*/ 1156996 h 5523722"/>
              <a:gd name="connsiteX207" fmla="*/ 3135085 w 9022702"/>
              <a:gd name="connsiteY207" fmla="*/ 1147665 h 5523722"/>
              <a:gd name="connsiteX208" fmla="*/ 3247053 w 9022702"/>
              <a:gd name="connsiteY208" fmla="*/ 1138334 h 5523722"/>
              <a:gd name="connsiteX209" fmla="*/ 3526971 w 9022702"/>
              <a:gd name="connsiteY209" fmla="*/ 1119673 h 5523722"/>
              <a:gd name="connsiteX210" fmla="*/ 3610947 w 9022702"/>
              <a:gd name="connsiteY210" fmla="*/ 1110343 h 5523722"/>
              <a:gd name="connsiteX211" fmla="*/ 3685592 w 9022702"/>
              <a:gd name="connsiteY211" fmla="*/ 1101012 h 5523722"/>
              <a:gd name="connsiteX212" fmla="*/ 3853543 w 9022702"/>
              <a:gd name="connsiteY212" fmla="*/ 1082351 h 5523722"/>
              <a:gd name="connsiteX213" fmla="*/ 3909526 w 9022702"/>
              <a:gd name="connsiteY213" fmla="*/ 1073020 h 5523722"/>
              <a:gd name="connsiteX214" fmla="*/ 4086808 w 9022702"/>
              <a:gd name="connsiteY214" fmla="*/ 1045028 h 5523722"/>
              <a:gd name="connsiteX215" fmla="*/ 4133461 w 9022702"/>
              <a:gd name="connsiteY215" fmla="*/ 1035698 h 5523722"/>
              <a:gd name="connsiteX216" fmla="*/ 4170783 w 9022702"/>
              <a:gd name="connsiteY216" fmla="*/ 1026367 h 5523722"/>
              <a:gd name="connsiteX217" fmla="*/ 4226767 w 9022702"/>
              <a:gd name="connsiteY217" fmla="*/ 1017036 h 5523722"/>
              <a:gd name="connsiteX218" fmla="*/ 4292081 w 9022702"/>
              <a:gd name="connsiteY218" fmla="*/ 998375 h 5523722"/>
              <a:gd name="connsiteX219" fmla="*/ 4338734 w 9022702"/>
              <a:gd name="connsiteY219" fmla="*/ 970383 h 5523722"/>
              <a:gd name="connsiteX220" fmla="*/ 4357396 w 9022702"/>
              <a:gd name="connsiteY220" fmla="*/ 951722 h 5523722"/>
              <a:gd name="connsiteX221" fmla="*/ 4385387 w 9022702"/>
              <a:gd name="connsiteY221" fmla="*/ 933061 h 5523722"/>
              <a:gd name="connsiteX222" fmla="*/ 4422710 w 9022702"/>
              <a:gd name="connsiteY222" fmla="*/ 895738 h 5523722"/>
              <a:gd name="connsiteX223" fmla="*/ 4478694 w 9022702"/>
              <a:gd name="connsiteY223" fmla="*/ 849085 h 5523722"/>
              <a:gd name="connsiteX224" fmla="*/ 4497355 w 9022702"/>
              <a:gd name="connsiteY224" fmla="*/ 821094 h 5523722"/>
              <a:gd name="connsiteX225" fmla="*/ 4534677 w 9022702"/>
              <a:gd name="connsiteY225" fmla="*/ 774441 h 5523722"/>
              <a:gd name="connsiteX226" fmla="*/ 4553338 w 9022702"/>
              <a:gd name="connsiteY226" fmla="*/ 718457 h 5523722"/>
              <a:gd name="connsiteX227" fmla="*/ 4544008 w 9022702"/>
              <a:gd name="connsiteY227" fmla="*/ 503853 h 5523722"/>
              <a:gd name="connsiteX228" fmla="*/ 4525347 w 9022702"/>
              <a:gd name="connsiteY228" fmla="*/ 429208 h 5523722"/>
              <a:gd name="connsiteX229" fmla="*/ 4497355 w 9022702"/>
              <a:gd name="connsiteY229" fmla="*/ 326571 h 5523722"/>
              <a:gd name="connsiteX230" fmla="*/ 4460032 w 9022702"/>
              <a:gd name="connsiteY230" fmla="*/ 261257 h 5523722"/>
              <a:gd name="connsiteX231" fmla="*/ 4422710 w 9022702"/>
              <a:gd name="connsiteY231" fmla="*/ 167951 h 5523722"/>
              <a:gd name="connsiteX232" fmla="*/ 4404049 w 9022702"/>
              <a:gd name="connsiteY232" fmla="*/ 149289 h 5523722"/>
              <a:gd name="connsiteX233" fmla="*/ 4394718 w 9022702"/>
              <a:gd name="connsiteY233" fmla="*/ 121298 h 5523722"/>
              <a:gd name="connsiteX234" fmla="*/ 4376057 w 9022702"/>
              <a:gd name="connsiteY234" fmla="*/ 102636 h 5523722"/>
              <a:gd name="connsiteX235" fmla="*/ 4320073 w 9022702"/>
              <a:gd name="connsiteY235" fmla="*/ 65314 h 5523722"/>
              <a:gd name="connsiteX236" fmla="*/ 4292081 w 9022702"/>
              <a:gd name="connsiteY236" fmla="*/ 55983 h 5523722"/>
              <a:gd name="connsiteX237" fmla="*/ 4180114 w 9022702"/>
              <a:gd name="connsiteY237" fmla="*/ 37322 h 5523722"/>
              <a:gd name="connsiteX238" fmla="*/ 4068147 w 9022702"/>
              <a:gd name="connsiteY238" fmla="*/ 27992 h 5523722"/>
              <a:gd name="connsiteX239" fmla="*/ 3937518 w 9022702"/>
              <a:gd name="connsiteY239" fmla="*/ 18661 h 5523722"/>
              <a:gd name="connsiteX240" fmla="*/ 3666930 w 9022702"/>
              <a:gd name="connsiteY240" fmla="*/ 9330 h 5523722"/>
              <a:gd name="connsiteX241" fmla="*/ 3237722 w 9022702"/>
              <a:gd name="connsiteY241" fmla="*/ 0 h 5523722"/>
              <a:gd name="connsiteX242" fmla="*/ 2631232 w 9022702"/>
              <a:gd name="connsiteY242" fmla="*/ 9330 h 5523722"/>
              <a:gd name="connsiteX243" fmla="*/ 2313992 w 9022702"/>
              <a:gd name="connsiteY243" fmla="*/ 18661 h 5523722"/>
              <a:gd name="connsiteX244" fmla="*/ 401216 w 9022702"/>
              <a:gd name="connsiteY244" fmla="*/ 27992 h 5523722"/>
              <a:gd name="connsiteX245" fmla="*/ 363894 w 9022702"/>
              <a:gd name="connsiteY245" fmla="*/ 37322 h 5523722"/>
              <a:gd name="connsiteX246" fmla="*/ 279918 w 9022702"/>
              <a:gd name="connsiteY246" fmla="*/ 55983 h 5523722"/>
              <a:gd name="connsiteX247" fmla="*/ 223934 w 9022702"/>
              <a:gd name="connsiteY247" fmla="*/ 74645 h 5523722"/>
              <a:gd name="connsiteX248" fmla="*/ 195943 w 9022702"/>
              <a:gd name="connsiteY248" fmla="*/ 83975 h 5523722"/>
              <a:gd name="connsiteX249" fmla="*/ 177281 w 9022702"/>
              <a:gd name="connsiteY249" fmla="*/ 102636 h 5523722"/>
              <a:gd name="connsiteX250" fmla="*/ 102636 w 9022702"/>
              <a:gd name="connsiteY250" fmla="*/ 158620 h 5523722"/>
              <a:gd name="connsiteX251" fmla="*/ 74645 w 9022702"/>
              <a:gd name="connsiteY251" fmla="*/ 214604 h 5523722"/>
              <a:gd name="connsiteX252" fmla="*/ 65314 w 9022702"/>
              <a:gd name="connsiteY252" fmla="*/ 242596 h 5523722"/>
              <a:gd name="connsiteX253" fmla="*/ 46653 w 9022702"/>
              <a:gd name="connsiteY253" fmla="*/ 270587 h 5523722"/>
              <a:gd name="connsiteX254" fmla="*/ 27992 w 9022702"/>
              <a:gd name="connsiteY254" fmla="*/ 326571 h 5523722"/>
              <a:gd name="connsiteX255" fmla="*/ 18661 w 9022702"/>
              <a:gd name="connsiteY255" fmla="*/ 401216 h 5523722"/>
              <a:gd name="connsiteX256" fmla="*/ 0 w 9022702"/>
              <a:gd name="connsiteY256" fmla="*/ 559836 h 5523722"/>
              <a:gd name="connsiteX257" fmla="*/ 9330 w 9022702"/>
              <a:gd name="connsiteY257" fmla="*/ 765110 h 5523722"/>
              <a:gd name="connsiteX258" fmla="*/ 27992 w 9022702"/>
              <a:gd name="connsiteY258" fmla="*/ 867747 h 5523722"/>
              <a:gd name="connsiteX259" fmla="*/ 37322 w 9022702"/>
              <a:gd name="connsiteY259" fmla="*/ 933061 h 5523722"/>
              <a:gd name="connsiteX260" fmla="*/ 55983 w 9022702"/>
              <a:gd name="connsiteY260" fmla="*/ 1035698 h 5523722"/>
              <a:gd name="connsiteX261" fmla="*/ 65314 w 9022702"/>
              <a:gd name="connsiteY261" fmla="*/ 1101012 h 5523722"/>
              <a:gd name="connsiteX262" fmla="*/ 74645 w 9022702"/>
              <a:gd name="connsiteY262" fmla="*/ 1156996 h 5523722"/>
              <a:gd name="connsiteX263" fmla="*/ 83975 w 9022702"/>
              <a:gd name="connsiteY263" fmla="*/ 1231641 h 5523722"/>
              <a:gd name="connsiteX264" fmla="*/ 93306 w 9022702"/>
              <a:gd name="connsiteY264" fmla="*/ 1296955 h 5523722"/>
              <a:gd name="connsiteX265" fmla="*/ 102636 w 9022702"/>
              <a:gd name="connsiteY265" fmla="*/ 2034073 h 552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9022702" h="5523722">
                <a:moveTo>
                  <a:pt x="457200" y="5505061"/>
                </a:moveTo>
                <a:lnTo>
                  <a:pt x="727787" y="5514392"/>
                </a:lnTo>
                <a:cubicBezTo>
                  <a:pt x="802444" y="5517209"/>
                  <a:pt x="877012" y="5523722"/>
                  <a:pt x="951722" y="5523722"/>
                </a:cubicBezTo>
                <a:cubicBezTo>
                  <a:pt x="1138360" y="5523722"/>
                  <a:pt x="1324947" y="5517502"/>
                  <a:pt x="1511559" y="5514392"/>
                </a:cubicBezTo>
                <a:cubicBezTo>
                  <a:pt x="1621289" y="5496103"/>
                  <a:pt x="1521333" y="5514293"/>
                  <a:pt x="1604865" y="5495730"/>
                </a:cubicBezTo>
                <a:cubicBezTo>
                  <a:pt x="1620346" y="5492290"/>
                  <a:pt x="1636133" y="5490246"/>
                  <a:pt x="1651518" y="5486400"/>
                </a:cubicBezTo>
                <a:cubicBezTo>
                  <a:pt x="1661060" y="5484015"/>
                  <a:pt x="1670053" y="5479771"/>
                  <a:pt x="1679510" y="5477069"/>
                </a:cubicBezTo>
                <a:cubicBezTo>
                  <a:pt x="1778247" y="5448857"/>
                  <a:pt x="1639732" y="5493437"/>
                  <a:pt x="1772816" y="5449077"/>
                </a:cubicBezTo>
                <a:cubicBezTo>
                  <a:pt x="1772821" y="5449075"/>
                  <a:pt x="1828796" y="5430419"/>
                  <a:pt x="1828800" y="5430416"/>
                </a:cubicBezTo>
                <a:cubicBezTo>
                  <a:pt x="1847461" y="5417975"/>
                  <a:pt x="1868924" y="5408953"/>
                  <a:pt x="1884783" y="5393094"/>
                </a:cubicBezTo>
                <a:cubicBezTo>
                  <a:pt x="1891004" y="5386873"/>
                  <a:pt x="1895901" y="5378958"/>
                  <a:pt x="1903445" y="5374432"/>
                </a:cubicBezTo>
                <a:cubicBezTo>
                  <a:pt x="1911878" y="5369372"/>
                  <a:pt x="1922106" y="5368212"/>
                  <a:pt x="1931436" y="5365102"/>
                </a:cubicBezTo>
                <a:lnTo>
                  <a:pt x="1968759" y="5327779"/>
                </a:lnTo>
                <a:cubicBezTo>
                  <a:pt x="1978090" y="5318448"/>
                  <a:pt x="1989431" y="5310766"/>
                  <a:pt x="1996751" y="5299787"/>
                </a:cubicBezTo>
                <a:cubicBezTo>
                  <a:pt x="2020292" y="5264476"/>
                  <a:pt x="2007483" y="5279726"/>
                  <a:pt x="2034073" y="5253134"/>
                </a:cubicBezTo>
                <a:cubicBezTo>
                  <a:pt x="2037183" y="5243804"/>
                  <a:pt x="2038344" y="5233577"/>
                  <a:pt x="2043404" y="5225143"/>
                </a:cubicBezTo>
                <a:cubicBezTo>
                  <a:pt x="2047930" y="5217600"/>
                  <a:pt x="2058131" y="5214349"/>
                  <a:pt x="2062065" y="5206481"/>
                </a:cubicBezTo>
                <a:cubicBezTo>
                  <a:pt x="2070862" y="5188887"/>
                  <a:pt x="2074506" y="5169159"/>
                  <a:pt x="2080726" y="5150498"/>
                </a:cubicBezTo>
                <a:lnTo>
                  <a:pt x="2099387" y="5094514"/>
                </a:lnTo>
                <a:cubicBezTo>
                  <a:pt x="2102497" y="5085183"/>
                  <a:pt x="2106333" y="5076064"/>
                  <a:pt x="2108718" y="5066522"/>
                </a:cubicBezTo>
                <a:cubicBezTo>
                  <a:pt x="2114938" y="5041640"/>
                  <a:pt x="2122349" y="5017026"/>
                  <a:pt x="2127379" y="4991877"/>
                </a:cubicBezTo>
                <a:cubicBezTo>
                  <a:pt x="2130489" y="4976326"/>
                  <a:pt x="2133873" y="4960827"/>
                  <a:pt x="2136710" y="4945224"/>
                </a:cubicBezTo>
                <a:cubicBezTo>
                  <a:pt x="2140587" y="4923903"/>
                  <a:pt x="2149089" y="4865621"/>
                  <a:pt x="2155371" y="4842587"/>
                </a:cubicBezTo>
                <a:cubicBezTo>
                  <a:pt x="2155374" y="4842574"/>
                  <a:pt x="2178696" y="4772614"/>
                  <a:pt x="2183363" y="4758612"/>
                </a:cubicBezTo>
                <a:lnTo>
                  <a:pt x="2192694" y="4730620"/>
                </a:lnTo>
                <a:cubicBezTo>
                  <a:pt x="2195804" y="4721289"/>
                  <a:pt x="2196568" y="4710812"/>
                  <a:pt x="2202024" y="4702628"/>
                </a:cubicBezTo>
                <a:cubicBezTo>
                  <a:pt x="2208244" y="4693297"/>
                  <a:pt x="2215670" y="4684666"/>
                  <a:pt x="2220685" y="4674636"/>
                </a:cubicBezTo>
                <a:cubicBezTo>
                  <a:pt x="2244910" y="4626187"/>
                  <a:pt x="2212228" y="4664434"/>
                  <a:pt x="2248677" y="4627983"/>
                </a:cubicBezTo>
                <a:cubicBezTo>
                  <a:pt x="2264882" y="4579373"/>
                  <a:pt x="2247394" y="4617925"/>
                  <a:pt x="2276669" y="4581330"/>
                </a:cubicBezTo>
                <a:cubicBezTo>
                  <a:pt x="2298225" y="4554384"/>
                  <a:pt x="2288957" y="4554705"/>
                  <a:pt x="2313992" y="4534677"/>
                </a:cubicBezTo>
                <a:cubicBezTo>
                  <a:pt x="2322748" y="4527672"/>
                  <a:pt x="2333544" y="4523400"/>
                  <a:pt x="2341983" y="4516016"/>
                </a:cubicBezTo>
                <a:cubicBezTo>
                  <a:pt x="2358534" y="4501534"/>
                  <a:pt x="2373085" y="4484914"/>
                  <a:pt x="2388636" y="4469363"/>
                </a:cubicBezTo>
                <a:cubicBezTo>
                  <a:pt x="2394857" y="4463143"/>
                  <a:pt x="2398952" y="4453484"/>
                  <a:pt x="2407298" y="4450702"/>
                </a:cubicBezTo>
                <a:lnTo>
                  <a:pt x="2435289" y="4441371"/>
                </a:lnTo>
                <a:cubicBezTo>
                  <a:pt x="2471741" y="4404921"/>
                  <a:pt x="2433492" y="4437605"/>
                  <a:pt x="2481943" y="4413379"/>
                </a:cubicBezTo>
                <a:cubicBezTo>
                  <a:pt x="2491973" y="4408364"/>
                  <a:pt x="2499904" y="4399733"/>
                  <a:pt x="2509934" y="4394718"/>
                </a:cubicBezTo>
                <a:cubicBezTo>
                  <a:pt x="2518731" y="4390319"/>
                  <a:pt x="2528437" y="4387975"/>
                  <a:pt x="2537926" y="4385387"/>
                </a:cubicBezTo>
                <a:cubicBezTo>
                  <a:pt x="2562670" y="4378639"/>
                  <a:pt x="2587689" y="4372946"/>
                  <a:pt x="2612571" y="4366726"/>
                </a:cubicBezTo>
                <a:cubicBezTo>
                  <a:pt x="2625012" y="4363616"/>
                  <a:pt x="2637728" y="4361452"/>
                  <a:pt x="2649894" y="4357396"/>
                </a:cubicBezTo>
                <a:cubicBezTo>
                  <a:pt x="2659224" y="4354286"/>
                  <a:pt x="2668428" y="4350767"/>
                  <a:pt x="2677885" y="4348065"/>
                </a:cubicBezTo>
                <a:cubicBezTo>
                  <a:pt x="2746898" y="4328346"/>
                  <a:pt x="2822411" y="4319503"/>
                  <a:pt x="2892489" y="4310743"/>
                </a:cubicBezTo>
                <a:cubicBezTo>
                  <a:pt x="3000558" y="4297234"/>
                  <a:pt x="3050471" y="4290044"/>
                  <a:pt x="3181738" y="4282751"/>
                </a:cubicBezTo>
                <a:cubicBezTo>
                  <a:pt x="3237722" y="4279641"/>
                  <a:pt x="3293647" y="4275199"/>
                  <a:pt x="3349689" y="4273420"/>
                </a:cubicBezTo>
                <a:lnTo>
                  <a:pt x="3769567" y="4264089"/>
                </a:lnTo>
                <a:lnTo>
                  <a:pt x="5057192" y="4273420"/>
                </a:lnTo>
                <a:cubicBezTo>
                  <a:pt x="5889398" y="4273420"/>
                  <a:pt x="6180616" y="4266714"/>
                  <a:pt x="6885992" y="4254759"/>
                </a:cubicBezTo>
                <a:lnTo>
                  <a:pt x="7511143" y="4226767"/>
                </a:lnTo>
                <a:cubicBezTo>
                  <a:pt x="7601369" y="4221008"/>
                  <a:pt x="7691873" y="4218090"/>
                  <a:pt x="7781730" y="4208106"/>
                </a:cubicBezTo>
                <a:lnTo>
                  <a:pt x="7865706" y="4198775"/>
                </a:lnTo>
                <a:cubicBezTo>
                  <a:pt x="7887529" y="4196047"/>
                  <a:pt x="7909162" y="4191874"/>
                  <a:pt x="7931020" y="4189445"/>
                </a:cubicBezTo>
                <a:cubicBezTo>
                  <a:pt x="7965163" y="4185651"/>
                  <a:pt x="7999445" y="4183224"/>
                  <a:pt x="8033657" y="4180114"/>
                </a:cubicBezTo>
                <a:cubicBezTo>
                  <a:pt x="8102754" y="4162839"/>
                  <a:pt x="8043690" y="4176015"/>
                  <a:pt x="8145624" y="4161453"/>
                </a:cubicBezTo>
                <a:cubicBezTo>
                  <a:pt x="8173965" y="4157404"/>
                  <a:pt x="8219342" y="4149218"/>
                  <a:pt x="8248261" y="4142792"/>
                </a:cubicBezTo>
                <a:cubicBezTo>
                  <a:pt x="8313896" y="4128206"/>
                  <a:pt x="8259020" y="4139717"/>
                  <a:pt x="8313575" y="4124130"/>
                </a:cubicBezTo>
                <a:cubicBezTo>
                  <a:pt x="8325905" y="4120607"/>
                  <a:pt x="8338380" y="4117582"/>
                  <a:pt x="8350898" y="4114800"/>
                </a:cubicBezTo>
                <a:cubicBezTo>
                  <a:pt x="8365410" y="4111575"/>
                  <a:pt x="8418322" y="4102345"/>
                  <a:pt x="8434873" y="4096138"/>
                </a:cubicBezTo>
                <a:cubicBezTo>
                  <a:pt x="8447897" y="4091254"/>
                  <a:pt x="8459411" y="4082956"/>
                  <a:pt x="8472196" y="4077477"/>
                </a:cubicBezTo>
                <a:cubicBezTo>
                  <a:pt x="8481236" y="4073603"/>
                  <a:pt x="8490857" y="4071257"/>
                  <a:pt x="8500187" y="4068147"/>
                </a:cubicBezTo>
                <a:cubicBezTo>
                  <a:pt x="8509518" y="4061926"/>
                  <a:pt x="8517931" y="4054040"/>
                  <a:pt x="8528179" y="4049485"/>
                </a:cubicBezTo>
                <a:cubicBezTo>
                  <a:pt x="8546154" y="4041496"/>
                  <a:pt x="8584163" y="4030824"/>
                  <a:pt x="8584163" y="4030824"/>
                </a:cubicBezTo>
                <a:cubicBezTo>
                  <a:pt x="8593494" y="4021493"/>
                  <a:pt x="8601739" y="4010933"/>
                  <a:pt x="8612155" y="4002832"/>
                </a:cubicBezTo>
                <a:cubicBezTo>
                  <a:pt x="8629858" y="3989063"/>
                  <a:pt x="8652279" y="3981368"/>
                  <a:pt x="8668138" y="3965510"/>
                </a:cubicBezTo>
                <a:cubicBezTo>
                  <a:pt x="8699345" y="3934304"/>
                  <a:pt x="8673597" y="3957612"/>
                  <a:pt x="8714792" y="3928187"/>
                </a:cubicBezTo>
                <a:cubicBezTo>
                  <a:pt x="8764217" y="3892883"/>
                  <a:pt x="8734683" y="3906007"/>
                  <a:pt x="8780106" y="3890865"/>
                </a:cubicBezTo>
                <a:cubicBezTo>
                  <a:pt x="8838543" y="3847037"/>
                  <a:pt x="8806429" y="3873872"/>
                  <a:pt x="8873412" y="3806889"/>
                </a:cubicBezTo>
                <a:lnTo>
                  <a:pt x="8901404" y="3778898"/>
                </a:lnTo>
                <a:cubicBezTo>
                  <a:pt x="8916912" y="3763390"/>
                  <a:pt x="8929312" y="3753427"/>
                  <a:pt x="8938726" y="3732245"/>
                </a:cubicBezTo>
                <a:cubicBezTo>
                  <a:pt x="8956464" y="3692333"/>
                  <a:pt x="8955861" y="3676935"/>
                  <a:pt x="8966718" y="3638938"/>
                </a:cubicBezTo>
                <a:cubicBezTo>
                  <a:pt x="8980710" y="3589967"/>
                  <a:pt x="8972874" y="3631982"/>
                  <a:pt x="8985379" y="3573624"/>
                </a:cubicBezTo>
                <a:cubicBezTo>
                  <a:pt x="8992025" y="3542610"/>
                  <a:pt x="8997821" y="3511420"/>
                  <a:pt x="9004041" y="3480318"/>
                </a:cubicBezTo>
                <a:cubicBezTo>
                  <a:pt x="9007151" y="3464767"/>
                  <a:pt x="9008356" y="3448710"/>
                  <a:pt x="9013371" y="3433665"/>
                </a:cubicBezTo>
                <a:lnTo>
                  <a:pt x="9022702" y="3405673"/>
                </a:lnTo>
                <a:cubicBezTo>
                  <a:pt x="9019592" y="3343469"/>
                  <a:pt x="9020510" y="3280932"/>
                  <a:pt x="9013371" y="3219061"/>
                </a:cubicBezTo>
                <a:cubicBezTo>
                  <a:pt x="9011116" y="3199520"/>
                  <a:pt x="9005622" y="3179444"/>
                  <a:pt x="8994710" y="3163077"/>
                </a:cubicBezTo>
                <a:lnTo>
                  <a:pt x="8957387" y="3107094"/>
                </a:lnTo>
                <a:cubicBezTo>
                  <a:pt x="8935204" y="3040539"/>
                  <a:pt x="8966658" y="3120999"/>
                  <a:pt x="8920065" y="3051110"/>
                </a:cubicBezTo>
                <a:cubicBezTo>
                  <a:pt x="8914609" y="3042926"/>
                  <a:pt x="8915133" y="3031915"/>
                  <a:pt x="8910734" y="3023118"/>
                </a:cubicBezTo>
                <a:cubicBezTo>
                  <a:pt x="8893359" y="2988368"/>
                  <a:pt x="8889876" y="2998088"/>
                  <a:pt x="8864081" y="2967134"/>
                </a:cubicBezTo>
                <a:cubicBezTo>
                  <a:pt x="8813525" y="2906468"/>
                  <a:pt x="8872155" y="2971262"/>
                  <a:pt x="8836089" y="2911151"/>
                </a:cubicBezTo>
                <a:cubicBezTo>
                  <a:pt x="8831563" y="2903608"/>
                  <a:pt x="8823648" y="2898710"/>
                  <a:pt x="8817428" y="2892489"/>
                </a:cubicBezTo>
                <a:cubicBezTo>
                  <a:pt x="8790999" y="2813198"/>
                  <a:pt x="8827859" y="2909874"/>
                  <a:pt x="8789436" y="2845836"/>
                </a:cubicBezTo>
                <a:cubicBezTo>
                  <a:pt x="8784376" y="2837403"/>
                  <a:pt x="8784504" y="2826642"/>
                  <a:pt x="8780106" y="2817845"/>
                </a:cubicBezTo>
                <a:cubicBezTo>
                  <a:pt x="8775091" y="2807815"/>
                  <a:pt x="8765999" y="2800100"/>
                  <a:pt x="8761445" y="2789853"/>
                </a:cubicBezTo>
                <a:cubicBezTo>
                  <a:pt x="8717030" y="2689919"/>
                  <a:pt x="8766354" y="2769226"/>
                  <a:pt x="8724122" y="2705877"/>
                </a:cubicBezTo>
                <a:cubicBezTo>
                  <a:pt x="8702679" y="2641548"/>
                  <a:pt x="8719370" y="2663803"/>
                  <a:pt x="8686800" y="2631232"/>
                </a:cubicBezTo>
                <a:cubicBezTo>
                  <a:pt x="8670595" y="2582622"/>
                  <a:pt x="8688083" y="2621174"/>
                  <a:pt x="8658808" y="2584579"/>
                </a:cubicBezTo>
                <a:cubicBezTo>
                  <a:pt x="8640443" y="2561622"/>
                  <a:pt x="8644017" y="2554825"/>
                  <a:pt x="8621485" y="2537926"/>
                </a:cubicBezTo>
                <a:cubicBezTo>
                  <a:pt x="8603543" y="2524469"/>
                  <a:pt x="8586779" y="2507696"/>
                  <a:pt x="8565502" y="2500604"/>
                </a:cubicBezTo>
                <a:lnTo>
                  <a:pt x="8481526" y="2472612"/>
                </a:lnTo>
                <a:lnTo>
                  <a:pt x="8425543" y="2453951"/>
                </a:lnTo>
                <a:cubicBezTo>
                  <a:pt x="8416212" y="2450841"/>
                  <a:pt x="8407195" y="2446549"/>
                  <a:pt x="8397551" y="2444620"/>
                </a:cubicBezTo>
                <a:lnTo>
                  <a:pt x="8350898" y="2435289"/>
                </a:lnTo>
                <a:cubicBezTo>
                  <a:pt x="8332284" y="2431905"/>
                  <a:pt x="8313528" y="2429343"/>
                  <a:pt x="8294914" y="2425959"/>
                </a:cubicBezTo>
                <a:cubicBezTo>
                  <a:pt x="8279311" y="2423122"/>
                  <a:pt x="8263904" y="2419235"/>
                  <a:pt x="8248261" y="2416628"/>
                </a:cubicBezTo>
                <a:cubicBezTo>
                  <a:pt x="8226568" y="2413013"/>
                  <a:pt x="8204670" y="2410728"/>
                  <a:pt x="8182947" y="2407298"/>
                </a:cubicBezTo>
                <a:lnTo>
                  <a:pt x="8070979" y="2388636"/>
                </a:lnTo>
                <a:cubicBezTo>
                  <a:pt x="8052318" y="2385526"/>
                  <a:pt x="8033547" y="2383016"/>
                  <a:pt x="8014996" y="2379306"/>
                </a:cubicBezTo>
                <a:lnTo>
                  <a:pt x="7968343" y="2369975"/>
                </a:lnTo>
                <a:cubicBezTo>
                  <a:pt x="7925652" y="2362213"/>
                  <a:pt x="7913128" y="2362742"/>
                  <a:pt x="7875036" y="2351314"/>
                </a:cubicBezTo>
                <a:cubicBezTo>
                  <a:pt x="7874998" y="2351302"/>
                  <a:pt x="7805076" y="2327993"/>
                  <a:pt x="7791061" y="2323322"/>
                </a:cubicBezTo>
                <a:cubicBezTo>
                  <a:pt x="7791056" y="2323320"/>
                  <a:pt x="7735081" y="2304664"/>
                  <a:pt x="7735077" y="2304661"/>
                </a:cubicBezTo>
                <a:cubicBezTo>
                  <a:pt x="7648921" y="2247225"/>
                  <a:pt x="7754900" y="2320520"/>
                  <a:pt x="7688424" y="2267338"/>
                </a:cubicBezTo>
                <a:cubicBezTo>
                  <a:pt x="7679667" y="2260333"/>
                  <a:pt x="7669763" y="2254897"/>
                  <a:pt x="7660432" y="2248677"/>
                </a:cubicBezTo>
                <a:cubicBezTo>
                  <a:pt x="7657322" y="2239346"/>
                  <a:pt x="7655500" y="2229482"/>
                  <a:pt x="7651102" y="2220685"/>
                </a:cubicBezTo>
                <a:cubicBezTo>
                  <a:pt x="7639333" y="2197146"/>
                  <a:pt x="7631135" y="2191388"/>
                  <a:pt x="7613779" y="2174032"/>
                </a:cubicBezTo>
                <a:cubicBezTo>
                  <a:pt x="7592336" y="2109703"/>
                  <a:pt x="7609027" y="2131958"/>
                  <a:pt x="7576457" y="2099387"/>
                </a:cubicBezTo>
                <a:lnTo>
                  <a:pt x="7539134" y="1987420"/>
                </a:lnTo>
                <a:lnTo>
                  <a:pt x="7529804" y="1959428"/>
                </a:lnTo>
                <a:cubicBezTo>
                  <a:pt x="7526694" y="1950097"/>
                  <a:pt x="7522402" y="1941080"/>
                  <a:pt x="7520473" y="1931436"/>
                </a:cubicBezTo>
                <a:cubicBezTo>
                  <a:pt x="7508628" y="1872208"/>
                  <a:pt x="7514990" y="1900168"/>
                  <a:pt x="7501812" y="1847461"/>
                </a:cubicBezTo>
                <a:cubicBezTo>
                  <a:pt x="7472266" y="1611106"/>
                  <a:pt x="7505133" y="1894834"/>
                  <a:pt x="7483151" y="1334277"/>
                </a:cubicBezTo>
                <a:cubicBezTo>
                  <a:pt x="7482524" y="1318299"/>
                  <a:pt x="7457204" y="1247107"/>
                  <a:pt x="7455159" y="1240971"/>
                </a:cubicBezTo>
                <a:lnTo>
                  <a:pt x="7445828" y="1212979"/>
                </a:lnTo>
                <a:cubicBezTo>
                  <a:pt x="7442718" y="1203648"/>
                  <a:pt x="7443453" y="1191941"/>
                  <a:pt x="7436498" y="1184987"/>
                </a:cubicBezTo>
                <a:cubicBezTo>
                  <a:pt x="7420989" y="1169478"/>
                  <a:pt x="7411029" y="1157080"/>
                  <a:pt x="7389845" y="1147665"/>
                </a:cubicBezTo>
                <a:cubicBezTo>
                  <a:pt x="7371870" y="1139676"/>
                  <a:pt x="7352522" y="1135224"/>
                  <a:pt x="7333861" y="1129004"/>
                </a:cubicBezTo>
                <a:lnTo>
                  <a:pt x="7305869" y="1119673"/>
                </a:lnTo>
                <a:cubicBezTo>
                  <a:pt x="7275181" y="1109444"/>
                  <a:pt x="7244542" y="1097495"/>
                  <a:pt x="7212563" y="1091681"/>
                </a:cubicBezTo>
                <a:cubicBezTo>
                  <a:pt x="7190925" y="1087747"/>
                  <a:pt x="7168986" y="1085695"/>
                  <a:pt x="7147249" y="1082351"/>
                </a:cubicBezTo>
                <a:cubicBezTo>
                  <a:pt x="7073234" y="1070964"/>
                  <a:pt x="7081317" y="1068210"/>
                  <a:pt x="6988628" y="1063689"/>
                </a:cubicBezTo>
                <a:cubicBezTo>
                  <a:pt x="6895381" y="1059140"/>
                  <a:pt x="6802016" y="1057469"/>
                  <a:pt x="6708710" y="1054359"/>
                </a:cubicBezTo>
                <a:cubicBezTo>
                  <a:pt x="6534539" y="1057469"/>
                  <a:pt x="6360260" y="1056818"/>
                  <a:pt x="6186196" y="1063689"/>
                </a:cubicBezTo>
                <a:cubicBezTo>
                  <a:pt x="6123730" y="1066155"/>
                  <a:pt x="6061715" y="1075448"/>
                  <a:pt x="5999583" y="1082351"/>
                </a:cubicBezTo>
                <a:cubicBezTo>
                  <a:pt x="5877990" y="1095861"/>
                  <a:pt x="5943405" y="1087049"/>
                  <a:pt x="5803641" y="1110343"/>
                </a:cubicBezTo>
                <a:cubicBezTo>
                  <a:pt x="5784980" y="1113453"/>
                  <a:pt x="5766386" y="1116997"/>
                  <a:pt x="5747657" y="1119673"/>
                </a:cubicBezTo>
                <a:cubicBezTo>
                  <a:pt x="5725886" y="1122783"/>
                  <a:pt x="5703981" y="1125070"/>
                  <a:pt x="5682343" y="1129004"/>
                </a:cubicBezTo>
                <a:cubicBezTo>
                  <a:pt x="5669726" y="1131298"/>
                  <a:pt x="5657637" y="1136040"/>
                  <a:pt x="5645020" y="1138334"/>
                </a:cubicBezTo>
                <a:cubicBezTo>
                  <a:pt x="5623382" y="1142268"/>
                  <a:pt x="5601364" y="1143843"/>
                  <a:pt x="5579706" y="1147665"/>
                </a:cubicBezTo>
                <a:cubicBezTo>
                  <a:pt x="5548471" y="1153177"/>
                  <a:pt x="5517502" y="1160106"/>
                  <a:pt x="5486400" y="1166326"/>
                </a:cubicBezTo>
                <a:cubicBezTo>
                  <a:pt x="5459783" y="1171650"/>
                  <a:pt x="5428763" y="1177085"/>
                  <a:pt x="5402424" y="1184987"/>
                </a:cubicBezTo>
                <a:cubicBezTo>
                  <a:pt x="5383583" y="1190639"/>
                  <a:pt x="5365102" y="1197429"/>
                  <a:pt x="5346441" y="1203649"/>
                </a:cubicBezTo>
                <a:lnTo>
                  <a:pt x="5318449" y="1212979"/>
                </a:lnTo>
                <a:cubicBezTo>
                  <a:pt x="5312228" y="1219200"/>
                  <a:pt x="5306657" y="1226145"/>
                  <a:pt x="5299787" y="1231641"/>
                </a:cubicBezTo>
                <a:cubicBezTo>
                  <a:pt x="5240928" y="1278729"/>
                  <a:pt x="5298199" y="1223900"/>
                  <a:pt x="5253134" y="1268963"/>
                </a:cubicBezTo>
                <a:cubicBezTo>
                  <a:pt x="5250024" y="1278294"/>
                  <a:pt x="5248202" y="1288158"/>
                  <a:pt x="5243804" y="1296955"/>
                </a:cubicBezTo>
                <a:cubicBezTo>
                  <a:pt x="5232033" y="1320497"/>
                  <a:pt x="5223839" y="1326250"/>
                  <a:pt x="5206481" y="1343608"/>
                </a:cubicBezTo>
                <a:cubicBezTo>
                  <a:pt x="5200261" y="1362269"/>
                  <a:pt x="5198731" y="1383225"/>
                  <a:pt x="5187820" y="1399592"/>
                </a:cubicBezTo>
                <a:cubicBezTo>
                  <a:pt x="5181600" y="1408922"/>
                  <a:pt x="5174174" y="1417553"/>
                  <a:pt x="5169159" y="1427583"/>
                </a:cubicBezTo>
                <a:cubicBezTo>
                  <a:pt x="5164760" y="1436380"/>
                  <a:pt x="5164227" y="1446778"/>
                  <a:pt x="5159828" y="1455575"/>
                </a:cubicBezTo>
                <a:cubicBezTo>
                  <a:pt x="5154813" y="1465605"/>
                  <a:pt x="5145721" y="1473319"/>
                  <a:pt x="5141167" y="1483567"/>
                </a:cubicBezTo>
                <a:cubicBezTo>
                  <a:pt x="5133178" y="1501542"/>
                  <a:pt x="5128726" y="1520890"/>
                  <a:pt x="5122506" y="1539551"/>
                </a:cubicBezTo>
                <a:lnTo>
                  <a:pt x="5103845" y="1595534"/>
                </a:lnTo>
                <a:lnTo>
                  <a:pt x="5094514" y="1642187"/>
                </a:lnTo>
                <a:cubicBezTo>
                  <a:pt x="5088294" y="1779036"/>
                  <a:pt x="5098375" y="1917608"/>
                  <a:pt x="5075853" y="2052734"/>
                </a:cubicBezTo>
                <a:cubicBezTo>
                  <a:pt x="5068523" y="2096712"/>
                  <a:pt x="5068325" y="2107077"/>
                  <a:pt x="5057192" y="2146041"/>
                </a:cubicBezTo>
                <a:cubicBezTo>
                  <a:pt x="5054490" y="2155498"/>
                  <a:pt x="5052259" y="2165235"/>
                  <a:pt x="5047861" y="2174032"/>
                </a:cubicBezTo>
                <a:cubicBezTo>
                  <a:pt x="5042846" y="2184062"/>
                  <a:pt x="5034215" y="2191994"/>
                  <a:pt x="5029200" y="2202024"/>
                </a:cubicBezTo>
                <a:cubicBezTo>
                  <a:pt x="5024801" y="2210821"/>
                  <a:pt x="5026824" y="2223061"/>
                  <a:pt x="5019869" y="2230016"/>
                </a:cubicBezTo>
                <a:cubicBezTo>
                  <a:pt x="5012914" y="2236971"/>
                  <a:pt x="5001208" y="2236237"/>
                  <a:pt x="4991877" y="2239347"/>
                </a:cubicBezTo>
                <a:cubicBezTo>
                  <a:pt x="4983403" y="2252058"/>
                  <a:pt x="4969325" y="2277138"/>
                  <a:pt x="4954555" y="2286000"/>
                </a:cubicBezTo>
                <a:cubicBezTo>
                  <a:pt x="4946121" y="2291060"/>
                  <a:pt x="4935894" y="2292220"/>
                  <a:pt x="4926563" y="2295330"/>
                </a:cubicBezTo>
                <a:cubicBezTo>
                  <a:pt x="4882204" y="2324903"/>
                  <a:pt x="4909209" y="2310446"/>
                  <a:pt x="4842587" y="2332653"/>
                </a:cubicBezTo>
                <a:lnTo>
                  <a:pt x="4814596" y="2341983"/>
                </a:lnTo>
                <a:cubicBezTo>
                  <a:pt x="4770238" y="2371556"/>
                  <a:pt x="4797242" y="2357100"/>
                  <a:pt x="4730620" y="2379306"/>
                </a:cubicBezTo>
                <a:cubicBezTo>
                  <a:pt x="4730615" y="2379308"/>
                  <a:pt x="4674640" y="2397964"/>
                  <a:pt x="4674636" y="2397967"/>
                </a:cubicBezTo>
                <a:cubicBezTo>
                  <a:pt x="4665306" y="2404187"/>
                  <a:pt x="4656892" y="2412074"/>
                  <a:pt x="4646645" y="2416628"/>
                </a:cubicBezTo>
                <a:cubicBezTo>
                  <a:pt x="4628670" y="2424617"/>
                  <a:pt x="4609322" y="2429069"/>
                  <a:pt x="4590661" y="2435289"/>
                </a:cubicBezTo>
                <a:lnTo>
                  <a:pt x="4534677" y="2453951"/>
                </a:lnTo>
                <a:lnTo>
                  <a:pt x="4450702" y="2481943"/>
                </a:lnTo>
                <a:cubicBezTo>
                  <a:pt x="4441371" y="2485053"/>
                  <a:pt x="4432354" y="2489344"/>
                  <a:pt x="4422710" y="2491273"/>
                </a:cubicBezTo>
                <a:cubicBezTo>
                  <a:pt x="4407159" y="2494383"/>
                  <a:pt x="4391700" y="2497997"/>
                  <a:pt x="4376057" y="2500604"/>
                </a:cubicBezTo>
                <a:cubicBezTo>
                  <a:pt x="4337450" y="2507038"/>
                  <a:pt x="4273811" y="2514551"/>
                  <a:pt x="4236098" y="2519265"/>
                </a:cubicBezTo>
                <a:lnTo>
                  <a:pt x="3657600" y="2509934"/>
                </a:lnTo>
                <a:cubicBezTo>
                  <a:pt x="3626355" y="2509066"/>
                  <a:pt x="3595482" y="2502683"/>
                  <a:pt x="3564294" y="2500604"/>
                </a:cubicBezTo>
                <a:cubicBezTo>
                  <a:pt x="3502150" y="2496461"/>
                  <a:pt x="3439812" y="2495608"/>
                  <a:pt x="3377681" y="2491273"/>
                </a:cubicBezTo>
                <a:cubicBezTo>
                  <a:pt x="3306051" y="2486276"/>
                  <a:pt x="3234878" y="2473299"/>
                  <a:pt x="3163077" y="2472612"/>
                </a:cubicBezTo>
                <a:lnTo>
                  <a:pt x="1212979" y="2453951"/>
                </a:lnTo>
                <a:cubicBezTo>
                  <a:pt x="1187946" y="2451675"/>
                  <a:pt x="1057868" y="2440539"/>
                  <a:pt x="1026367" y="2435289"/>
                </a:cubicBezTo>
                <a:cubicBezTo>
                  <a:pt x="1016665" y="2433672"/>
                  <a:pt x="1007917" y="2428344"/>
                  <a:pt x="998375" y="2425959"/>
                </a:cubicBezTo>
                <a:cubicBezTo>
                  <a:pt x="982990" y="2422113"/>
                  <a:pt x="967107" y="2420474"/>
                  <a:pt x="951722" y="2416628"/>
                </a:cubicBezTo>
                <a:cubicBezTo>
                  <a:pt x="942180" y="2414243"/>
                  <a:pt x="933187" y="2410000"/>
                  <a:pt x="923730" y="2407298"/>
                </a:cubicBezTo>
                <a:cubicBezTo>
                  <a:pt x="825047" y="2379103"/>
                  <a:pt x="963426" y="2423640"/>
                  <a:pt x="830424" y="2379306"/>
                </a:cubicBezTo>
                <a:cubicBezTo>
                  <a:pt x="821093" y="2376196"/>
                  <a:pt x="810616" y="2375431"/>
                  <a:pt x="802432" y="2369975"/>
                </a:cubicBezTo>
                <a:cubicBezTo>
                  <a:pt x="716270" y="2312532"/>
                  <a:pt x="822263" y="2385839"/>
                  <a:pt x="755779" y="2332653"/>
                </a:cubicBezTo>
                <a:cubicBezTo>
                  <a:pt x="732822" y="2314288"/>
                  <a:pt x="726025" y="2317862"/>
                  <a:pt x="709126" y="2295330"/>
                </a:cubicBezTo>
                <a:cubicBezTo>
                  <a:pt x="695669" y="2277388"/>
                  <a:pt x="678896" y="2260624"/>
                  <a:pt x="671804" y="2239347"/>
                </a:cubicBezTo>
                <a:cubicBezTo>
                  <a:pt x="668694" y="2230016"/>
                  <a:pt x="667249" y="2219953"/>
                  <a:pt x="662473" y="2211355"/>
                </a:cubicBezTo>
                <a:cubicBezTo>
                  <a:pt x="651581" y="2191749"/>
                  <a:pt x="632244" y="2176648"/>
                  <a:pt x="625151" y="2155371"/>
                </a:cubicBezTo>
                <a:cubicBezTo>
                  <a:pt x="618930" y="2136710"/>
                  <a:pt x="610347" y="2118676"/>
                  <a:pt x="606489" y="2099387"/>
                </a:cubicBezTo>
                <a:cubicBezTo>
                  <a:pt x="591636" y="2025117"/>
                  <a:pt x="598910" y="2068496"/>
                  <a:pt x="587828" y="1968759"/>
                </a:cubicBezTo>
                <a:cubicBezTo>
                  <a:pt x="591795" y="1909250"/>
                  <a:pt x="590167" y="1841995"/>
                  <a:pt x="606489" y="1782147"/>
                </a:cubicBezTo>
                <a:cubicBezTo>
                  <a:pt x="611665" y="1763169"/>
                  <a:pt x="618931" y="1744824"/>
                  <a:pt x="625151" y="1726163"/>
                </a:cubicBezTo>
                <a:cubicBezTo>
                  <a:pt x="625153" y="1726158"/>
                  <a:pt x="643809" y="1670183"/>
                  <a:pt x="643812" y="1670179"/>
                </a:cubicBezTo>
                <a:cubicBezTo>
                  <a:pt x="726657" y="1545910"/>
                  <a:pt x="607420" y="1730087"/>
                  <a:pt x="671804" y="1614196"/>
                </a:cubicBezTo>
                <a:cubicBezTo>
                  <a:pt x="682696" y="1594590"/>
                  <a:pt x="696685" y="1576873"/>
                  <a:pt x="709126" y="1558212"/>
                </a:cubicBezTo>
                <a:cubicBezTo>
                  <a:pt x="715346" y="1548881"/>
                  <a:pt x="719857" y="1538149"/>
                  <a:pt x="727787" y="1530220"/>
                </a:cubicBezTo>
                <a:lnTo>
                  <a:pt x="802432" y="1455575"/>
                </a:lnTo>
                <a:cubicBezTo>
                  <a:pt x="808653" y="1449354"/>
                  <a:pt x="813774" y="1441794"/>
                  <a:pt x="821094" y="1436914"/>
                </a:cubicBezTo>
                <a:cubicBezTo>
                  <a:pt x="907232" y="1379488"/>
                  <a:pt x="801282" y="1452765"/>
                  <a:pt x="867747" y="1399592"/>
                </a:cubicBezTo>
                <a:cubicBezTo>
                  <a:pt x="876504" y="1392587"/>
                  <a:pt x="886981" y="1387935"/>
                  <a:pt x="895738" y="1380930"/>
                </a:cubicBezTo>
                <a:cubicBezTo>
                  <a:pt x="924664" y="1357789"/>
                  <a:pt x="904105" y="1362752"/>
                  <a:pt x="942392" y="1343608"/>
                </a:cubicBezTo>
                <a:cubicBezTo>
                  <a:pt x="951189" y="1339210"/>
                  <a:pt x="961586" y="1338675"/>
                  <a:pt x="970383" y="1334277"/>
                </a:cubicBezTo>
                <a:cubicBezTo>
                  <a:pt x="980413" y="1329262"/>
                  <a:pt x="988127" y="1320170"/>
                  <a:pt x="998375" y="1315616"/>
                </a:cubicBezTo>
                <a:cubicBezTo>
                  <a:pt x="1016350" y="1307627"/>
                  <a:pt x="1035698" y="1303175"/>
                  <a:pt x="1054359" y="1296955"/>
                </a:cubicBezTo>
                <a:cubicBezTo>
                  <a:pt x="1093212" y="1284004"/>
                  <a:pt x="1079452" y="1287303"/>
                  <a:pt x="1129004" y="1278294"/>
                </a:cubicBezTo>
                <a:cubicBezTo>
                  <a:pt x="1147617" y="1274910"/>
                  <a:pt x="1166129" y="1270472"/>
                  <a:pt x="1184987" y="1268963"/>
                </a:cubicBezTo>
                <a:cubicBezTo>
                  <a:pt x="1243974" y="1264244"/>
                  <a:pt x="1303224" y="1263568"/>
                  <a:pt x="1362269" y="1259632"/>
                </a:cubicBezTo>
                <a:cubicBezTo>
                  <a:pt x="1396546" y="1257347"/>
                  <a:pt x="1430593" y="1251976"/>
                  <a:pt x="1464906" y="1250302"/>
                </a:cubicBezTo>
                <a:cubicBezTo>
                  <a:pt x="1558153" y="1245753"/>
                  <a:pt x="1651541" y="1244702"/>
                  <a:pt x="1744824" y="1240971"/>
                </a:cubicBezTo>
                <a:cubicBezTo>
                  <a:pt x="1807056" y="1238482"/>
                  <a:pt x="1869268" y="1235409"/>
                  <a:pt x="1931436" y="1231641"/>
                </a:cubicBezTo>
                <a:cubicBezTo>
                  <a:pt x="1971914" y="1229188"/>
                  <a:pt x="2012241" y="1224499"/>
                  <a:pt x="2052734" y="1222310"/>
                </a:cubicBezTo>
                <a:cubicBezTo>
                  <a:pt x="2127335" y="1218277"/>
                  <a:pt x="2202024" y="1216089"/>
                  <a:pt x="2276669" y="1212979"/>
                </a:cubicBezTo>
                <a:lnTo>
                  <a:pt x="2369975" y="1203649"/>
                </a:lnTo>
                <a:cubicBezTo>
                  <a:pt x="2450799" y="1196914"/>
                  <a:pt x="2531869" y="1193057"/>
                  <a:pt x="2612571" y="1184987"/>
                </a:cubicBezTo>
                <a:cubicBezTo>
                  <a:pt x="2643673" y="1181877"/>
                  <a:pt x="2674699" y="1177884"/>
                  <a:pt x="2705877" y="1175657"/>
                </a:cubicBezTo>
                <a:cubicBezTo>
                  <a:pt x="2761805" y="1171662"/>
                  <a:pt x="2817874" y="1169936"/>
                  <a:pt x="2873828" y="1166326"/>
                </a:cubicBezTo>
                <a:cubicBezTo>
                  <a:pt x="2914296" y="1163715"/>
                  <a:pt x="2954677" y="1159885"/>
                  <a:pt x="2995126" y="1156996"/>
                </a:cubicBezTo>
                <a:lnTo>
                  <a:pt x="3135085" y="1147665"/>
                </a:lnTo>
                <a:lnTo>
                  <a:pt x="3247053" y="1138334"/>
                </a:lnTo>
                <a:cubicBezTo>
                  <a:pt x="3340328" y="1131671"/>
                  <a:pt x="3434030" y="1129999"/>
                  <a:pt x="3526971" y="1119673"/>
                </a:cubicBezTo>
                <a:lnTo>
                  <a:pt x="3610947" y="1110343"/>
                </a:lnTo>
                <a:lnTo>
                  <a:pt x="3685592" y="1101012"/>
                </a:lnTo>
                <a:cubicBezTo>
                  <a:pt x="3741549" y="1094555"/>
                  <a:pt x="3797981" y="1091612"/>
                  <a:pt x="3853543" y="1082351"/>
                </a:cubicBezTo>
                <a:lnTo>
                  <a:pt x="3909526" y="1073020"/>
                </a:lnTo>
                <a:cubicBezTo>
                  <a:pt x="3980668" y="1062075"/>
                  <a:pt x="4007564" y="1060876"/>
                  <a:pt x="4086808" y="1045028"/>
                </a:cubicBezTo>
                <a:cubicBezTo>
                  <a:pt x="4102359" y="1041918"/>
                  <a:pt x="4117980" y="1039138"/>
                  <a:pt x="4133461" y="1035698"/>
                </a:cubicBezTo>
                <a:cubicBezTo>
                  <a:pt x="4145979" y="1032916"/>
                  <a:pt x="4158208" y="1028882"/>
                  <a:pt x="4170783" y="1026367"/>
                </a:cubicBezTo>
                <a:cubicBezTo>
                  <a:pt x="4189334" y="1022657"/>
                  <a:pt x="4208216" y="1020746"/>
                  <a:pt x="4226767" y="1017036"/>
                </a:cubicBezTo>
                <a:cubicBezTo>
                  <a:pt x="4256063" y="1011177"/>
                  <a:pt x="4265398" y="1007270"/>
                  <a:pt x="4292081" y="998375"/>
                </a:cubicBezTo>
                <a:cubicBezTo>
                  <a:pt x="4339367" y="951092"/>
                  <a:pt x="4278171" y="1006721"/>
                  <a:pt x="4338734" y="970383"/>
                </a:cubicBezTo>
                <a:cubicBezTo>
                  <a:pt x="4346277" y="965857"/>
                  <a:pt x="4350527" y="957217"/>
                  <a:pt x="4357396" y="951722"/>
                </a:cubicBezTo>
                <a:cubicBezTo>
                  <a:pt x="4366152" y="944717"/>
                  <a:pt x="4376873" y="940359"/>
                  <a:pt x="4385387" y="933061"/>
                </a:cubicBezTo>
                <a:cubicBezTo>
                  <a:pt x="4398745" y="921611"/>
                  <a:pt x="4408071" y="905497"/>
                  <a:pt x="4422710" y="895738"/>
                </a:cubicBezTo>
                <a:cubicBezTo>
                  <a:pt x="4450234" y="877389"/>
                  <a:pt x="4456242" y="876027"/>
                  <a:pt x="4478694" y="849085"/>
                </a:cubicBezTo>
                <a:cubicBezTo>
                  <a:pt x="4485873" y="840470"/>
                  <a:pt x="4490350" y="829850"/>
                  <a:pt x="4497355" y="821094"/>
                </a:cubicBezTo>
                <a:cubicBezTo>
                  <a:pt x="4516740" y="796862"/>
                  <a:pt x="4520320" y="806743"/>
                  <a:pt x="4534677" y="774441"/>
                </a:cubicBezTo>
                <a:cubicBezTo>
                  <a:pt x="4542666" y="756466"/>
                  <a:pt x="4553338" y="718457"/>
                  <a:pt x="4553338" y="718457"/>
                </a:cubicBezTo>
                <a:cubicBezTo>
                  <a:pt x="4550228" y="646922"/>
                  <a:pt x="4549109" y="575273"/>
                  <a:pt x="4544008" y="503853"/>
                </a:cubicBezTo>
                <a:cubicBezTo>
                  <a:pt x="4541064" y="462631"/>
                  <a:pt x="4534535" y="462896"/>
                  <a:pt x="4525347" y="429208"/>
                </a:cubicBezTo>
                <a:cubicBezTo>
                  <a:pt x="4521785" y="416148"/>
                  <a:pt x="4508090" y="351619"/>
                  <a:pt x="4497355" y="326571"/>
                </a:cubicBezTo>
                <a:cubicBezTo>
                  <a:pt x="4483150" y="293425"/>
                  <a:pt x="4478774" y="289369"/>
                  <a:pt x="4460032" y="261257"/>
                </a:cubicBezTo>
                <a:cubicBezTo>
                  <a:pt x="4449916" y="230908"/>
                  <a:pt x="4441016" y="195410"/>
                  <a:pt x="4422710" y="167951"/>
                </a:cubicBezTo>
                <a:cubicBezTo>
                  <a:pt x="4417830" y="160631"/>
                  <a:pt x="4410269" y="155510"/>
                  <a:pt x="4404049" y="149289"/>
                </a:cubicBezTo>
                <a:cubicBezTo>
                  <a:pt x="4400939" y="139959"/>
                  <a:pt x="4399778" y="129732"/>
                  <a:pt x="4394718" y="121298"/>
                </a:cubicBezTo>
                <a:cubicBezTo>
                  <a:pt x="4390192" y="113755"/>
                  <a:pt x="4383095" y="107914"/>
                  <a:pt x="4376057" y="102636"/>
                </a:cubicBezTo>
                <a:cubicBezTo>
                  <a:pt x="4358115" y="89179"/>
                  <a:pt x="4341350" y="72407"/>
                  <a:pt x="4320073" y="65314"/>
                </a:cubicBezTo>
                <a:cubicBezTo>
                  <a:pt x="4310742" y="62204"/>
                  <a:pt x="4301623" y="58368"/>
                  <a:pt x="4292081" y="55983"/>
                </a:cubicBezTo>
                <a:cubicBezTo>
                  <a:pt x="4262611" y="48616"/>
                  <a:pt x="4207393" y="40193"/>
                  <a:pt x="4180114" y="37322"/>
                </a:cubicBezTo>
                <a:cubicBezTo>
                  <a:pt x="4142868" y="33401"/>
                  <a:pt x="4105488" y="30864"/>
                  <a:pt x="4068147" y="27992"/>
                </a:cubicBezTo>
                <a:cubicBezTo>
                  <a:pt x="4024622" y="24644"/>
                  <a:pt x="3981125" y="20689"/>
                  <a:pt x="3937518" y="18661"/>
                </a:cubicBezTo>
                <a:cubicBezTo>
                  <a:pt x="3847366" y="14468"/>
                  <a:pt x="3757148" y="11736"/>
                  <a:pt x="3666930" y="9330"/>
                </a:cubicBezTo>
                <a:lnTo>
                  <a:pt x="3237722" y="0"/>
                </a:lnTo>
                <a:lnTo>
                  <a:pt x="2631232" y="9330"/>
                </a:lnTo>
                <a:cubicBezTo>
                  <a:pt x="2525461" y="11467"/>
                  <a:pt x="2419781" y="17776"/>
                  <a:pt x="2313992" y="18661"/>
                </a:cubicBezTo>
                <a:lnTo>
                  <a:pt x="401216" y="27992"/>
                </a:lnTo>
                <a:cubicBezTo>
                  <a:pt x="388775" y="31102"/>
                  <a:pt x="376412" y="34540"/>
                  <a:pt x="363894" y="37322"/>
                </a:cubicBezTo>
                <a:cubicBezTo>
                  <a:pt x="329671" y="44927"/>
                  <a:pt x="312407" y="46236"/>
                  <a:pt x="279918" y="55983"/>
                </a:cubicBezTo>
                <a:cubicBezTo>
                  <a:pt x="261077" y="61635"/>
                  <a:pt x="242595" y="68424"/>
                  <a:pt x="223934" y="74645"/>
                </a:cubicBezTo>
                <a:lnTo>
                  <a:pt x="195943" y="83975"/>
                </a:lnTo>
                <a:cubicBezTo>
                  <a:pt x="189722" y="90195"/>
                  <a:pt x="184319" y="97358"/>
                  <a:pt x="177281" y="102636"/>
                </a:cubicBezTo>
                <a:cubicBezTo>
                  <a:pt x="92876" y="165940"/>
                  <a:pt x="145434" y="115824"/>
                  <a:pt x="102636" y="158620"/>
                </a:cubicBezTo>
                <a:cubicBezTo>
                  <a:pt x="79187" y="228972"/>
                  <a:pt x="110817" y="142261"/>
                  <a:pt x="74645" y="214604"/>
                </a:cubicBezTo>
                <a:cubicBezTo>
                  <a:pt x="70246" y="223401"/>
                  <a:pt x="69713" y="233799"/>
                  <a:pt x="65314" y="242596"/>
                </a:cubicBezTo>
                <a:cubicBezTo>
                  <a:pt x="60299" y="252626"/>
                  <a:pt x="51207" y="260340"/>
                  <a:pt x="46653" y="270587"/>
                </a:cubicBezTo>
                <a:cubicBezTo>
                  <a:pt x="38664" y="288562"/>
                  <a:pt x="27992" y="326571"/>
                  <a:pt x="27992" y="326571"/>
                </a:cubicBezTo>
                <a:cubicBezTo>
                  <a:pt x="24882" y="351453"/>
                  <a:pt x="21591" y="376312"/>
                  <a:pt x="18661" y="401216"/>
                </a:cubicBezTo>
                <a:cubicBezTo>
                  <a:pt x="-5558" y="607066"/>
                  <a:pt x="23612" y="370928"/>
                  <a:pt x="0" y="559836"/>
                </a:cubicBezTo>
                <a:cubicBezTo>
                  <a:pt x="3110" y="628261"/>
                  <a:pt x="4450" y="696789"/>
                  <a:pt x="9330" y="765110"/>
                </a:cubicBezTo>
                <a:cubicBezTo>
                  <a:pt x="11275" y="792337"/>
                  <a:pt x="23328" y="839762"/>
                  <a:pt x="27992" y="867747"/>
                </a:cubicBezTo>
                <a:cubicBezTo>
                  <a:pt x="31607" y="889440"/>
                  <a:pt x="33978" y="911324"/>
                  <a:pt x="37322" y="933061"/>
                </a:cubicBezTo>
                <a:cubicBezTo>
                  <a:pt x="68418" y="1135185"/>
                  <a:pt x="26884" y="861103"/>
                  <a:pt x="55983" y="1035698"/>
                </a:cubicBezTo>
                <a:cubicBezTo>
                  <a:pt x="59598" y="1057391"/>
                  <a:pt x="61970" y="1079275"/>
                  <a:pt x="65314" y="1101012"/>
                </a:cubicBezTo>
                <a:cubicBezTo>
                  <a:pt x="68191" y="1119711"/>
                  <a:pt x="71970" y="1138267"/>
                  <a:pt x="74645" y="1156996"/>
                </a:cubicBezTo>
                <a:cubicBezTo>
                  <a:pt x="78191" y="1181819"/>
                  <a:pt x="80661" y="1206786"/>
                  <a:pt x="83975" y="1231641"/>
                </a:cubicBezTo>
                <a:cubicBezTo>
                  <a:pt x="86882" y="1253440"/>
                  <a:pt x="90196" y="1275184"/>
                  <a:pt x="93306" y="1296955"/>
                </a:cubicBezTo>
                <a:cubicBezTo>
                  <a:pt x="96456" y="1542660"/>
                  <a:pt x="102636" y="1788347"/>
                  <a:pt x="102636" y="2034073"/>
                </a:cubicBezTo>
              </a:path>
            </a:pathLst>
          </a:cu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54DFFC8A-3AC0-4F82-8312-882E94F53C08}"/>
              </a:ext>
            </a:extLst>
          </p:cNvPr>
          <p:cNvSpPr txBox="1"/>
          <p:nvPr/>
        </p:nvSpPr>
        <p:spPr>
          <a:xfrm>
            <a:off x="4875245" y="3470573"/>
            <a:ext cx="634482" cy="369332"/>
          </a:xfrm>
          <a:prstGeom prst="rect">
            <a:avLst/>
          </a:prstGeom>
          <a:noFill/>
        </p:spPr>
        <p:txBody>
          <a:bodyPr wrap="square" rtlCol="0">
            <a:spAutoFit/>
          </a:bodyPr>
          <a:lstStyle/>
          <a:p>
            <a:r>
              <a:rPr lang="en-GB" dirty="0"/>
              <a:t>prop</a:t>
            </a:r>
          </a:p>
        </p:txBody>
      </p:sp>
      <p:sp>
        <p:nvSpPr>
          <p:cNvPr id="99" name="TextBox 98">
            <a:extLst>
              <a:ext uri="{FF2B5EF4-FFF2-40B4-BE49-F238E27FC236}">
                <a16:creationId xmlns:a16="http://schemas.microsoft.com/office/drawing/2014/main" id="{0B1D522D-FE95-48AC-9A3E-E9B5CF201C75}"/>
              </a:ext>
            </a:extLst>
          </p:cNvPr>
          <p:cNvSpPr txBox="1"/>
          <p:nvPr/>
        </p:nvSpPr>
        <p:spPr>
          <a:xfrm>
            <a:off x="7115344" y="3455952"/>
            <a:ext cx="634482" cy="369332"/>
          </a:xfrm>
          <a:prstGeom prst="rect">
            <a:avLst/>
          </a:prstGeom>
          <a:noFill/>
        </p:spPr>
        <p:txBody>
          <a:bodyPr wrap="square" rtlCol="0">
            <a:spAutoFit/>
          </a:bodyPr>
          <a:lstStyle/>
          <a:p>
            <a:r>
              <a:rPr lang="en-GB" dirty="0"/>
              <a:t>prop</a:t>
            </a:r>
          </a:p>
        </p:txBody>
      </p:sp>
      <p:sp>
        <p:nvSpPr>
          <p:cNvPr id="100" name="TextBox 99">
            <a:extLst>
              <a:ext uri="{FF2B5EF4-FFF2-40B4-BE49-F238E27FC236}">
                <a16:creationId xmlns:a16="http://schemas.microsoft.com/office/drawing/2014/main" id="{0C20E359-FB6A-4BAA-BA5E-FD11BC2D5B8E}"/>
              </a:ext>
            </a:extLst>
          </p:cNvPr>
          <p:cNvSpPr txBox="1"/>
          <p:nvPr/>
        </p:nvSpPr>
        <p:spPr>
          <a:xfrm>
            <a:off x="6250712" y="6029522"/>
            <a:ext cx="634482" cy="369332"/>
          </a:xfrm>
          <a:prstGeom prst="rect">
            <a:avLst/>
          </a:prstGeom>
          <a:noFill/>
        </p:spPr>
        <p:txBody>
          <a:bodyPr wrap="square" rtlCol="0">
            <a:spAutoFit/>
          </a:bodyPr>
          <a:lstStyle/>
          <a:p>
            <a:r>
              <a:rPr lang="en-GB" dirty="0"/>
              <a:t>prop</a:t>
            </a:r>
          </a:p>
        </p:txBody>
      </p:sp>
      <p:sp>
        <p:nvSpPr>
          <p:cNvPr id="101" name="TextBox 100">
            <a:extLst>
              <a:ext uri="{FF2B5EF4-FFF2-40B4-BE49-F238E27FC236}">
                <a16:creationId xmlns:a16="http://schemas.microsoft.com/office/drawing/2014/main" id="{F0F06352-0B5D-4DD1-AE74-D60D4328E0BD}"/>
              </a:ext>
            </a:extLst>
          </p:cNvPr>
          <p:cNvSpPr txBox="1"/>
          <p:nvPr/>
        </p:nvSpPr>
        <p:spPr>
          <a:xfrm>
            <a:off x="9448003" y="6042685"/>
            <a:ext cx="634482" cy="369332"/>
          </a:xfrm>
          <a:prstGeom prst="rect">
            <a:avLst/>
          </a:prstGeom>
          <a:noFill/>
        </p:spPr>
        <p:txBody>
          <a:bodyPr wrap="square" rtlCol="0">
            <a:spAutoFit/>
          </a:bodyPr>
          <a:lstStyle/>
          <a:p>
            <a:r>
              <a:rPr lang="en-GB" dirty="0"/>
              <a:t>prop</a:t>
            </a:r>
          </a:p>
        </p:txBody>
      </p:sp>
      <p:sp>
        <p:nvSpPr>
          <p:cNvPr id="102" name="TextBox 101">
            <a:extLst>
              <a:ext uri="{FF2B5EF4-FFF2-40B4-BE49-F238E27FC236}">
                <a16:creationId xmlns:a16="http://schemas.microsoft.com/office/drawing/2014/main" id="{02846CB8-FC60-4835-BCE4-50D7DA337BB7}"/>
              </a:ext>
            </a:extLst>
          </p:cNvPr>
          <p:cNvSpPr txBox="1"/>
          <p:nvPr/>
        </p:nvSpPr>
        <p:spPr>
          <a:xfrm rot="5400000">
            <a:off x="11152676" y="4775627"/>
            <a:ext cx="634482" cy="369332"/>
          </a:xfrm>
          <a:prstGeom prst="rect">
            <a:avLst/>
          </a:prstGeom>
          <a:noFill/>
        </p:spPr>
        <p:txBody>
          <a:bodyPr wrap="square" rtlCol="0">
            <a:spAutoFit/>
          </a:bodyPr>
          <a:lstStyle/>
          <a:p>
            <a:r>
              <a:rPr lang="en-GB" dirty="0"/>
              <a:t>Desk</a:t>
            </a:r>
          </a:p>
        </p:txBody>
      </p:sp>
      <p:sp>
        <p:nvSpPr>
          <p:cNvPr id="103" name="TextBox 102">
            <a:extLst>
              <a:ext uri="{FF2B5EF4-FFF2-40B4-BE49-F238E27FC236}">
                <a16:creationId xmlns:a16="http://schemas.microsoft.com/office/drawing/2014/main" id="{61F2369C-9455-4ED2-A7D7-C6F2F9D454D7}"/>
              </a:ext>
            </a:extLst>
          </p:cNvPr>
          <p:cNvSpPr txBox="1"/>
          <p:nvPr/>
        </p:nvSpPr>
        <p:spPr>
          <a:xfrm>
            <a:off x="1922109" y="3442996"/>
            <a:ext cx="1847458" cy="369332"/>
          </a:xfrm>
          <a:prstGeom prst="rect">
            <a:avLst/>
          </a:prstGeom>
          <a:noFill/>
        </p:spPr>
        <p:txBody>
          <a:bodyPr wrap="square" rtlCol="0">
            <a:spAutoFit/>
          </a:bodyPr>
          <a:lstStyle/>
          <a:p>
            <a:r>
              <a:rPr lang="en-GB" dirty="0"/>
              <a:t>Notice board</a:t>
            </a:r>
          </a:p>
        </p:txBody>
      </p:sp>
      <p:sp>
        <p:nvSpPr>
          <p:cNvPr id="104" name="TextBox 103">
            <a:extLst>
              <a:ext uri="{FF2B5EF4-FFF2-40B4-BE49-F238E27FC236}">
                <a16:creationId xmlns:a16="http://schemas.microsoft.com/office/drawing/2014/main" id="{01F43909-1AED-490D-B7EF-B4637A131732}"/>
              </a:ext>
            </a:extLst>
          </p:cNvPr>
          <p:cNvSpPr txBox="1"/>
          <p:nvPr/>
        </p:nvSpPr>
        <p:spPr>
          <a:xfrm>
            <a:off x="7085042" y="2390761"/>
            <a:ext cx="634482" cy="369332"/>
          </a:xfrm>
          <a:prstGeom prst="rect">
            <a:avLst/>
          </a:prstGeom>
          <a:noFill/>
        </p:spPr>
        <p:txBody>
          <a:bodyPr wrap="square" rtlCol="0">
            <a:spAutoFit/>
          </a:bodyPr>
          <a:lstStyle/>
          <a:p>
            <a:r>
              <a:rPr lang="en-GB" dirty="0"/>
              <a:t>Box</a:t>
            </a:r>
          </a:p>
        </p:txBody>
      </p:sp>
      <p:sp>
        <p:nvSpPr>
          <p:cNvPr id="105" name="TextBox 104">
            <a:extLst>
              <a:ext uri="{FF2B5EF4-FFF2-40B4-BE49-F238E27FC236}">
                <a16:creationId xmlns:a16="http://schemas.microsoft.com/office/drawing/2014/main" id="{EE0C9E0F-F19C-4E02-B649-FDE75D350206}"/>
              </a:ext>
            </a:extLst>
          </p:cNvPr>
          <p:cNvSpPr txBox="1"/>
          <p:nvPr/>
        </p:nvSpPr>
        <p:spPr>
          <a:xfrm>
            <a:off x="8760748" y="1854073"/>
            <a:ext cx="634482" cy="369332"/>
          </a:xfrm>
          <a:prstGeom prst="rect">
            <a:avLst/>
          </a:prstGeom>
          <a:noFill/>
        </p:spPr>
        <p:txBody>
          <a:bodyPr wrap="square" rtlCol="0">
            <a:spAutoFit/>
          </a:bodyPr>
          <a:lstStyle/>
          <a:p>
            <a:r>
              <a:rPr lang="en-GB" dirty="0"/>
              <a:t>Box</a:t>
            </a:r>
          </a:p>
        </p:txBody>
      </p:sp>
      <p:sp>
        <p:nvSpPr>
          <p:cNvPr id="106" name="TextBox 105">
            <a:extLst>
              <a:ext uri="{FF2B5EF4-FFF2-40B4-BE49-F238E27FC236}">
                <a16:creationId xmlns:a16="http://schemas.microsoft.com/office/drawing/2014/main" id="{5E81CDA6-F6D1-4E0B-A749-88EA89242A57}"/>
              </a:ext>
            </a:extLst>
          </p:cNvPr>
          <p:cNvSpPr txBox="1"/>
          <p:nvPr/>
        </p:nvSpPr>
        <p:spPr>
          <a:xfrm>
            <a:off x="10515249" y="1861642"/>
            <a:ext cx="634482" cy="369332"/>
          </a:xfrm>
          <a:prstGeom prst="rect">
            <a:avLst/>
          </a:prstGeom>
          <a:noFill/>
        </p:spPr>
        <p:txBody>
          <a:bodyPr wrap="square" rtlCol="0">
            <a:spAutoFit/>
          </a:bodyPr>
          <a:lstStyle/>
          <a:p>
            <a:r>
              <a:rPr lang="en-GB" dirty="0"/>
              <a:t>Box</a:t>
            </a:r>
          </a:p>
        </p:txBody>
      </p:sp>
      <p:sp>
        <p:nvSpPr>
          <p:cNvPr id="107" name="TextBox 106">
            <a:extLst>
              <a:ext uri="{FF2B5EF4-FFF2-40B4-BE49-F238E27FC236}">
                <a16:creationId xmlns:a16="http://schemas.microsoft.com/office/drawing/2014/main" id="{C91FAA0D-1D32-439D-98C7-CAD57ED09301}"/>
              </a:ext>
            </a:extLst>
          </p:cNvPr>
          <p:cNvSpPr txBox="1"/>
          <p:nvPr/>
        </p:nvSpPr>
        <p:spPr>
          <a:xfrm>
            <a:off x="7110678" y="553074"/>
            <a:ext cx="634482" cy="369332"/>
          </a:xfrm>
          <a:prstGeom prst="rect">
            <a:avLst/>
          </a:prstGeom>
          <a:noFill/>
        </p:spPr>
        <p:txBody>
          <a:bodyPr wrap="square" rtlCol="0">
            <a:spAutoFit/>
          </a:bodyPr>
          <a:lstStyle/>
          <a:p>
            <a:r>
              <a:rPr lang="en-GB" dirty="0"/>
              <a:t>Box</a:t>
            </a:r>
          </a:p>
        </p:txBody>
      </p:sp>
      <p:sp>
        <p:nvSpPr>
          <p:cNvPr id="108" name="TextBox 107">
            <a:extLst>
              <a:ext uri="{FF2B5EF4-FFF2-40B4-BE49-F238E27FC236}">
                <a16:creationId xmlns:a16="http://schemas.microsoft.com/office/drawing/2014/main" id="{2FFBFFD1-C623-4AF8-A339-DE9B17D0DDB0}"/>
              </a:ext>
            </a:extLst>
          </p:cNvPr>
          <p:cNvSpPr txBox="1"/>
          <p:nvPr/>
        </p:nvSpPr>
        <p:spPr>
          <a:xfrm>
            <a:off x="8814030" y="545826"/>
            <a:ext cx="634482" cy="369332"/>
          </a:xfrm>
          <a:prstGeom prst="rect">
            <a:avLst/>
          </a:prstGeom>
          <a:noFill/>
        </p:spPr>
        <p:txBody>
          <a:bodyPr wrap="square" rtlCol="0">
            <a:spAutoFit/>
          </a:bodyPr>
          <a:lstStyle/>
          <a:p>
            <a:r>
              <a:rPr lang="en-GB" dirty="0"/>
              <a:t>Box</a:t>
            </a:r>
          </a:p>
        </p:txBody>
      </p:sp>
      <p:sp>
        <p:nvSpPr>
          <p:cNvPr id="109" name="TextBox 108">
            <a:extLst>
              <a:ext uri="{FF2B5EF4-FFF2-40B4-BE49-F238E27FC236}">
                <a16:creationId xmlns:a16="http://schemas.microsoft.com/office/drawing/2014/main" id="{80E0AFC4-A6AF-41A5-9C3D-5B6C4E831A85}"/>
              </a:ext>
            </a:extLst>
          </p:cNvPr>
          <p:cNvSpPr txBox="1"/>
          <p:nvPr/>
        </p:nvSpPr>
        <p:spPr>
          <a:xfrm>
            <a:off x="10515247" y="1059986"/>
            <a:ext cx="634482" cy="369332"/>
          </a:xfrm>
          <a:prstGeom prst="rect">
            <a:avLst/>
          </a:prstGeom>
          <a:noFill/>
        </p:spPr>
        <p:txBody>
          <a:bodyPr wrap="square" rtlCol="0">
            <a:spAutoFit/>
          </a:bodyPr>
          <a:lstStyle/>
          <a:p>
            <a:r>
              <a:rPr lang="en-GB" dirty="0"/>
              <a:t>Box</a:t>
            </a:r>
          </a:p>
        </p:txBody>
      </p:sp>
      <p:sp>
        <p:nvSpPr>
          <p:cNvPr id="110" name="Oval 109">
            <a:extLst>
              <a:ext uri="{FF2B5EF4-FFF2-40B4-BE49-F238E27FC236}">
                <a16:creationId xmlns:a16="http://schemas.microsoft.com/office/drawing/2014/main" id="{002A038C-0EB3-4C93-9B54-B5AFE85BC0BA}"/>
              </a:ext>
            </a:extLst>
          </p:cNvPr>
          <p:cNvSpPr/>
          <p:nvPr/>
        </p:nvSpPr>
        <p:spPr>
          <a:xfrm>
            <a:off x="2433724" y="3011094"/>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Oval 110">
            <a:extLst>
              <a:ext uri="{FF2B5EF4-FFF2-40B4-BE49-F238E27FC236}">
                <a16:creationId xmlns:a16="http://schemas.microsoft.com/office/drawing/2014/main" id="{3464E13D-E140-452A-8AFE-7D2B3A69C3C0}"/>
              </a:ext>
            </a:extLst>
          </p:cNvPr>
          <p:cNvSpPr/>
          <p:nvPr/>
        </p:nvSpPr>
        <p:spPr>
          <a:xfrm>
            <a:off x="4304541" y="2997508"/>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Oval 111">
            <a:extLst>
              <a:ext uri="{FF2B5EF4-FFF2-40B4-BE49-F238E27FC236}">
                <a16:creationId xmlns:a16="http://schemas.microsoft.com/office/drawing/2014/main" id="{1794DD2B-BA5D-44F5-8BD7-C03DDC2DE0EE}"/>
              </a:ext>
            </a:extLst>
          </p:cNvPr>
          <p:cNvSpPr/>
          <p:nvPr/>
        </p:nvSpPr>
        <p:spPr>
          <a:xfrm>
            <a:off x="2444603" y="1629725"/>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3" name="Oval 112">
            <a:extLst>
              <a:ext uri="{FF2B5EF4-FFF2-40B4-BE49-F238E27FC236}">
                <a16:creationId xmlns:a16="http://schemas.microsoft.com/office/drawing/2014/main" id="{22EC86AB-3DC9-4577-925E-FCF5DE0E9C70}"/>
              </a:ext>
            </a:extLst>
          </p:cNvPr>
          <p:cNvSpPr/>
          <p:nvPr/>
        </p:nvSpPr>
        <p:spPr>
          <a:xfrm>
            <a:off x="4293624" y="1662438"/>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4" name="Oval 113">
            <a:extLst>
              <a:ext uri="{FF2B5EF4-FFF2-40B4-BE49-F238E27FC236}">
                <a16:creationId xmlns:a16="http://schemas.microsoft.com/office/drawing/2014/main" id="{64EB567E-145D-4346-BD3C-0F36F2D4A536}"/>
              </a:ext>
            </a:extLst>
          </p:cNvPr>
          <p:cNvSpPr/>
          <p:nvPr/>
        </p:nvSpPr>
        <p:spPr>
          <a:xfrm>
            <a:off x="4300959" y="508523"/>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5" name="Oval 114">
            <a:extLst>
              <a:ext uri="{FF2B5EF4-FFF2-40B4-BE49-F238E27FC236}">
                <a16:creationId xmlns:a16="http://schemas.microsoft.com/office/drawing/2014/main" id="{80216FEE-6E04-43BA-B4A4-D0AB92BFD23E}"/>
              </a:ext>
            </a:extLst>
          </p:cNvPr>
          <p:cNvSpPr/>
          <p:nvPr/>
        </p:nvSpPr>
        <p:spPr>
          <a:xfrm>
            <a:off x="2403698" y="517190"/>
            <a:ext cx="251925" cy="237905"/>
          </a:xfrm>
          <a:prstGeom prst="ellipse">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89A56D3F-74A0-4F7A-9B52-FED5B6059F51}"/>
              </a:ext>
            </a:extLst>
          </p:cNvPr>
          <p:cNvSpPr txBox="1"/>
          <p:nvPr/>
        </p:nvSpPr>
        <p:spPr>
          <a:xfrm>
            <a:off x="2664596" y="342897"/>
            <a:ext cx="849211" cy="369332"/>
          </a:xfrm>
          <a:prstGeom prst="rect">
            <a:avLst/>
          </a:prstGeom>
          <a:noFill/>
        </p:spPr>
        <p:txBody>
          <a:bodyPr wrap="square" rtlCol="0">
            <a:spAutoFit/>
          </a:bodyPr>
          <a:lstStyle/>
          <a:p>
            <a:r>
              <a:rPr lang="en-GB" dirty="0"/>
              <a:t>Spikes</a:t>
            </a:r>
          </a:p>
        </p:txBody>
      </p:sp>
      <p:sp>
        <p:nvSpPr>
          <p:cNvPr id="117" name="TextBox 116">
            <a:extLst>
              <a:ext uri="{FF2B5EF4-FFF2-40B4-BE49-F238E27FC236}">
                <a16:creationId xmlns:a16="http://schemas.microsoft.com/office/drawing/2014/main" id="{2D206D0B-C5C4-4795-AFC8-8DFAE86FA4D2}"/>
              </a:ext>
            </a:extLst>
          </p:cNvPr>
          <p:cNvSpPr txBox="1"/>
          <p:nvPr/>
        </p:nvSpPr>
        <p:spPr>
          <a:xfrm>
            <a:off x="2720243" y="1537545"/>
            <a:ext cx="849211" cy="369332"/>
          </a:xfrm>
          <a:prstGeom prst="rect">
            <a:avLst/>
          </a:prstGeom>
          <a:noFill/>
        </p:spPr>
        <p:txBody>
          <a:bodyPr wrap="square" rtlCol="0">
            <a:spAutoFit/>
          </a:bodyPr>
          <a:lstStyle/>
          <a:p>
            <a:r>
              <a:rPr lang="en-GB" dirty="0"/>
              <a:t>Spikes</a:t>
            </a:r>
          </a:p>
        </p:txBody>
      </p:sp>
      <p:sp>
        <p:nvSpPr>
          <p:cNvPr id="118" name="TextBox 117">
            <a:extLst>
              <a:ext uri="{FF2B5EF4-FFF2-40B4-BE49-F238E27FC236}">
                <a16:creationId xmlns:a16="http://schemas.microsoft.com/office/drawing/2014/main" id="{EF213815-3C5D-4CFA-8725-17FB5FC2DE28}"/>
              </a:ext>
            </a:extLst>
          </p:cNvPr>
          <p:cNvSpPr txBox="1"/>
          <p:nvPr/>
        </p:nvSpPr>
        <p:spPr>
          <a:xfrm>
            <a:off x="2837142" y="2815524"/>
            <a:ext cx="849211" cy="369332"/>
          </a:xfrm>
          <a:prstGeom prst="rect">
            <a:avLst/>
          </a:prstGeom>
          <a:noFill/>
        </p:spPr>
        <p:txBody>
          <a:bodyPr wrap="square" rtlCol="0">
            <a:spAutoFit/>
          </a:bodyPr>
          <a:lstStyle/>
          <a:p>
            <a:r>
              <a:rPr lang="en-GB" dirty="0"/>
              <a:t>Spikes</a:t>
            </a:r>
          </a:p>
        </p:txBody>
      </p:sp>
      <p:cxnSp>
        <p:nvCxnSpPr>
          <p:cNvPr id="120" name="Straight Connector 119">
            <a:extLst>
              <a:ext uri="{FF2B5EF4-FFF2-40B4-BE49-F238E27FC236}">
                <a16:creationId xmlns:a16="http://schemas.microsoft.com/office/drawing/2014/main" id="{330B8C6C-8156-4548-AC70-420FD83D1515}"/>
              </a:ext>
            </a:extLst>
          </p:cNvPr>
          <p:cNvCxnSpPr>
            <a:cxnSpLocks/>
          </p:cNvCxnSpPr>
          <p:nvPr/>
        </p:nvCxnSpPr>
        <p:spPr>
          <a:xfrm>
            <a:off x="4917195" y="5127163"/>
            <a:ext cx="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E326ED1-1360-47F1-9311-84B62928E498}"/>
              </a:ext>
            </a:extLst>
          </p:cNvPr>
          <p:cNvCxnSpPr>
            <a:cxnSpLocks/>
          </p:cNvCxnSpPr>
          <p:nvPr/>
        </p:nvCxnSpPr>
        <p:spPr>
          <a:xfrm>
            <a:off x="9806471" y="3394788"/>
            <a:ext cx="20358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3579C4B-448D-4BFE-A0BD-EEE6CFD777E9}"/>
              </a:ext>
            </a:extLst>
          </p:cNvPr>
          <p:cNvCxnSpPr>
            <a:cxnSpLocks/>
          </p:cNvCxnSpPr>
          <p:nvPr/>
        </p:nvCxnSpPr>
        <p:spPr>
          <a:xfrm flipV="1">
            <a:off x="6092890" y="2390761"/>
            <a:ext cx="3110" cy="9933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9894669-3D50-4AD2-973C-109BC2A46441}"/>
              </a:ext>
            </a:extLst>
          </p:cNvPr>
          <p:cNvSpPr txBox="1"/>
          <p:nvPr/>
        </p:nvSpPr>
        <p:spPr>
          <a:xfrm>
            <a:off x="3933777" y="4301820"/>
            <a:ext cx="986288" cy="276999"/>
          </a:xfrm>
          <a:prstGeom prst="rect">
            <a:avLst/>
          </a:prstGeom>
          <a:noFill/>
        </p:spPr>
        <p:txBody>
          <a:bodyPr wrap="square" rtlCol="0">
            <a:spAutoFit/>
          </a:bodyPr>
          <a:lstStyle/>
          <a:p>
            <a:r>
              <a:rPr lang="en-GB" sz="1200" dirty="0"/>
              <a:t>Locked Door</a:t>
            </a:r>
          </a:p>
        </p:txBody>
      </p:sp>
      <p:sp>
        <p:nvSpPr>
          <p:cNvPr id="130" name="TextBox 129">
            <a:extLst>
              <a:ext uri="{FF2B5EF4-FFF2-40B4-BE49-F238E27FC236}">
                <a16:creationId xmlns:a16="http://schemas.microsoft.com/office/drawing/2014/main" id="{6543D555-26A7-48FD-A0C7-1459B9799382}"/>
              </a:ext>
            </a:extLst>
          </p:cNvPr>
          <p:cNvSpPr txBox="1"/>
          <p:nvPr/>
        </p:nvSpPr>
        <p:spPr>
          <a:xfrm>
            <a:off x="9846200" y="3059661"/>
            <a:ext cx="986288" cy="276999"/>
          </a:xfrm>
          <a:prstGeom prst="rect">
            <a:avLst/>
          </a:prstGeom>
          <a:noFill/>
        </p:spPr>
        <p:txBody>
          <a:bodyPr wrap="square" rtlCol="0">
            <a:spAutoFit/>
          </a:bodyPr>
          <a:lstStyle/>
          <a:p>
            <a:r>
              <a:rPr lang="en-GB" sz="1200" dirty="0"/>
              <a:t>Locked Door</a:t>
            </a:r>
          </a:p>
        </p:txBody>
      </p:sp>
      <p:sp>
        <p:nvSpPr>
          <p:cNvPr id="131" name="TextBox 130">
            <a:extLst>
              <a:ext uri="{FF2B5EF4-FFF2-40B4-BE49-F238E27FC236}">
                <a16:creationId xmlns:a16="http://schemas.microsoft.com/office/drawing/2014/main" id="{E934EDC5-8336-44FE-9E1A-556B5C9C1FC1}"/>
              </a:ext>
            </a:extLst>
          </p:cNvPr>
          <p:cNvSpPr txBox="1"/>
          <p:nvPr/>
        </p:nvSpPr>
        <p:spPr>
          <a:xfrm rot="16200000">
            <a:off x="5772383" y="861248"/>
            <a:ext cx="986288" cy="276999"/>
          </a:xfrm>
          <a:prstGeom prst="rect">
            <a:avLst/>
          </a:prstGeom>
          <a:noFill/>
        </p:spPr>
        <p:txBody>
          <a:bodyPr wrap="square" rtlCol="0">
            <a:spAutoFit/>
          </a:bodyPr>
          <a:lstStyle/>
          <a:p>
            <a:r>
              <a:rPr lang="en-GB" sz="1200" dirty="0"/>
              <a:t>Locked Door</a:t>
            </a:r>
          </a:p>
        </p:txBody>
      </p:sp>
      <p:cxnSp>
        <p:nvCxnSpPr>
          <p:cNvPr id="133" name="Straight Arrow Connector 132">
            <a:extLst>
              <a:ext uri="{FF2B5EF4-FFF2-40B4-BE49-F238E27FC236}">
                <a16:creationId xmlns:a16="http://schemas.microsoft.com/office/drawing/2014/main" id="{42D5EABD-C5B8-4B5C-BF0F-B3C925A3DB82}"/>
              </a:ext>
            </a:extLst>
          </p:cNvPr>
          <p:cNvCxnSpPr>
            <a:stCxn id="129" idx="2"/>
          </p:cNvCxnSpPr>
          <p:nvPr/>
        </p:nvCxnSpPr>
        <p:spPr>
          <a:xfrm>
            <a:off x="4426921" y="4578819"/>
            <a:ext cx="448324" cy="179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B97EB55-FDC4-481B-8D4D-015DA0C746A8}"/>
              </a:ext>
            </a:extLst>
          </p:cNvPr>
          <p:cNvCxnSpPr>
            <a:cxnSpLocks/>
            <a:stCxn id="130" idx="1"/>
          </p:cNvCxnSpPr>
          <p:nvPr/>
        </p:nvCxnSpPr>
        <p:spPr>
          <a:xfrm flipH="1">
            <a:off x="9562358" y="3198161"/>
            <a:ext cx="283842" cy="138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C915974-04E8-4798-BA6B-3C474DD3CAEB}"/>
              </a:ext>
            </a:extLst>
          </p:cNvPr>
          <p:cNvCxnSpPr>
            <a:cxnSpLocks/>
          </p:cNvCxnSpPr>
          <p:nvPr/>
        </p:nvCxnSpPr>
        <p:spPr>
          <a:xfrm flipH="1">
            <a:off x="6153538" y="1456251"/>
            <a:ext cx="109956" cy="292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5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00844-5D9D-48CB-9FCD-DA25824656D2}"/>
              </a:ext>
            </a:extLst>
          </p:cNvPr>
          <p:cNvSpPr>
            <a:spLocks noGrp="1"/>
          </p:cNvSpPr>
          <p:nvPr>
            <p:ph idx="1"/>
          </p:nvPr>
        </p:nvSpPr>
        <p:spPr>
          <a:xfrm>
            <a:off x="838200" y="5019180"/>
            <a:ext cx="10515600" cy="1700403"/>
          </a:xfrm>
        </p:spPr>
        <p:txBody>
          <a:bodyPr>
            <a:normAutofit/>
          </a:bodyPr>
          <a:lstStyle/>
          <a:p>
            <a:pPr marL="0" indent="0">
              <a:buNone/>
            </a:pPr>
            <a:r>
              <a:rPr lang="en-GB" sz="1400" dirty="0"/>
              <a:t>Level 1 (Basement/1</a:t>
            </a:r>
            <a:r>
              <a:rPr lang="en-GB" sz="1400" baseline="30000" dirty="0"/>
              <a:t>st</a:t>
            </a:r>
            <a:r>
              <a:rPr lang="en-GB" sz="1400" dirty="0"/>
              <a:t> Floor) The player will start the game within a cell where they will be given instructions on basic movement and on how to interact with the game. From here they will progress to the playing area where they can choose to interact with the noticeboard to gain additional information or skip to proceed with the game. The first room of the level is a simple puzzle in which the player must find the missing book from the bookcase, once found and replaced the next door will open. Within the second area of the level the player will have to find 2 keys that are located within the boxes that are randomly placed throughout the room. Once both keys have been located and entered into the locks the next door will open. For the final room the player must navigate the room whilst avoiding the spikes in the floor, if the player hits a spike they will be returned to the beginning of the room. Once all the spikes have been avoided and the player has reached the end of the  room they will be able to climb the ladder and enter/begin the 2</a:t>
            </a:r>
            <a:r>
              <a:rPr lang="en-GB" sz="1400" baseline="30000" dirty="0"/>
              <a:t>nd</a:t>
            </a:r>
            <a:r>
              <a:rPr lang="en-GB" sz="1400" dirty="0"/>
              <a:t> level of the game </a:t>
            </a:r>
          </a:p>
        </p:txBody>
      </p:sp>
      <p:pic>
        <p:nvPicPr>
          <p:cNvPr id="1026" name="Picture 2" descr="https://i.gyazo.com/ab22dabfe3560b67de199bd6dc262635.png">
            <a:extLst>
              <a:ext uri="{FF2B5EF4-FFF2-40B4-BE49-F238E27FC236}">
                <a16:creationId xmlns:a16="http://schemas.microsoft.com/office/drawing/2014/main" id="{D1581C97-D6FB-4167-8E20-93D1C7B6D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494" y="247293"/>
            <a:ext cx="8291143" cy="452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96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i.gyazo.com/27ba3506745aa48bdff50a265b45c66d.png">
            <a:extLst>
              <a:ext uri="{FF2B5EF4-FFF2-40B4-BE49-F238E27FC236}">
                <a16:creationId xmlns:a16="http://schemas.microsoft.com/office/drawing/2014/main" id="{DFBC1023-80B2-476B-9E10-F9C5460961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8" r="1280"/>
          <a:stretch/>
        </p:blipFill>
        <p:spPr bwMode="auto">
          <a:xfrm>
            <a:off x="186197" y="167780"/>
            <a:ext cx="11819606" cy="56038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i.gyazo.com/9ed4e4466e6e7fe9d1bc11a00ef98108.png">
            <a:extLst>
              <a:ext uri="{FF2B5EF4-FFF2-40B4-BE49-F238E27FC236}">
                <a16:creationId xmlns:a16="http://schemas.microsoft.com/office/drawing/2014/main" id="{51A0DDBB-FE54-4FF5-95CA-049155375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491" y="171270"/>
            <a:ext cx="3381002" cy="343072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i.gyazo.com/959f4485e531a1987c1a5ab7d5817014.png">
            <a:extLst>
              <a:ext uri="{FF2B5EF4-FFF2-40B4-BE49-F238E27FC236}">
                <a16:creationId xmlns:a16="http://schemas.microsoft.com/office/drawing/2014/main" id="{6B0AC3B9-82D1-475F-81EB-DACD8B5C7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37" y="171269"/>
            <a:ext cx="2263325" cy="34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gyazo.com/959f4485e531a1987c1a5ab7d5817014.png">
            <a:extLst>
              <a:ext uri="{FF2B5EF4-FFF2-40B4-BE49-F238E27FC236}">
                <a16:creationId xmlns:a16="http://schemas.microsoft.com/office/drawing/2014/main" id="{B8695321-9B9D-4DA2-AC0F-DC89B38F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2" y="447674"/>
            <a:ext cx="1640086" cy="2486025"/>
          </a:xfrm>
          <a:prstGeom prst="rect">
            <a:avLst/>
          </a:prstGeom>
          <a:noFill/>
          <a:extLst>
            <a:ext uri="{909E8E84-426E-40DD-AFC4-6F175D3DCCD1}">
              <a14:hiddenFill xmlns:a14="http://schemas.microsoft.com/office/drawing/2010/main">
                <a:solidFill>
                  <a:srgbClr val="FFFFFF"/>
                </a:solidFill>
              </a14:hiddenFill>
            </a:ext>
          </a:extLst>
        </p:spPr>
      </p:pic>
      <p:sp>
        <p:nvSpPr>
          <p:cNvPr id="88" name="Cube 87">
            <a:extLst>
              <a:ext uri="{FF2B5EF4-FFF2-40B4-BE49-F238E27FC236}">
                <a16:creationId xmlns:a16="http://schemas.microsoft.com/office/drawing/2014/main" id="{B84A8BA5-676B-4F25-9B1B-57C3CF37F342}"/>
              </a:ext>
            </a:extLst>
          </p:cNvPr>
          <p:cNvSpPr/>
          <p:nvPr/>
        </p:nvSpPr>
        <p:spPr>
          <a:xfrm>
            <a:off x="4490113" y="2132461"/>
            <a:ext cx="7055893" cy="4159156"/>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4DE9C72D-AE24-4D0C-B695-A6A0206A59C3}"/>
              </a:ext>
            </a:extLst>
          </p:cNvPr>
          <p:cNvSpPr/>
          <p:nvPr/>
        </p:nvSpPr>
        <p:spPr>
          <a:xfrm>
            <a:off x="8843749" y="3179928"/>
            <a:ext cx="1665027" cy="3111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EE7DC47A-103F-44A4-BF02-E877263E9A94}"/>
              </a:ext>
            </a:extLst>
          </p:cNvPr>
          <p:cNvSpPr/>
          <p:nvPr/>
        </p:nvSpPr>
        <p:spPr>
          <a:xfrm>
            <a:off x="4502659" y="3176516"/>
            <a:ext cx="254759" cy="31116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35711048-EBDB-46BE-86EC-E35527B04B1B}"/>
              </a:ext>
            </a:extLst>
          </p:cNvPr>
          <p:cNvSpPr/>
          <p:nvPr/>
        </p:nvSpPr>
        <p:spPr>
          <a:xfrm>
            <a:off x="5909481" y="3176516"/>
            <a:ext cx="2934268" cy="3111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Nb</a:t>
            </a:r>
            <a:r>
              <a:rPr lang="en-GB"/>
              <a:t> </a:t>
            </a:r>
          </a:p>
        </p:txBody>
      </p:sp>
      <p:sp>
        <p:nvSpPr>
          <p:cNvPr id="97" name="Rectangle 96">
            <a:extLst>
              <a:ext uri="{FF2B5EF4-FFF2-40B4-BE49-F238E27FC236}">
                <a16:creationId xmlns:a16="http://schemas.microsoft.com/office/drawing/2014/main" id="{8D626C18-CBC6-41D6-8475-6ED7A1FE4B61}"/>
              </a:ext>
            </a:extLst>
          </p:cNvPr>
          <p:cNvSpPr/>
          <p:nvPr/>
        </p:nvSpPr>
        <p:spPr>
          <a:xfrm>
            <a:off x="5684292" y="3429000"/>
            <a:ext cx="225189" cy="20471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F1DD415C-F3AF-4524-AF05-22824BBDBE12}"/>
              </a:ext>
            </a:extLst>
          </p:cNvPr>
          <p:cNvSpPr/>
          <p:nvPr/>
        </p:nvSpPr>
        <p:spPr>
          <a:xfrm rot="16200000">
            <a:off x="7245257" y="1844155"/>
            <a:ext cx="249071" cy="29206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8855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408</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Title Screen</vt:lpstr>
      <vt:lpstr>PowerPoint Presentation</vt:lpstr>
      <vt:lpstr>PowerPoint Presentation</vt:lpstr>
      <vt:lpstr>PowerPoint Presentation</vt:lpstr>
      <vt:lpstr>Basement</vt:lpstr>
      <vt:lpstr>PowerPoint Presentation</vt:lpstr>
      <vt:lpstr>PowerPoint Presentation</vt:lpstr>
      <vt:lpstr>PowerPoint Presentation</vt:lpstr>
      <vt:lpstr>PowerPoint Presentation</vt:lpstr>
      <vt:lpstr>First Floor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Screen</dc:title>
  <dc:creator>Connor Reynolds</dc:creator>
  <cp:lastModifiedBy>Connor Reynolds</cp:lastModifiedBy>
  <cp:revision>18</cp:revision>
  <dcterms:created xsi:type="dcterms:W3CDTF">2018-02-22T09:17:07Z</dcterms:created>
  <dcterms:modified xsi:type="dcterms:W3CDTF">2018-03-20T09:43:08Z</dcterms:modified>
</cp:coreProperties>
</file>