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60" r:id="rId5"/>
    <p:sldId id="262" r:id="rId6"/>
    <p:sldId id="257" r:id="rId7"/>
    <p:sldId id="267" r:id="rId8"/>
    <p:sldId id="268" r:id="rId9"/>
    <p:sldId id="269" r:id="rId10"/>
    <p:sldId id="270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D5E33B-72DF-9522-95AC-16B479C96801}" name="Soundar, S (Sarathkumar)" initials="SS(" userId="S::Sarathkumar.Soundar@rabobank.nl::9e69836c-2e1f-465f-a7ed-359ea3f8a08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79CE1-87BB-4F31-B5A3-E23D3AE0B5D4}" v="39" dt="2022-02-10T03:21:09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ndar, S (Sarathkumar)" userId="9e69836c-2e1f-465f-a7ed-359ea3f8a08e" providerId="ADAL" clId="{F7879CE1-87BB-4F31-B5A3-E23D3AE0B5D4}"/>
    <pc:docChg chg="undo custSel addSld delSld modSld sldOrd">
      <pc:chgData name="Soundar, S (Sarathkumar)" userId="9e69836c-2e1f-465f-a7ed-359ea3f8a08e" providerId="ADAL" clId="{F7879CE1-87BB-4F31-B5A3-E23D3AE0B5D4}" dt="2022-02-10T03:22:20.949" v="1790" actId="255"/>
      <pc:docMkLst>
        <pc:docMk/>
      </pc:docMkLst>
      <pc:sldChg chg="addSp modSp mod ord modClrScheme chgLayout">
        <pc:chgData name="Soundar, S (Sarathkumar)" userId="9e69836c-2e1f-465f-a7ed-359ea3f8a08e" providerId="ADAL" clId="{F7879CE1-87BB-4F31-B5A3-E23D3AE0B5D4}" dt="2022-02-09T13:57:22.268" v="870" actId="207"/>
        <pc:sldMkLst>
          <pc:docMk/>
          <pc:sldMk cId="3577285299" sldId="256"/>
        </pc:sldMkLst>
        <pc:spChg chg="add mod">
          <ac:chgData name="Soundar, S (Sarathkumar)" userId="9e69836c-2e1f-465f-a7ed-359ea3f8a08e" providerId="ADAL" clId="{F7879CE1-87BB-4F31-B5A3-E23D3AE0B5D4}" dt="2022-02-09T13:30:39.800" v="70" actId="14100"/>
          <ac:spMkLst>
            <pc:docMk/>
            <pc:sldMk cId="3577285299" sldId="256"/>
            <ac:spMk id="28" creationId="{84B07254-644F-4295-9979-B77CD9D691FF}"/>
          </ac:spMkLst>
        </pc:spChg>
        <pc:spChg chg="add mod">
          <ac:chgData name="Soundar, S (Sarathkumar)" userId="9e69836c-2e1f-465f-a7ed-359ea3f8a08e" providerId="ADAL" clId="{F7879CE1-87BB-4F31-B5A3-E23D3AE0B5D4}" dt="2022-02-09T13:49:10.401" v="826" actId="20577"/>
          <ac:spMkLst>
            <pc:docMk/>
            <pc:sldMk cId="3577285299" sldId="256"/>
            <ac:spMk id="29" creationId="{4A2AA900-13D7-45C7-85E3-A54D2DF842E1}"/>
          </ac:spMkLst>
        </pc:spChg>
        <pc:spChg chg="add mod ord">
          <ac:chgData name="Soundar, S (Sarathkumar)" userId="9e69836c-2e1f-465f-a7ed-359ea3f8a08e" providerId="ADAL" clId="{F7879CE1-87BB-4F31-B5A3-E23D3AE0B5D4}" dt="2022-02-09T13:57:22.268" v="870" actId="207"/>
          <ac:spMkLst>
            <pc:docMk/>
            <pc:sldMk cId="3577285299" sldId="256"/>
            <ac:spMk id="30" creationId="{495D2733-9773-419E-BE64-05E95ECDCE9F}"/>
          </ac:spMkLst>
        </pc:spChg>
        <pc:cxnChg chg="mod">
          <ac:chgData name="Soundar, S (Sarathkumar)" userId="9e69836c-2e1f-465f-a7ed-359ea3f8a08e" providerId="ADAL" clId="{F7879CE1-87BB-4F31-B5A3-E23D3AE0B5D4}" dt="2022-02-09T13:56:18.738" v="863" actId="1076"/>
          <ac:cxnSpMkLst>
            <pc:docMk/>
            <pc:sldMk cId="3577285299" sldId="256"/>
            <ac:cxnSpMk id="14" creationId="{2F709B6E-38F5-4E8C-9E7A-D3F8ED730442}"/>
          </ac:cxnSpMkLst>
        </pc:cxnChg>
        <pc:cxnChg chg="mod">
          <ac:chgData name="Soundar, S (Sarathkumar)" userId="9e69836c-2e1f-465f-a7ed-359ea3f8a08e" providerId="ADAL" clId="{F7879CE1-87BB-4F31-B5A3-E23D3AE0B5D4}" dt="2022-02-09T13:56:20.523" v="864" actId="1076"/>
          <ac:cxnSpMkLst>
            <pc:docMk/>
            <pc:sldMk cId="3577285299" sldId="256"/>
            <ac:cxnSpMk id="17" creationId="{53EC8DBA-0C88-4CFE-9B07-4DF72D239D79}"/>
          </ac:cxnSpMkLst>
        </pc:cxnChg>
        <pc:cxnChg chg="mod">
          <ac:chgData name="Soundar, S (Sarathkumar)" userId="9e69836c-2e1f-465f-a7ed-359ea3f8a08e" providerId="ADAL" clId="{F7879CE1-87BB-4F31-B5A3-E23D3AE0B5D4}" dt="2022-02-09T13:56:31.794" v="866" actId="14100"/>
          <ac:cxnSpMkLst>
            <pc:docMk/>
            <pc:sldMk cId="3577285299" sldId="256"/>
            <ac:cxnSpMk id="18" creationId="{EFDFB09A-31EB-4A5A-97E9-6C6D2A340796}"/>
          </ac:cxnSpMkLst>
        </pc:cxnChg>
        <pc:cxnChg chg="mod">
          <ac:chgData name="Soundar, S (Sarathkumar)" userId="9e69836c-2e1f-465f-a7ed-359ea3f8a08e" providerId="ADAL" clId="{F7879CE1-87BB-4F31-B5A3-E23D3AE0B5D4}" dt="2022-02-09T13:56:39.548" v="868" actId="14100"/>
          <ac:cxnSpMkLst>
            <pc:docMk/>
            <pc:sldMk cId="3577285299" sldId="256"/>
            <ac:cxnSpMk id="20" creationId="{1ECEEA53-8CB0-442B-947E-CC4BC0ECB75C}"/>
          </ac:cxnSpMkLst>
        </pc:cxnChg>
      </pc:sldChg>
      <pc:sldChg chg="addSp delSp modSp mod modClrScheme addCm delCm chgLayout">
        <pc:chgData name="Soundar, S (Sarathkumar)" userId="9e69836c-2e1f-465f-a7ed-359ea3f8a08e" providerId="ADAL" clId="{F7879CE1-87BB-4F31-B5A3-E23D3AE0B5D4}" dt="2022-02-10T00:41:37.662" v="1212" actId="1076"/>
        <pc:sldMkLst>
          <pc:docMk/>
          <pc:sldMk cId="2097284499" sldId="257"/>
        </pc:sldMkLst>
        <pc:spChg chg="del mod">
          <ac:chgData name="Soundar, S (Sarathkumar)" userId="9e69836c-2e1f-465f-a7ed-359ea3f8a08e" providerId="ADAL" clId="{F7879CE1-87BB-4F31-B5A3-E23D3AE0B5D4}" dt="2022-02-09T13:48:48.693" v="823" actId="478"/>
          <ac:spMkLst>
            <pc:docMk/>
            <pc:sldMk cId="2097284499" sldId="257"/>
            <ac:spMk id="6" creationId="{072A0811-7F49-48D2-BD9B-1D9FF04F6F5F}"/>
          </ac:spMkLst>
        </pc:spChg>
        <pc:spChg chg="add mod">
          <ac:chgData name="Soundar, S (Sarathkumar)" userId="9e69836c-2e1f-465f-a7ed-359ea3f8a08e" providerId="ADAL" clId="{F7879CE1-87BB-4F31-B5A3-E23D3AE0B5D4}" dt="2022-02-10T00:41:37.662" v="1212" actId="1076"/>
          <ac:spMkLst>
            <pc:docMk/>
            <pc:sldMk cId="2097284499" sldId="257"/>
            <ac:spMk id="7" creationId="{C5346447-AC62-4D1F-B202-1FAAF63B2020}"/>
          </ac:spMkLst>
        </pc:spChg>
        <pc:spChg chg="add mod">
          <ac:chgData name="Soundar, S (Sarathkumar)" userId="9e69836c-2e1f-465f-a7ed-359ea3f8a08e" providerId="ADAL" clId="{F7879CE1-87BB-4F31-B5A3-E23D3AE0B5D4}" dt="2022-02-10T00:31:06.151" v="1092" actId="14100"/>
          <ac:spMkLst>
            <pc:docMk/>
            <pc:sldMk cId="2097284499" sldId="257"/>
            <ac:spMk id="8" creationId="{AB2C7E08-777F-41B0-8967-F39E296491F1}"/>
          </ac:spMkLst>
        </pc:spChg>
        <pc:spChg chg="add mod">
          <ac:chgData name="Soundar, S (Sarathkumar)" userId="9e69836c-2e1f-465f-a7ed-359ea3f8a08e" providerId="ADAL" clId="{F7879CE1-87BB-4F31-B5A3-E23D3AE0B5D4}" dt="2022-02-10T00:33:41.107" v="1129" actId="1076"/>
          <ac:spMkLst>
            <pc:docMk/>
            <pc:sldMk cId="2097284499" sldId="257"/>
            <ac:spMk id="9" creationId="{8528A7F8-FA1E-478A-9864-5469C2F456EE}"/>
          </ac:spMkLst>
        </pc:spChg>
        <pc:spChg chg="add mod">
          <ac:chgData name="Soundar, S (Sarathkumar)" userId="9e69836c-2e1f-465f-a7ed-359ea3f8a08e" providerId="ADAL" clId="{F7879CE1-87BB-4F31-B5A3-E23D3AE0B5D4}" dt="2022-02-10T00:32:57.984" v="1124" actId="208"/>
          <ac:spMkLst>
            <pc:docMk/>
            <pc:sldMk cId="2097284499" sldId="257"/>
            <ac:spMk id="10" creationId="{A205D570-17A4-4D09-9144-3603FB0C8D54}"/>
          </ac:spMkLst>
        </pc:spChg>
        <pc:spChg chg="add mod">
          <ac:chgData name="Soundar, S (Sarathkumar)" userId="9e69836c-2e1f-465f-a7ed-359ea3f8a08e" providerId="ADAL" clId="{F7879CE1-87BB-4F31-B5A3-E23D3AE0B5D4}" dt="2022-02-10T00:31:10.078" v="1093" actId="1076"/>
          <ac:spMkLst>
            <pc:docMk/>
            <pc:sldMk cId="2097284499" sldId="257"/>
            <ac:spMk id="11" creationId="{3321F776-0C7F-4659-B4D5-F823CCAD71E8}"/>
          </ac:spMkLst>
        </pc:spChg>
        <pc:spChg chg="add mod">
          <ac:chgData name="Soundar, S (Sarathkumar)" userId="9e69836c-2e1f-465f-a7ed-359ea3f8a08e" providerId="ADAL" clId="{F7879CE1-87BB-4F31-B5A3-E23D3AE0B5D4}" dt="2022-02-10T00:31:35.719" v="1103" actId="1076"/>
          <ac:spMkLst>
            <pc:docMk/>
            <pc:sldMk cId="2097284499" sldId="257"/>
            <ac:spMk id="12" creationId="{3AE5689E-55C5-40D4-A251-78AB318078A9}"/>
          </ac:spMkLst>
        </pc:spChg>
        <pc:spChg chg="add mod">
          <ac:chgData name="Soundar, S (Sarathkumar)" userId="9e69836c-2e1f-465f-a7ed-359ea3f8a08e" providerId="ADAL" clId="{F7879CE1-87BB-4F31-B5A3-E23D3AE0B5D4}" dt="2022-02-10T00:32:31.901" v="1120" actId="14100"/>
          <ac:spMkLst>
            <pc:docMk/>
            <pc:sldMk cId="2097284499" sldId="257"/>
            <ac:spMk id="13" creationId="{09F3C563-BEE7-4052-A02F-B209556137CB}"/>
          </ac:spMkLst>
        </pc:spChg>
        <pc:spChg chg="add mod">
          <ac:chgData name="Soundar, S (Sarathkumar)" userId="9e69836c-2e1f-465f-a7ed-359ea3f8a08e" providerId="ADAL" clId="{F7879CE1-87BB-4F31-B5A3-E23D3AE0B5D4}" dt="2022-02-10T00:33:50.197" v="1132" actId="14100"/>
          <ac:spMkLst>
            <pc:docMk/>
            <pc:sldMk cId="2097284499" sldId="257"/>
            <ac:spMk id="18" creationId="{57BC0485-869F-4F51-B1DB-F1ACFB0ACD9D}"/>
          </ac:spMkLst>
        </pc:spChg>
        <pc:spChg chg="add mod">
          <ac:chgData name="Soundar, S (Sarathkumar)" userId="9e69836c-2e1f-465f-a7ed-359ea3f8a08e" providerId="ADAL" clId="{F7879CE1-87BB-4F31-B5A3-E23D3AE0B5D4}" dt="2022-02-10T00:34:21.391" v="1145" actId="20577"/>
          <ac:spMkLst>
            <pc:docMk/>
            <pc:sldMk cId="2097284499" sldId="257"/>
            <ac:spMk id="19" creationId="{FCC31B13-BBB1-4667-8C15-766CC8245427}"/>
          </ac:spMkLst>
        </pc:spChg>
        <pc:spChg chg="add mod">
          <ac:chgData name="Soundar, S (Sarathkumar)" userId="9e69836c-2e1f-465f-a7ed-359ea3f8a08e" providerId="ADAL" clId="{F7879CE1-87BB-4F31-B5A3-E23D3AE0B5D4}" dt="2022-02-10T00:37:33.238" v="1170" actId="208"/>
          <ac:spMkLst>
            <pc:docMk/>
            <pc:sldMk cId="2097284499" sldId="257"/>
            <ac:spMk id="31" creationId="{05CC38E1-699E-4A07-937D-B4BD747A3FCB}"/>
          </ac:spMkLst>
        </pc:spChg>
        <pc:spChg chg="add mod">
          <ac:chgData name="Soundar, S (Sarathkumar)" userId="9e69836c-2e1f-465f-a7ed-359ea3f8a08e" providerId="ADAL" clId="{F7879CE1-87BB-4F31-B5A3-E23D3AE0B5D4}" dt="2022-02-10T00:37:05.405" v="1166" actId="1076"/>
          <ac:spMkLst>
            <pc:docMk/>
            <pc:sldMk cId="2097284499" sldId="257"/>
            <ac:spMk id="32" creationId="{E2D23D93-642A-4D57-B040-36B0F1C69CB6}"/>
          </ac:spMkLst>
        </pc:spChg>
        <pc:spChg chg="add mod">
          <ac:chgData name="Soundar, S (Sarathkumar)" userId="9e69836c-2e1f-465f-a7ed-359ea3f8a08e" providerId="ADAL" clId="{F7879CE1-87BB-4F31-B5A3-E23D3AE0B5D4}" dt="2022-02-10T00:37:27.148" v="1169" actId="208"/>
          <ac:spMkLst>
            <pc:docMk/>
            <pc:sldMk cId="2097284499" sldId="257"/>
            <ac:spMk id="33" creationId="{72235E87-7D57-495B-ABF3-F1EC4AB7346B}"/>
          </ac:spMkLst>
        </pc:spChg>
        <pc:spChg chg="add mod">
          <ac:chgData name="Soundar, S (Sarathkumar)" userId="9e69836c-2e1f-465f-a7ed-359ea3f8a08e" providerId="ADAL" clId="{F7879CE1-87BB-4F31-B5A3-E23D3AE0B5D4}" dt="2022-02-10T00:38:40.949" v="1176" actId="1076"/>
          <ac:spMkLst>
            <pc:docMk/>
            <pc:sldMk cId="2097284499" sldId="257"/>
            <ac:spMk id="34" creationId="{511216FF-BF3E-4218-9443-D0EC8CF44583}"/>
          </ac:spMkLst>
        </pc:spChg>
        <pc:picChg chg="add del mod">
          <ac:chgData name="Soundar, S (Sarathkumar)" userId="9e69836c-2e1f-465f-a7ed-359ea3f8a08e" providerId="ADAL" clId="{F7879CE1-87BB-4F31-B5A3-E23D3AE0B5D4}" dt="2022-02-09T13:48:49.211" v="824" actId="478"/>
          <ac:picMkLst>
            <pc:docMk/>
            <pc:sldMk cId="2097284499" sldId="257"/>
            <ac:picMk id="4" creationId="{9D751612-9F30-4325-8255-A3DC968B7ADA}"/>
          </ac:picMkLst>
        </pc:picChg>
        <pc:cxnChg chg="add mod">
          <ac:chgData name="Soundar, S (Sarathkumar)" userId="9e69836c-2e1f-465f-a7ed-359ea3f8a08e" providerId="ADAL" clId="{F7879CE1-87BB-4F31-B5A3-E23D3AE0B5D4}" dt="2022-02-10T00:33:17.636" v="1127" actId="1076"/>
          <ac:cxnSpMkLst>
            <pc:docMk/>
            <pc:sldMk cId="2097284499" sldId="257"/>
            <ac:cxnSpMk id="15" creationId="{7FF91EE9-8009-40C6-9974-A0322B4EF11B}"/>
          </ac:cxnSpMkLst>
        </pc:cxnChg>
        <pc:cxnChg chg="add">
          <ac:chgData name="Soundar, S (Sarathkumar)" userId="9e69836c-2e1f-465f-a7ed-359ea3f8a08e" providerId="ADAL" clId="{F7879CE1-87BB-4F31-B5A3-E23D3AE0B5D4}" dt="2022-02-10T00:33:36.001" v="1128" actId="11529"/>
          <ac:cxnSpMkLst>
            <pc:docMk/>
            <pc:sldMk cId="2097284499" sldId="257"/>
            <ac:cxnSpMk id="17" creationId="{3CBC6983-8A7D-4D58-84D0-A8D0ECA69E76}"/>
          </ac:cxnSpMkLst>
        </pc:cxnChg>
        <pc:cxnChg chg="add del mod">
          <ac:chgData name="Soundar, S (Sarathkumar)" userId="9e69836c-2e1f-465f-a7ed-359ea3f8a08e" providerId="ADAL" clId="{F7879CE1-87BB-4F31-B5A3-E23D3AE0B5D4}" dt="2022-02-10T00:34:44.667" v="1148" actId="478"/>
          <ac:cxnSpMkLst>
            <pc:docMk/>
            <pc:sldMk cId="2097284499" sldId="257"/>
            <ac:cxnSpMk id="21" creationId="{7DF94B3C-CEE5-47B5-86B8-C916FC696C4A}"/>
          </ac:cxnSpMkLst>
        </pc:cxnChg>
        <pc:cxnChg chg="add del mod">
          <ac:chgData name="Soundar, S (Sarathkumar)" userId="9e69836c-2e1f-465f-a7ed-359ea3f8a08e" providerId="ADAL" clId="{F7879CE1-87BB-4F31-B5A3-E23D3AE0B5D4}" dt="2022-02-10T00:35:13.127" v="1153" actId="478"/>
          <ac:cxnSpMkLst>
            <pc:docMk/>
            <pc:sldMk cId="2097284499" sldId="257"/>
            <ac:cxnSpMk id="24" creationId="{A990172B-1133-45A3-8A9A-106CDE7549D6}"/>
          </ac:cxnSpMkLst>
        </pc:cxnChg>
        <pc:cxnChg chg="add">
          <ac:chgData name="Soundar, S (Sarathkumar)" userId="9e69836c-2e1f-465f-a7ed-359ea3f8a08e" providerId="ADAL" clId="{F7879CE1-87BB-4F31-B5A3-E23D3AE0B5D4}" dt="2022-02-10T00:35:27.219" v="1154" actId="11529"/>
          <ac:cxnSpMkLst>
            <pc:docMk/>
            <pc:sldMk cId="2097284499" sldId="257"/>
            <ac:cxnSpMk id="28" creationId="{7F21F34A-08AD-4E2A-9D68-DC39F2E028EF}"/>
          </ac:cxnSpMkLst>
        </pc:cxnChg>
        <pc:cxnChg chg="add">
          <ac:chgData name="Soundar, S (Sarathkumar)" userId="9e69836c-2e1f-465f-a7ed-359ea3f8a08e" providerId="ADAL" clId="{F7879CE1-87BB-4F31-B5A3-E23D3AE0B5D4}" dt="2022-02-10T00:35:36.232" v="1155" actId="11529"/>
          <ac:cxnSpMkLst>
            <pc:docMk/>
            <pc:sldMk cId="2097284499" sldId="257"/>
            <ac:cxnSpMk id="30" creationId="{411A890C-81AF-4782-9348-BED622AA7C67}"/>
          </ac:cxnSpMkLst>
        </pc:cxnChg>
      </pc:sldChg>
      <pc:sldChg chg="addSp delSp modSp new del mod ord modClrScheme chgLayout">
        <pc:chgData name="Soundar, S (Sarathkumar)" userId="9e69836c-2e1f-465f-a7ed-359ea3f8a08e" providerId="ADAL" clId="{F7879CE1-87BB-4F31-B5A3-E23D3AE0B5D4}" dt="2022-02-10T02:05:27.518" v="1587" actId="2696"/>
        <pc:sldMkLst>
          <pc:docMk/>
          <pc:sldMk cId="3013247557" sldId="258"/>
        </pc:sldMkLst>
        <pc:spChg chg="del">
          <ac:chgData name="Soundar, S (Sarathkumar)" userId="9e69836c-2e1f-465f-a7ed-359ea3f8a08e" providerId="ADAL" clId="{F7879CE1-87BB-4F31-B5A3-E23D3AE0B5D4}" dt="2022-02-09T08:26:04.671" v="3" actId="478"/>
          <ac:spMkLst>
            <pc:docMk/>
            <pc:sldMk cId="3013247557" sldId="258"/>
            <ac:spMk id="2" creationId="{A4D243D3-6D9B-4698-BF85-559776C20897}"/>
          </ac:spMkLst>
        </pc:spChg>
        <pc:spChg chg="del">
          <ac:chgData name="Soundar, S (Sarathkumar)" userId="9e69836c-2e1f-465f-a7ed-359ea3f8a08e" providerId="ADAL" clId="{F7879CE1-87BB-4F31-B5A3-E23D3AE0B5D4}" dt="2022-02-09T08:26:05.732" v="4" actId="478"/>
          <ac:spMkLst>
            <pc:docMk/>
            <pc:sldMk cId="3013247557" sldId="258"/>
            <ac:spMk id="3" creationId="{61C66EDE-EDDF-478F-80A5-A738E2C6CDB9}"/>
          </ac:spMkLst>
        </pc:spChg>
        <pc:spChg chg="add del mod">
          <ac:chgData name="Soundar, S (Sarathkumar)" userId="9e69836c-2e1f-465f-a7ed-359ea3f8a08e" providerId="ADAL" clId="{F7879CE1-87BB-4F31-B5A3-E23D3AE0B5D4}" dt="2022-02-10T01:56:12.618" v="1484" actId="478"/>
          <ac:spMkLst>
            <pc:docMk/>
            <pc:sldMk cId="3013247557" sldId="258"/>
            <ac:spMk id="8" creationId="{681EAA7C-C58D-467E-BECB-008C3AD533D5}"/>
          </ac:spMkLst>
        </pc:spChg>
        <pc:spChg chg="add del mod">
          <ac:chgData name="Soundar, S (Sarathkumar)" userId="9e69836c-2e1f-465f-a7ed-359ea3f8a08e" providerId="ADAL" clId="{F7879CE1-87BB-4F31-B5A3-E23D3AE0B5D4}" dt="2022-02-10T01:56:11.490" v="1483" actId="478"/>
          <ac:spMkLst>
            <pc:docMk/>
            <pc:sldMk cId="3013247557" sldId="258"/>
            <ac:spMk id="9" creationId="{4FAF6550-C92B-412F-8073-3EE7BAE1FF56}"/>
          </ac:spMkLst>
        </pc:spChg>
        <pc:spChg chg="add del mod ord">
          <ac:chgData name="Soundar, S (Sarathkumar)" userId="9e69836c-2e1f-465f-a7ed-359ea3f8a08e" providerId="ADAL" clId="{F7879CE1-87BB-4F31-B5A3-E23D3AE0B5D4}" dt="2022-02-10T02:05:23" v="1586" actId="478"/>
          <ac:spMkLst>
            <pc:docMk/>
            <pc:sldMk cId="3013247557" sldId="258"/>
            <ac:spMk id="10" creationId="{0E2AECF7-0A8F-4407-B044-20CCDBB00720}"/>
          </ac:spMkLst>
        </pc:spChg>
        <pc:picChg chg="add del mod">
          <ac:chgData name="Soundar, S (Sarathkumar)" userId="9e69836c-2e1f-465f-a7ed-359ea3f8a08e" providerId="ADAL" clId="{F7879CE1-87BB-4F31-B5A3-E23D3AE0B5D4}" dt="2022-02-09T08:26:35.176" v="11" actId="478"/>
          <ac:picMkLst>
            <pc:docMk/>
            <pc:sldMk cId="3013247557" sldId="258"/>
            <ac:picMk id="5" creationId="{51EFCC57-F123-4D62-BA47-D01BB510DED9}"/>
          </ac:picMkLst>
        </pc:picChg>
        <pc:picChg chg="add del mod">
          <ac:chgData name="Soundar, S (Sarathkumar)" userId="9e69836c-2e1f-465f-a7ed-359ea3f8a08e" providerId="ADAL" clId="{F7879CE1-87BB-4F31-B5A3-E23D3AE0B5D4}" dt="2022-02-10T02:05:18.073" v="1584" actId="478"/>
          <ac:picMkLst>
            <pc:docMk/>
            <pc:sldMk cId="3013247557" sldId="258"/>
            <ac:picMk id="7" creationId="{E7440049-D14E-4A2B-85D8-0853424B24DB}"/>
          </ac:picMkLst>
        </pc:picChg>
      </pc:sldChg>
      <pc:sldChg chg="delSp modSp new mod">
        <pc:chgData name="Soundar, S (Sarathkumar)" userId="9e69836c-2e1f-465f-a7ed-359ea3f8a08e" providerId="ADAL" clId="{F7879CE1-87BB-4F31-B5A3-E23D3AE0B5D4}" dt="2022-02-10T03:22:20.949" v="1790" actId="255"/>
        <pc:sldMkLst>
          <pc:docMk/>
          <pc:sldMk cId="1445487040" sldId="259"/>
        </pc:sldMkLst>
        <pc:spChg chg="mod">
          <ac:chgData name="Soundar, S (Sarathkumar)" userId="9e69836c-2e1f-465f-a7ed-359ea3f8a08e" providerId="ADAL" clId="{F7879CE1-87BB-4F31-B5A3-E23D3AE0B5D4}" dt="2022-02-10T03:22:20.949" v="1790" actId="255"/>
          <ac:spMkLst>
            <pc:docMk/>
            <pc:sldMk cId="1445487040" sldId="259"/>
            <ac:spMk id="2" creationId="{D815620D-26BA-43E7-B119-274FF6CC15C8}"/>
          </ac:spMkLst>
        </pc:spChg>
        <pc:spChg chg="del">
          <ac:chgData name="Soundar, S (Sarathkumar)" userId="9e69836c-2e1f-465f-a7ed-359ea3f8a08e" providerId="ADAL" clId="{F7879CE1-87BB-4F31-B5A3-E23D3AE0B5D4}" dt="2022-02-09T13:31:30.947" v="86" actId="478"/>
          <ac:spMkLst>
            <pc:docMk/>
            <pc:sldMk cId="1445487040" sldId="259"/>
            <ac:spMk id="3" creationId="{DBD73E5A-316F-423C-82A6-5328DD818DC8}"/>
          </ac:spMkLst>
        </pc:spChg>
      </pc:sldChg>
      <pc:sldChg chg="addSp delSp modSp new mod modClrScheme chgLayout">
        <pc:chgData name="Soundar, S (Sarathkumar)" userId="9e69836c-2e1f-465f-a7ed-359ea3f8a08e" providerId="ADAL" clId="{F7879CE1-87BB-4F31-B5A3-E23D3AE0B5D4}" dt="2022-02-09T13:59:46.383" v="888" actId="20577"/>
        <pc:sldMkLst>
          <pc:docMk/>
          <pc:sldMk cId="4151616162" sldId="260"/>
        </pc:sldMkLst>
        <pc:spChg chg="del mod ord">
          <ac:chgData name="Soundar, S (Sarathkumar)" userId="9e69836c-2e1f-465f-a7ed-359ea3f8a08e" providerId="ADAL" clId="{F7879CE1-87BB-4F31-B5A3-E23D3AE0B5D4}" dt="2022-02-09T13:37:43.539" v="141" actId="700"/>
          <ac:spMkLst>
            <pc:docMk/>
            <pc:sldMk cId="4151616162" sldId="260"/>
            <ac:spMk id="2" creationId="{1CC44EC7-0898-4A8D-A6F6-0A28D472603D}"/>
          </ac:spMkLst>
        </pc:spChg>
        <pc:spChg chg="add mod ord">
          <ac:chgData name="Soundar, S (Sarathkumar)" userId="9e69836c-2e1f-465f-a7ed-359ea3f8a08e" providerId="ADAL" clId="{F7879CE1-87BB-4F31-B5A3-E23D3AE0B5D4}" dt="2022-02-09T13:59:46.383" v="888" actId="20577"/>
          <ac:spMkLst>
            <pc:docMk/>
            <pc:sldMk cId="4151616162" sldId="260"/>
            <ac:spMk id="3" creationId="{FD776B82-3902-4E47-A26D-19D19D892B66}"/>
          </ac:spMkLst>
        </pc:spChg>
        <pc:spChg chg="add mod ord">
          <ac:chgData name="Soundar, S (Sarathkumar)" userId="9e69836c-2e1f-465f-a7ed-359ea3f8a08e" providerId="ADAL" clId="{F7879CE1-87BB-4F31-B5A3-E23D3AE0B5D4}" dt="2022-02-09T13:42:39.065" v="483" actId="20577"/>
          <ac:spMkLst>
            <pc:docMk/>
            <pc:sldMk cId="4151616162" sldId="260"/>
            <ac:spMk id="4" creationId="{CBA18690-B8AC-447A-BC4C-812A18FF928B}"/>
          </ac:spMkLst>
        </pc:spChg>
      </pc:sldChg>
      <pc:sldChg chg="modSp new mod ord">
        <pc:chgData name="Soundar, S (Sarathkumar)" userId="9e69836c-2e1f-465f-a7ed-359ea3f8a08e" providerId="ADAL" clId="{F7879CE1-87BB-4F31-B5A3-E23D3AE0B5D4}" dt="2022-02-09T13:58:14.701" v="878" actId="207"/>
        <pc:sldMkLst>
          <pc:docMk/>
          <pc:sldMk cId="4198409557" sldId="261"/>
        </pc:sldMkLst>
        <pc:spChg chg="mod">
          <ac:chgData name="Soundar, S (Sarathkumar)" userId="9e69836c-2e1f-465f-a7ed-359ea3f8a08e" providerId="ADAL" clId="{F7879CE1-87BB-4F31-B5A3-E23D3AE0B5D4}" dt="2022-02-09T13:57:26.492" v="871" actId="207"/>
          <ac:spMkLst>
            <pc:docMk/>
            <pc:sldMk cId="4198409557" sldId="261"/>
            <ac:spMk id="2" creationId="{0A66B6A4-E237-4FD6-9515-F13585457CB6}"/>
          </ac:spMkLst>
        </pc:spChg>
        <pc:spChg chg="mod">
          <ac:chgData name="Soundar, S (Sarathkumar)" userId="9e69836c-2e1f-465f-a7ed-359ea3f8a08e" providerId="ADAL" clId="{F7879CE1-87BB-4F31-B5A3-E23D3AE0B5D4}" dt="2022-02-09T13:58:14.701" v="878" actId="207"/>
          <ac:spMkLst>
            <pc:docMk/>
            <pc:sldMk cId="4198409557" sldId="261"/>
            <ac:spMk id="3" creationId="{1A63835F-1DAB-4ECA-94DE-5CB0136CE04D}"/>
          </ac:spMkLst>
        </pc:spChg>
      </pc:sldChg>
      <pc:sldChg chg="modSp new mod">
        <pc:chgData name="Soundar, S (Sarathkumar)" userId="9e69836c-2e1f-465f-a7ed-359ea3f8a08e" providerId="ADAL" clId="{F7879CE1-87BB-4F31-B5A3-E23D3AE0B5D4}" dt="2022-02-09T13:57:34.301" v="873" actId="207"/>
        <pc:sldMkLst>
          <pc:docMk/>
          <pc:sldMk cId="3088504269" sldId="262"/>
        </pc:sldMkLst>
        <pc:spChg chg="mod">
          <ac:chgData name="Soundar, S (Sarathkumar)" userId="9e69836c-2e1f-465f-a7ed-359ea3f8a08e" providerId="ADAL" clId="{F7879CE1-87BB-4F31-B5A3-E23D3AE0B5D4}" dt="2022-02-09T13:57:34.301" v="873" actId="207"/>
          <ac:spMkLst>
            <pc:docMk/>
            <pc:sldMk cId="3088504269" sldId="262"/>
            <ac:spMk id="2" creationId="{32E23C03-E38B-4B91-A516-096AE61219DB}"/>
          </ac:spMkLst>
        </pc:spChg>
        <pc:spChg chg="mod">
          <ac:chgData name="Soundar, S (Sarathkumar)" userId="9e69836c-2e1f-465f-a7ed-359ea3f8a08e" providerId="ADAL" clId="{F7879CE1-87BB-4F31-B5A3-E23D3AE0B5D4}" dt="2022-02-09T13:48:02.959" v="820" actId="255"/>
          <ac:spMkLst>
            <pc:docMk/>
            <pc:sldMk cId="3088504269" sldId="262"/>
            <ac:spMk id="3" creationId="{5BEA1EAA-24CD-4E1E-9772-BAA23DED145D}"/>
          </ac:spMkLst>
        </pc:spChg>
      </pc:sldChg>
      <pc:sldChg chg="modSp new mod">
        <pc:chgData name="Soundar, S (Sarathkumar)" userId="9e69836c-2e1f-465f-a7ed-359ea3f8a08e" providerId="ADAL" clId="{F7879CE1-87BB-4F31-B5A3-E23D3AE0B5D4}" dt="2022-02-10T01:56:53.874" v="1513" actId="20577"/>
        <pc:sldMkLst>
          <pc:docMk/>
          <pc:sldMk cId="816528226" sldId="263"/>
        </pc:sldMkLst>
        <pc:spChg chg="mod">
          <ac:chgData name="Soundar, S (Sarathkumar)" userId="9e69836c-2e1f-465f-a7ed-359ea3f8a08e" providerId="ADAL" clId="{F7879CE1-87BB-4F31-B5A3-E23D3AE0B5D4}" dt="2022-02-10T01:56:53.874" v="1513" actId="20577"/>
          <ac:spMkLst>
            <pc:docMk/>
            <pc:sldMk cId="816528226" sldId="263"/>
            <ac:spMk id="2" creationId="{813FF985-53BD-43F5-B92F-289201914A26}"/>
          </ac:spMkLst>
        </pc:spChg>
      </pc:sldChg>
      <pc:sldChg chg="addSp delSp modSp new mod">
        <pc:chgData name="Soundar, S (Sarathkumar)" userId="9e69836c-2e1f-465f-a7ed-359ea3f8a08e" providerId="ADAL" clId="{F7879CE1-87BB-4F31-B5A3-E23D3AE0B5D4}" dt="2022-02-09T13:53:57.076" v="862" actId="207"/>
        <pc:sldMkLst>
          <pc:docMk/>
          <pc:sldMk cId="2211854072" sldId="264"/>
        </pc:sldMkLst>
        <pc:spChg chg="del">
          <ac:chgData name="Soundar, S (Sarathkumar)" userId="9e69836c-2e1f-465f-a7ed-359ea3f8a08e" providerId="ADAL" clId="{F7879CE1-87BB-4F31-B5A3-E23D3AE0B5D4}" dt="2022-02-09T13:53:26.323" v="855" actId="478"/>
          <ac:spMkLst>
            <pc:docMk/>
            <pc:sldMk cId="2211854072" sldId="264"/>
            <ac:spMk id="2" creationId="{DAD6B320-8C57-40BB-BB88-984445F10FBF}"/>
          </ac:spMkLst>
        </pc:spChg>
        <pc:spChg chg="add mod">
          <ac:chgData name="Soundar, S (Sarathkumar)" userId="9e69836c-2e1f-465f-a7ed-359ea3f8a08e" providerId="ADAL" clId="{F7879CE1-87BB-4F31-B5A3-E23D3AE0B5D4}" dt="2022-02-09T13:53:57.076" v="862" actId="207"/>
          <ac:spMkLst>
            <pc:docMk/>
            <pc:sldMk cId="2211854072" sldId="264"/>
            <ac:spMk id="3" creationId="{95BC0D7C-6339-4F52-BF1A-84AB044DAAEB}"/>
          </ac:spMkLst>
        </pc:spChg>
      </pc:sldChg>
      <pc:sldChg chg="addSp modSp new mod ord modClrScheme chgLayout">
        <pc:chgData name="Soundar, S (Sarathkumar)" userId="9e69836c-2e1f-465f-a7ed-359ea3f8a08e" providerId="ADAL" clId="{F7879CE1-87BB-4F31-B5A3-E23D3AE0B5D4}" dt="2022-02-10T00:40:46.542" v="1195"/>
        <pc:sldMkLst>
          <pc:docMk/>
          <pc:sldMk cId="434155089" sldId="265"/>
        </pc:sldMkLst>
        <pc:spChg chg="mod ord">
          <ac:chgData name="Soundar, S (Sarathkumar)" userId="9e69836c-2e1f-465f-a7ed-359ea3f8a08e" providerId="ADAL" clId="{F7879CE1-87BB-4F31-B5A3-E23D3AE0B5D4}" dt="2022-02-09T14:06:54.028" v="914" actId="700"/>
          <ac:spMkLst>
            <pc:docMk/>
            <pc:sldMk cId="434155089" sldId="265"/>
            <ac:spMk id="2" creationId="{1BB29E1E-A7E7-4BBE-B32F-3910409C487D}"/>
          </ac:spMkLst>
        </pc:spChg>
        <pc:spChg chg="add mod ord">
          <ac:chgData name="Soundar, S (Sarathkumar)" userId="9e69836c-2e1f-465f-a7ed-359ea3f8a08e" providerId="ADAL" clId="{F7879CE1-87BB-4F31-B5A3-E23D3AE0B5D4}" dt="2022-02-10T00:40:20.391" v="1191" actId="20577"/>
          <ac:spMkLst>
            <pc:docMk/>
            <pc:sldMk cId="434155089" sldId="265"/>
            <ac:spMk id="3" creationId="{E06536F6-5434-4205-B1BC-C2B5D95F1CC8}"/>
          </ac:spMkLst>
        </pc:spChg>
      </pc:sldChg>
      <pc:sldChg chg="new del">
        <pc:chgData name="Soundar, S (Sarathkumar)" userId="9e69836c-2e1f-465f-a7ed-359ea3f8a08e" providerId="ADAL" clId="{F7879CE1-87BB-4F31-B5A3-E23D3AE0B5D4}" dt="2022-02-10T01:56:37.873" v="1497" actId="2696"/>
        <pc:sldMkLst>
          <pc:docMk/>
          <pc:sldMk cId="3698778699" sldId="266"/>
        </pc:sldMkLst>
      </pc:sldChg>
      <pc:sldChg chg="addSp delSp modSp new mod">
        <pc:chgData name="Soundar, S (Sarathkumar)" userId="9e69836c-2e1f-465f-a7ed-359ea3f8a08e" providerId="ADAL" clId="{F7879CE1-87BB-4F31-B5A3-E23D3AE0B5D4}" dt="2022-02-10T01:20:14.983" v="1328" actId="20577"/>
        <pc:sldMkLst>
          <pc:docMk/>
          <pc:sldMk cId="3989325432" sldId="267"/>
        </pc:sldMkLst>
        <pc:spChg chg="mod">
          <ac:chgData name="Soundar, S (Sarathkumar)" userId="9e69836c-2e1f-465f-a7ed-359ea3f8a08e" providerId="ADAL" clId="{F7879CE1-87BB-4F31-B5A3-E23D3AE0B5D4}" dt="2022-02-10T01:20:14.983" v="1328" actId="20577"/>
          <ac:spMkLst>
            <pc:docMk/>
            <pc:sldMk cId="3989325432" sldId="267"/>
            <ac:spMk id="2" creationId="{C2BA95CA-F797-43CF-BD90-B69B151CBB59}"/>
          </ac:spMkLst>
        </pc:spChg>
        <pc:spChg chg="add mod">
          <ac:chgData name="Soundar, S (Sarathkumar)" userId="9e69836c-2e1f-465f-a7ed-359ea3f8a08e" providerId="ADAL" clId="{F7879CE1-87BB-4F31-B5A3-E23D3AE0B5D4}" dt="2022-02-10T01:13:48.984" v="1276" actId="1076"/>
          <ac:spMkLst>
            <pc:docMk/>
            <pc:sldMk cId="3989325432" sldId="267"/>
            <ac:spMk id="3" creationId="{94393126-F667-4063-8166-217494F7C1A6}"/>
          </ac:spMkLst>
        </pc:spChg>
        <pc:spChg chg="add del mod">
          <ac:chgData name="Soundar, S (Sarathkumar)" userId="9e69836c-2e1f-465f-a7ed-359ea3f8a08e" providerId="ADAL" clId="{F7879CE1-87BB-4F31-B5A3-E23D3AE0B5D4}" dt="2022-02-10T01:11:10.146" v="1244" actId="21"/>
          <ac:spMkLst>
            <pc:docMk/>
            <pc:sldMk cId="3989325432" sldId="267"/>
            <ac:spMk id="4" creationId="{56A5EF67-28D9-4E03-87A9-E7AD6E12A805}"/>
          </ac:spMkLst>
        </pc:spChg>
        <pc:spChg chg="add del mod">
          <ac:chgData name="Soundar, S (Sarathkumar)" userId="9e69836c-2e1f-465f-a7ed-359ea3f8a08e" providerId="ADAL" clId="{F7879CE1-87BB-4F31-B5A3-E23D3AE0B5D4}" dt="2022-02-10T01:11:10.146" v="1244" actId="21"/>
          <ac:spMkLst>
            <pc:docMk/>
            <pc:sldMk cId="3989325432" sldId="267"/>
            <ac:spMk id="5" creationId="{8C4AC48E-6CBF-4D63-90CC-60F63DCCD6F3}"/>
          </ac:spMkLst>
        </pc:spChg>
        <pc:spChg chg="add mod">
          <ac:chgData name="Soundar, S (Sarathkumar)" userId="9e69836c-2e1f-465f-a7ed-359ea3f8a08e" providerId="ADAL" clId="{F7879CE1-87BB-4F31-B5A3-E23D3AE0B5D4}" dt="2022-02-10T01:14:26.856" v="1282" actId="1076"/>
          <ac:spMkLst>
            <pc:docMk/>
            <pc:sldMk cId="3989325432" sldId="267"/>
            <ac:spMk id="6" creationId="{743D826E-9669-40FD-AAA1-25C2311C9E3D}"/>
          </ac:spMkLst>
        </pc:spChg>
        <pc:spChg chg="add del mod">
          <ac:chgData name="Soundar, S (Sarathkumar)" userId="9e69836c-2e1f-465f-a7ed-359ea3f8a08e" providerId="ADAL" clId="{F7879CE1-87BB-4F31-B5A3-E23D3AE0B5D4}" dt="2022-02-10T01:11:10.146" v="1244" actId="21"/>
          <ac:spMkLst>
            <pc:docMk/>
            <pc:sldMk cId="3989325432" sldId="267"/>
            <ac:spMk id="7" creationId="{B1AA109B-18DE-4BAF-ADAB-48ED4FB24D3B}"/>
          </ac:spMkLst>
        </pc:spChg>
        <pc:spChg chg="add del mod">
          <ac:chgData name="Soundar, S (Sarathkumar)" userId="9e69836c-2e1f-465f-a7ed-359ea3f8a08e" providerId="ADAL" clId="{F7879CE1-87BB-4F31-B5A3-E23D3AE0B5D4}" dt="2022-02-10T01:11:10.146" v="1244" actId="21"/>
          <ac:spMkLst>
            <pc:docMk/>
            <pc:sldMk cId="3989325432" sldId="267"/>
            <ac:spMk id="8" creationId="{88DF48D8-1379-4532-9315-44787DAD3DDC}"/>
          </ac:spMkLst>
        </pc:spChg>
        <pc:spChg chg="add del mod">
          <ac:chgData name="Soundar, S (Sarathkumar)" userId="9e69836c-2e1f-465f-a7ed-359ea3f8a08e" providerId="ADAL" clId="{F7879CE1-87BB-4F31-B5A3-E23D3AE0B5D4}" dt="2022-02-10T01:11:10.146" v="1244" actId="21"/>
          <ac:spMkLst>
            <pc:docMk/>
            <pc:sldMk cId="3989325432" sldId="267"/>
            <ac:spMk id="11" creationId="{FD5DFD7A-E3F2-4E1E-8D12-1BF3BC77B698}"/>
          </ac:spMkLst>
        </pc:spChg>
        <pc:spChg chg="add del mod">
          <ac:chgData name="Soundar, S (Sarathkumar)" userId="9e69836c-2e1f-465f-a7ed-359ea3f8a08e" providerId="ADAL" clId="{F7879CE1-87BB-4F31-B5A3-E23D3AE0B5D4}" dt="2022-02-10T01:11:10.146" v="1244" actId="21"/>
          <ac:spMkLst>
            <pc:docMk/>
            <pc:sldMk cId="3989325432" sldId="267"/>
            <ac:spMk id="12" creationId="{824E44DE-82B4-45F6-859A-243AB6E249CB}"/>
          </ac:spMkLst>
        </pc:spChg>
        <pc:spChg chg="add del mod">
          <ac:chgData name="Soundar, S (Sarathkumar)" userId="9e69836c-2e1f-465f-a7ed-359ea3f8a08e" providerId="ADAL" clId="{F7879CE1-87BB-4F31-B5A3-E23D3AE0B5D4}" dt="2022-02-10T01:11:10.146" v="1244" actId="21"/>
          <ac:spMkLst>
            <pc:docMk/>
            <pc:sldMk cId="3989325432" sldId="267"/>
            <ac:spMk id="15" creationId="{A743ECBB-DC4E-428D-B42D-315AF326047C}"/>
          </ac:spMkLst>
        </pc:spChg>
        <pc:spChg chg="add del mod">
          <ac:chgData name="Soundar, S (Sarathkumar)" userId="9e69836c-2e1f-465f-a7ed-359ea3f8a08e" providerId="ADAL" clId="{F7879CE1-87BB-4F31-B5A3-E23D3AE0B5D4}" dt="2022-02-10T01:11:10.146" v="1244" actId="21"/>
          <ac:spMkLst>
            <pc:docMk/>
            <pc:sldMk cId="3989325432" sldId="267"/>
            <ac:spMk id="16" creationId="{C1BED8AE-D1FD-488F-AA32-BBBB3CF83F47}"/>
          </ac:spMkLst>
        </pc:spChg>
        <pc:spChg chg="add del mod">
          <ac:chgData name="Soundar, S (Sarathkumar)" userId="9e69836c-2e1f-465f-a7ed-359ea3f8a08e" providerId="ADAL" clId="{F7879CE1-87BB-4F31-B5A3-E23D3AE0B5D4}" dt="2022-02-10T01:11:10.146" v="1244" actId="21"/>
          <ac:spMkLst>
            <pc:docMk/>
            <pc:sldMk cId="3989325432" sldId="267"/>
            <ac:spMk id="17" creationId="{B2DCD01A-DE64-483A-9A30-A9AF3F42D3C7}"/>
          </ac:spMkLst>
        </pc:spChg>
        <pc:spChg chg="add del mod">
          <ac:chgData name="Soundar, S (Sarathkumar)" userId="9e69836c-2e1f-465f-a7ed-359ea3f8a08e" providerId="ADAL" clId="{F7879CE1-87BB-4F31-B5A3-E23D3AE0B5D4}" dt="2022-02-10T01:11:10.146" v="1244" actId="21"/>
          <ac:spMkLst>
            <pc:docMk/>
            <pc:sldMk cId="3989325432" sldId="267"/>
            <ac:spMk id="18" creationId="{66BE5078-795E-4690-8FF0-006CDFAC281B}"/>
          </ac:spMkLst>
        </pc:spChg>
        <pc:spChg chg="add del mod">
          <ac:chgData name="Soundar, S (Sarathkumar)" userId="9e69836c-2e1f-465f-a7ed-359ea3f8a08e" providerId="ADAL" clId="{F7879CE1-87BB-4F31-B5A3-E23D3AE0B5D4}" dt="2022-02-10T01:11:10.146" v="1244" actId="21"/>
          <ac:spMkLst>
            <pc:docMk/>
            <pc:sldMk cId="3989325432" sldId="267"/>
            <ac:spMk id="24" creationId="{DFBE73FB-BD79-4075-9A2B-4FFC610A54AC}"/>
          </ac:spMkLst>
        </pc:spChg>
        <pc:spChg chg="add del mod">
          <ac:chgData name="Soundar, S (Sarathkumar)" userId="9e69836c-2e1f-465f-a7ed-359ea3f8a08e" providerId="ADAL" clId="{F7879CE1-87BB-4F31-B5A3-E23D3AE0B5D4}" dt="2022-02-10T01:11:10.146" v="1244" actId="21"/>
          <ac:spMkLst>
            <pc:docMk/>
            <pc:sldMk cId="3989325432" sldId="267"/>
            <ac:spMk id="25" creationId="{D3B23743-CC9E-4B54-BCF1-1A0A439B3E1C}"/>
          </ac:spMkLst>
        </pc:spChg>
        <pc:spChg chg="add del mod">
          <ac:chgData name="Soundar, S (Sarathkumar)" userId="9e69836c-2e1f-465f-a7ed-359ea3f8a08e" providerId="ADAL" clId="{F7879CE1-87BB-4F31-B5A3-E23D3AE0B5D4}" dt="2022-02-10T01:14:39.927" v="1285" actId="14100"/>
          <ac:spMkLst>
            <pc:docMk/>
            <pc:sldMk cId="3989325432" sldId="267"/>
            <ac:spMk id="29" creationId="{39C49E9A-5715-42C8-B74C-01AD24EC86BF}"/>
          </ac:spMkLst>
        </pc:spChg>
        <pc:spChg chg="add mod">
          <ac:chgData name="Soundar, S (Sarathkumar)" userId="9e69836c-2e1f-465f-a7ed-359ea3f8a08e" providerId="ADAL" clId="{F7879CE1-87BB-4F31-B5A3-E23D3AE0B5D4}" dt="2022-02-10T01:11:16.579" v="1246" actId="1076"/>
          <ac:spMkLst>
            <pc:docMk/>
            <pc:sldMk cId="3989325432" sldId="267"/>
            <ac:spMk id="30" creationId="{75AC959C-13C3-4F14-921B-C05B7B12B28A}"/>
          </ac:spMkLst>
        </pc:spChg>
        <pc:spChg chg="add mod">
          <ac:chgData name="Soundar, S (Sarathkumar)" userId="9e69836c-2e1f-465f-a7ed-359ea3f8a08e" providerId="ADAL" clId="{F7879CE1-87BB-4F31-B5A3-E23D3AE0B5D4}" dt="2022-02-10T01:11:16.579" v="1246" actId="1076"/>
          <ac:spMkLst>
            <pc:docMk/>
            <pc:sldMk cId="3989325432" sldId="267"/>
            <ac:spMk id="31" creationId="{82CA1EF1-03B6-43F9-B3AD-E9DD58C30B8C}"/>
          </ac:spMkLst>
        </pc:spChg>
        <pc:spChg chg="add mod">
          <ac:chgData name="Soundar, S (Sarathkumar)" userId="9e69836c-2e1f-465f-a7ed-359ea3f8a08e" providerId="ADAL" clId="{F7879CE1-87BB-4F31-B5A3-E23D3AE0B5D4}" dt="2022-02-10T01:11:16.579" v="1246" actId="1076"/>
          <ac:spMkLst>
            <pc:docMk/>
            <pc:sldMk cId="3989325432" sldId="267"/>
            <ac:spMk id="32" creationId="{59BCA87A-DB9D-4734-8DE2-651EB55B6327}"/>
          </ac:spMkLst>
        </pc:spChg>
        <pc:spChg chg="add mod">
          <ac:chgData name="Soundar, S (Sarathkumar)" userId="9e69836c-2e1f-465f-a7ed-359ea3f8a08e" providerId="ADAL" clId="{F7879CE1-87BB-4F31-B5A3-E23D3AE0B5D4}" dt="2022-02-10T01:11:16.579" v="1246" actId="1076"/>
          <ac:spMkLst>
            <pc:docMk/>
            <pc:sldMk cId="3989325432" sldId="267"/>
            <ac:spMk id="33" creationId="{860AAA07-FFAE-46C4-9695-FCB80906AC70}"/>
          </ac:spMkLst>
        </pc:spChg>
        <pc:spChg chg="add mod">
          <ac:chgData name="Soundar, S (Sarathkumar)" userId="9e69836c-2e1f-465f-a7ed-359ea3f8a08e" providerId="ADAL" clId="{F7879CE1-87BB-4F31-B5A3-E23D3AE0B5D4}" dt="2022-02-10T01:11:16.579" v="1246" actId="1076"/>
          <ac:spMkLst>
            <pc:docMk/>
            <pc:sldMk cId="3989325432" sldId="267"/>
            <ac:spMk id="35" creationId="{AEEE0C9F-219C-4846-95EF-658152E020BB}"/>
          </ac:spMkLst>
        </pc:spChg>
        <pc:spChg chg="add mod">
          <ac:chgData name="Soundar, S (Sarathkumar)" userId="9e69836c-2e1f-465f-a7ed-359ea3f8a08e" providerId="ADAL" clId="{F7879CE1-87BB-4F31-B5A3-E23D3AE0B5D4}" dt="2022-02-10T01:11:16.579" v="1246" actId="1076"/>
          <ac:spMkLst>
            <pc:docMk/>
            <pc:sldMk cId="3989325432" sldId="267"/>
            <ac:spMk id="36" creationId="{30CE35B1-1961-403B-AF49-52A3D1CCCDA5}"/>
          </ac:spMkLst>
        </pc:spChg>
        <pc:spChg chg="add mod">
          <ac:chgData name="Soundar, S (Sarathkumar)" userId="9e69836c-2e1f-465f-a7ed-359ea3f8a08e" providerId="ADAL" clId="{F7879CE1-87BB-4F31-B5A3-E23D3AE0B5D4}" dt="2022-02-10T01:11:16.579" v="1246" actId="1076"/>
          <ac:spMkLst>
            <pc:docMk/>
            <pc:sldMk cId="3989325432" sldId="267"/>
            <ac:spMk id="39" creationId="{ED4F05E8-C79D-46B1-8378-957D3D1544FF}"/>
          </ac:spMkLst>
        </pc:spChg>
        <pc:spChg chg="add mod">
          <ac:chgData name="Soundar, S (Sarathkumar)" userId="9e69836c-2e1f-465f-a7ed-359ea3f8a08e" providerId="ADAL" clId="{F7879CE1-87BB-4F31-B5A3-E23D3AE0B5D4}" dt="2022-02-10T01:11:16.579" v="1246" actId="1076"/>
          <ac:spMkLst>
            <pc:docMk/>
            <pc:sldMk cId="3989325432" sldId="267"/>
            <ac:spMk id="40" creationId="{B517C982-474C-4D88-8B50-E7ACF53A8546}"/>
          </ac:spMkLst>
        </pc:spChg>
        <pc:spChg chg="add mod">
          <ac:chgData name="Soundar, S (Sarathkumar)" userId="9e69836c-2e1f-465f-a7ed-359ea3f8a08e" providerId="ADAL" clId="{F7879CE1-87BB-4F31-B5A3-E23D3AE0B5D4}" dt="2022-02-10T01:11:53.096" v="1254" actId="14100"/>
          <ac:spMkLst>
            <pc:docMk/>
            <pc:sldMk cId="3989325432" sldId="267"/>
            <ac:spMk id="41" creationId="{21BA15FC-3796-4ABD-8F67-21F418EC4309}"/>
          </ac:spMkLst>
        </pc:spChg>
        <pc:spChg chg="add mod">
          <ac:chgData name="Soundar, S (Sarathkumar)" userId="9e69836c-2e1f-465f-a7ed-359ea3f8a08e" providerId="ADAL" clId="{F7879CE1-87BB-4F31-B5A3-E23D3AE0B5D4}" dt="2022-02-10T01:11:16.579" v="1246" actId="1076"/>
          <ac:spMkLst>
            <pc:docMk/>
            <pc:sldMk cId="3989325432" sldId="267"/>
            <ac:spMk id="42" creationId="{71035A99-8AE8-47AD-90E2-AECE1FB01F86}"/>
          </ac:spMkLst>
        </pc:spChg>
        <pc:spChg chg="add mod">
          <ac:chgData name="Soundar, S (Sarathkumar)" userId="9e69836c-2e1f-465f-a7ed-359ea3f8a08e" providerId="ADAL" clId="{F7879CE1-87BB-4F31-B5A3-E23D3AE0B5D4}" dt="2022-02-10T01:11:16.579" v="1246" actId="1076"/>
          <ac:spMkLst>
            <pc:docMk/>
            <pc:sldMk cId="3989325432" sldId="267"/>
            <ac:spMk id="43" creationId="{8CCE2402-1E03-4013-BEBC-15952798E388}"/>
          </ac:spMkLst>
        </pc:spChg>
        <pc:spChg chg="add mod">
          <ac:chgData name="Soundar, S (Sarathkumar)" userId="9e69836c-2e1f-465f-a7ed-359ea3f8a08e" providerId="ADAL" clId="{F7879CE1-87BB-4F31-B5A3-E23D3AE0B5D4}" dt="2022-02-10T01:11:16.579" v="1246" actId="1076"/>
          <ac:spMkLst>
            <pc:docMk/>
            <pc:sldMk cId="3989325432" sldId="267"/>
            <ac:spMk id="44" creationId="{4ADB1F1F-066D-4A21-9883-6DE22CEAADBF}"/>
          </ac:spMkLst>
        </pc:spChg>
        <pc:spChg chg="add del mod">
          <ac:chgData name="Soundar, S (Sarathkumar)" userId="9e69836c-2e1f-465f-a7ed-359ea3f8a08e" providerId="ADAL" clId="{F7879CE1-87BB-4F31-B5A3-E23D3AE0B5D4}" dt="2022-02-10T01:13:25.267" v="1270" actId="478"/>
          <ac:spMkLst>
            <pc:docMk/>
            <pc:sldMk cId="3989325432" sldId="267"/>
            <ac:spMk id="46" creationId="{0C656691-733D-4801-AEE8-24FC74CD7787}"/>
          </ac:spMkLst>
        </pc:spChg>
        <pc:spChg chg="add mod">
          <ac:chgData name="Soundar, S (Sarathkumar)" userId="9e69836c-2e1f-465f-a7ed-359ea3f8a08e" providerId="ADAL" clId="{F7879CE1-87BB-4F31-B5A3-E23D3AE0B5D4}" dt="2022-02-10T01:16:31.368" v="1301" actId="1076"/>
          <ac:spMkLst>
            <pc:docMk/>
            <pc:sldMk cId="3989325432" sldId="267"/>
            <ac:spMk id="47" creationId="{8D2C0B01-CDA3-472E-8E08-226072C18B1A}"/>
          </ac:spMkLst>
        </pc:spChg>
        <pc:spChg chg="add del mod">
          <ac:chgData name="Soundar, S (Sarathkumar)" userId="9e69836c-2e1f-465f-a7ed-359ea3f8a08e" providerId="ADAL" clId="{F7879CE1-87BB-4F31-B5A3-E23D3AE0B5D4}" dt="2022-02-10T01:12:10.673" v="1259"/>
          <ac:spMkLst>
            <pc:docMk/>
            <pc:sldMk cId="3989325432" sldId="267"/>
            <ac:spMk id="48" creationId="{6DCC3848-EEC9-4CC7-8230-33E1DE0C9A88}"/>
          </ac:spMkLst>
        </pc:spChg>
        <pc:spChg chg="add mod">
          <ac:chgData name="Soundar, S (Sarathkumar)" userId="9e69836c-2e1f-465f-a7ed-359ea3f8a08e" providerId="ADAL" clId="{F7879CE1-87BB-4F31-B5A3-E23D3AE0B5D4}" dt="2022-02-10T01:16:34.662" v="1302" actId="1076"/>
          <ac:spMkLst>
            <pc:docMk/>
            <pc:sldMk cId="3989325432" sldId="267"/>
            <ac:spMk id="49" creationId="{B7A9BB92-EF66-4C87-9ECE-A64504F98620}"/>
          </ac:spMkLst>
        </pc:spChg>
        <pc:spChg chg="add mod">
          <ac:chgData name="Soundar, S (Sarathkumar)" userId="9e69836c-2e1f-465f-a7ed-359ea3f8a08e" providerId="ADAL" clId="{F7879CE1-87BB-4F31-B5A3-E23D3AE0B5D4}" dt="2022-02-10T01:15:13.399" v="1293" actId="1076"/>
          <ac:spMkLst>
            <pc:docMk/>
            <pc:sldMk cId="3989325432" sldId="267"/>
            <ac:spMk id="56" creationId="{946A8A9B-D05E-44CB-AF6F-2429B3D822B7}"/>
          </ac:spMkLst>
        </pc:spChg>
        <pc:cxnChg chg="add del mod">
          <ac:chgData name="Soundar, S (Sarathkumar)" userId="9e69836c-2e1f-465f-a7ed-359ea3f8a08e" providerId="ADAL" clId="{F7879CE1-87BB-4F31-B5A3-E23D3AE0B5D4}" dt="2022-02-10T01:10:50.144" v="1238" actId="478"/>
          <ac:cxnSpMkLst>
            <pc:docMk/>
            <pc:sldMk cId="3989325432" sldId="267"/>
            <ac:cxnSpMk id="9" creationId="{E6824376-A8C7-4108-8954-88AAB7D57B27}"/>
          </ac:cxnSpMkLst>
        </pc:cxnChg>
        <pc:cxnChg chg="add del mod">
          <ac:chgData name="Soundar, S (Sarathkumar)" userId="9e69836c-2e1f-465f-a7ed-359ea3f8a08e" providerId="ADAL" clId="{F7879CE1-87BB-4F31-B5A3-E23D3AE0B5D4}" dt="2022-02-10T01:11:10.146" v="1244" actId="21"/>
          <ac:cxnSpMkLst>
            <pc:docMk/>
            <pc:sldMk cId="3989325432" sldId="267"/>
            <ac:cxnSpMk id="10" creationId="{3E31BA43-287B-464F-BF75-D56B000CD2F8}"/>
          </ac:cxnSpMkLst>
        </pc:cxnChg>
        <pc:cxnChg chg="add del mod">
          <ac:chgData name="Soundar, S (Sarathkumar)" userId="9e69836c-2e1f-465f-a7ed-359ea3f8a08e" providerId="ADAL" clId="{F7879CE1-87BB-4F31-B5A3-E23D3AE0B5D4}" dt="2022-02-10T01:11:10.146" v="1244" actId="21"/>
          <ac:cxnSpMkLst>
            <pc:docMk/>
            <pc:sldMk cId="3989325432" sldId="267"/>
            <ac:cxnSpMk id="13" creationId="{6B5E9CF9-6D84-456C-835A-1ED75E413ED2}"/>
          </ac:cxnSpMkLst>
        </pc:cxnChg>
        <pc:cxnChg chg="add del mod">
          <ac:chgData name="Soundar, S (Sarathkumar)" userId="9e69836c-2e1f-465f-a7ed-359ea3f8a08e" providerId="ADAL" clId="{F7879CE1-87BB-4F31-B5A3-E23D3AE0B5D4}" dt="2022-02-10T01:11:10.146" v="1244" actId="21"/>
          <ac:cxnSpMkLst>
            <pc:docMk/>
            <pc:sldMk cId="3989325432" sldId="267"/>
            <ac:cxnSpMk id="14" creationId="{F00275C3-C1D8-4A1E-9573-A20E6B1E62DE}"/>
          </ac:cxnSpMkLst>
        </pc:cxnChg>
        <pc:cxnChg chg="add mod">
          <ac:chgData name="Soundar, S (Sarathkumar)" userId="9e69836c-2e1f-465f-a7ed-359ea3f8a08e" providerId="ADAL" clId="{F7879CE1-87BB-4F31-B5A3-E23D3AE0B5D4}" dt="2022-02-10T01:17:25.009" v="1307" actId="1037"/>
          <ac:cxnSpMkLst>
            <pc:docMk/>
            <pc:sldMk cId="3989325432" sldId="267"/>
            <ac:cxnSpMk id="34" creationId="{06E303D7-0094-4AEC-A11A-FD44E32CF0C8}"/>
          </ac:cxnSpMkLst>
        </pc:cxnChg>
        <pc:cxnChg chg="add mod">
          <ac:chgData name="Soundar, S (Sarathkumar)" userId="9e69836c-2e1f-465f-a7ed-359ea3f8a08e" providerId="ADAL" clId="{F7879CE1-87BB-4F31-B5A3-E23D3AE0B5D4}" dt="2022-02-10T01:11:16.579" v="1246" actId="1076"/>
          <ac:cxnSpMkLst>
            <pc:docMk/>
            <pc:sldMk cId="3989325432" sldId="267"/>
            <ac:cxnSpMk id="37" creationId="{34C8A0A3-1D86-4C44-A6C6-4210B4C37522}"/>
          </ac:cxnSpMkLst>
        </pc:cxnChg>
        <pc:cxnChg chg="add mod">
          <ac:chgData name="Soundar, S (Sarathkumar)" userId="9e69836c-2e1f-465f-a7ed-359ea3f8a08e" providerId="ADAL" clId="{F7879CE1-87BB-4F31-B5A3-E23D3AE0B5D4}" dt="2022-02-10T01:11:16.579" v="1246" actId="1076"/>
          <ac:cxnSpMkLst>
            <pc:docMk/>
            <pc:sldMk cId="3989325432" sldId="267"/>
            <ac:cxnSpMk id="38" creationId="{64B67E40-537A-436D-8F40-C3CCDF1AAFDB}"/>
          </ac:cxnSpMkLst>
        </pc:cxnChg>
        <pc:cxnChg chg="add del mod">
          <ac:chgData name="Soundar, S (Sarathkumar)" userId="9e69836c-2e1f-465f-a7ed-359ea3f8a08e" providerId="ADAL" clId="{F7879CE1-87BB-4F31-B5A3-E23D3AE0B5D4}" dt="2022-02-10T01:13:20.751" v="1269" actId="11529"/>
          <ac:cxnSpMkLst>
            <pc:docMk/>
            <pc:sldMk cId="3989325432" sldId="267"/>
            <ac:cxnSpMk id="51" creationId="{A4C6BF31-BAEB-47F8-AC30-D01A52ADD2C0}"/>
          </ac:cxnSpMkLst>
        </pc:cxnChg>
        <pc:cxnChg chg="add del mod">
          <ac:chgData name="Soundar, S (Sarathkumar)" userId="9e69836c-2e1f-465f-a7ed-359ea3f8a08e" providerId="ADAL" clId="{F7879CE1-87BB-4F31-B5A3-E23D3AE0B5D4}" dt="2022-02-10T01:16:15.030" v="1298" actId="478"/>
          <ac:cxnSpMkLst>
            <pc:docMk/>
            <pc:sldMk cId="3989325432" sldId="267"/>
            <ac:cxnSpMk id="53" creationId="{995278EC-532B-4374-9DA7-DD44C2698C2D}"/>
          </ac:cxnSpMkLst>
        </pc:cxnChg>
        <pc:cxnChg chg="add">
          <ac:chgData name="Soundar, S (Sarathkumar)" userId="9e69836c-2e1f-465f-a7ed-359ea3f8a08e" providerId="ADAL" clId="{F7879CE1-87BB-4F31-B5A3-E23D3AE0B5D4}" dt="2022-02-10T01:15:57.258" v="1294" actId="11529"/>
          <ac:cxnSpMkLst>
            <pc:docMk/>
            <pc:sldMk cId="3989325432" sldId="267"/>
            <ac:cxnSpMk id="58" creationId="{B8EB7521-0712-40C6-8AA3-9DA977A37B61}"/>
          </ac:cxnSpMkLst>
        </pc:cxnChg>
        <pc:cxnChg chg="add del mod">
          <ac:chgData name="Soundar, S (Sarathkumar)" userId="9e69836c-2e1f-465f-a7ed-359ea3f8a08e" providerId="ADAL" clId="{F7879CE1-87BB-4F31-B5A3-E23D3AE0B5D4}" dt="2022-02-10T01:16:36.451" v="1303" actId="478"/>
          <ac:cxnSpMkLst>
            <pc:docMk/>
            <pc:sldMk cId="3989325432" sldId="267"/>
            <ac:cxnSpMk id="60" creationId="{A6BC7945-62F6-414B-8CD6-61ACBC1F68B8}"/>
          </ac:cxnSpMkLst>
        </pc:cxnChg>
        <pc:cxnChg chg="add del mod">
          <ac:chgData name="Soundar, S (Sarathkumar)" userId="9e69836c-2e1f-465f-a7ed-359ea3f8a08e" providerId="ADAL" clId="{F7879CE1-87BB-4F31-B5A3-E23D3AE0B5D4}" dt="2022-02-10T01:16:11.088" v="1297" actId="478"/>
          <ac:cxnSpMkLst>
            <pc:docMk/>
            <pc:sldMk cId="3989325432" sldId="267"/>
            <ac:cxnSpMk id="62" creationId="{EFEAAC52-7EDC-47BE-B107-58723A56A49E}"/>
          </ac:cxnSpMkLst>
        </pc:cxnChg>
        <pc:cxnChg chg="add del mod">
          <ac:chgData name="Soundar, S (Sarathkumar)" userId="9e69836c-2e1f-465f-a7ed-359ea3f8a08e" providerId="ADAL" clId="{F7879CE1-87BB-4F31-B5A3-E23D3AE0B5D4}" dt="2022-02-10T01:16:29.288" v="1300" actId="478"/>
          <ac:cxnSpMkLst>
            <pc:docMk/>
            <pc:sldMk cId="3989325432" sldId="267"/>
            <ac:cxnSpMk id="64" creationId="{16473A14-A9A5-4363-A46B-903464B0BB32}"/>
          </ac:cxnSpMkLst>
        </pc:cxnChg>
        <pc:cxnChg chg="add">
          <ac:chgData name="Soundar, S (Sarathkumar)" userId="9e69836c-2e1f-465f-a7ed-359ea3f8a08e" providerId="ADAL" clId="{F7879CE1-87BB-4F31-B5A3-E23D3AE0B5D4}" dt="2022-02-10T01:16:43.595" v="1304" actId="11529"/>
          <ac:cxnSpMkLst>
            <pc:docMk/>
            <pc:sldMk cId="3989325432" sldId="267"/>
            <ac:cxnSpMk id="67" creationId="{6C82AA9D-D849-4D2E-921D-58D2D9697D97}"/>
          </ac:cxnSpMkLst>
        </pc:cxnChg>
        <pc:cxnChg chg="add">
          <ac:chgData name="Soundar, S (Sarathkumar)" userId="9e69836c-2e1f-465f-a7ed-359ea3f8a08e" providerId="ADAL" clId="{F7879CE1-87BB-4F31-B5A3-E23D3AE0B5D4}" dt="2022-02-10T01:17:13.803" v="1305" actId="11529"/>
          <ac:cxnSpMkLst>
            <pc:docMk/>
            <pc:sldMk cId="3989325432" sldId="267"/>
            <ac:cxnSpMk id="69" creationId="{13025A3F-622D-4602-A122-37A127DCD940}"/>
          </ac:cxnSpMkLst>
        </pc:cxnChg>
      </pc:sldChg>
      <pc:sldChg chg="addSp delSp modSp new mod">
        <pc:chgData name="Soundar, S (Sarathkumar)" userId="9e69836c-2e1f-465f-a7ed-359ea3f8a08e" providerId="ADAL" clId="{F7879CE1-87BB-4F31-B5A3-E23D3AE0B5D4}" dt="2022-02-10T01:58:09.089" v="1515" actId="208"/>
        <pc:sldMkLst>
          <pc:docMk/>
          <pc:sldMk cId="957728936" sldId="268"/>
        </pc:sldMkLst>
        <pc:spChg chg="mod">
          <ac:chgData name="Soundar, S (Sarathkumar)" userId="9e69836c-2e1f-465f-a7ed-359ea3f8a08e" providerId="ADAL" clId="{F7879CE1-87BB-4F31-B5A3-E23D3AE0B5D4}" dt="2022-02-10T01:51:00.324" v="1369" actId="1076"/>
          <ac:spMkLst>
            <pc:docMk/>
            <pc:sldMk cId="957728936" sldId="268"/>
            <ac:spMk id="2" creationId="{77F703FA-237F-4567-B20D-9859A3CB2F29}"/>
          </ac:spMkLst>
        </pc:spChg>
        <pc:spChg chg="add mod">
          <ac:chgData name="Soundar, S (Sarathkumar)" userId="9e69836c-2e1f-465f-a7ed-359ea3f8a08e" providerId="ADAL" clId="{F7879CE1-87BB-4F31-B5A3-E23D3AE0B5D4}" dt="2022-02-10T01:19:44.489" v="1319"/>
          <ac:spMkLst>
            <pc:docMk/>
            <pc:sldMk cId="957728936" sldId="268"/>
            <ac:spMk id="3" creationId="{D1111FA8-8B49-41CC-8291-11D5ED9B594B}"/>
          </ac:spMkLst>
        </pc:spChg>
        <pc:spChg chg="add mod">
          <ac:chgData name="Soundar, S (Sarathkumar)" userId="9e69836c-2e1f-465f-a7ed-359ea3f8a08e" providerId="ADAL" clId="{F7879CE1-87BB-4F31-B5A3-E23D3AE0B5D4}" dt="2022-02-10T01:19:44.489" v="1319"/>
          <ac:spMkLst>
            <pc:docMk/>
            <pc:sldMk cId="957728936" sldId="268"/>
            <ac:spMk id="4" creationId="{5C2D48B3-D6A5-4EA8-A9BF-4FC1FF2F8C2D}"/>
          </ac:spMkLst>
        </pc:spChg>
        <pc:spChg chg="add mod">
          <ac:chgData name="Soundar, S (Sarathkumar)" userId="9e69836c-2e1f-465f-a7ed-359ea3f8a08e" providerId="ADAL" clId="{F7879CE1-87BB-4F31-B5A3-E23D3AE0B5D4}" dt="2022-02-10T01:51:10.082" v="1372" actId="1076"/>
          <ac:spMkLst>
            <pc:docMk/>
            <pc:sldMk cId="957728936" sldId="268"/>
            <ac:spMk id="5" creationId="{6817FD47-469D-4730-9D07-6DEA7EAB3D4D}"/>
          </ac:spMkLst>
        </pc:spChg>
        <pc:spChg chg="add mod">
          <ac:chgData name="Soundar, S (Sarathkumar)" userId="9e69836c-2e1f-465f-a7ed-359ea3f8a08e" providerId="ADAL" clId="{F7879CE1-87BB-4F31-B5A3-E23D3AE0B5D4}" dt="2022-02-10T01:58:09.089" v="1515" actId="208"/>
          <ac:spMkLst>
            <pc:docMk/>
            <pc:sldMk cId="957728936" sldId="268"/>
            <ac:spMk id="6" creationId="{98FFD7E4-1F15-4FDF-8EA3-4BD5D7E16099}"/>
          </ac:spMkLst>
        </pc:spChg>
        <pc:spChg chg="add mod">
          <ac:chgData name="Soundar, S (Sarathkumar)" userId="9e69836c-2e1f-465f-a7ed-359ea3f8a08e" providerId="ADAL" clId="{F7879CE1-87BB-4F31-B5A3-E23D3AE0B5D4}" dt="2022-02-10T01:19:44.489" v="1319"/>
          <ac:spMkLst>
            <pc:docMk/>
            <pc:sldMk cId="957728936" sldId="268"/>
            <ac:spMk id="7" creationId="{6FA732D5-6BE6-4393-B6F9-9F189AEA6BAF}"/>
          </ac:spMkLst>
        </pc:spChg>
        <pc:spChg chg="add mod">
          <ac:chgData name="Soundar, S (Sarathkumar)" userId="9e69836c-2e1f-465f-a7ed-359ea3f8a08e" providerId="ADAL" clId="{F7879CE1-87BB-4F31-B5A3-E23D3AE0B5D4}" dt="2022-02-10T01:19:44.489" v="1319"/>
          <ac:spMkLst>
            <pc:docMk/>
            <pc:sldMk cId="957728936" sldId="268"/>
            <ac:spMk id="8" creationId="{9425FCB7-E14E-4335-89FF-F71AAD814F73}"/>
          </ac:spMkLst>
        </pc:spChg>
        <pc:spChg chg="add mod">
          <ac:chgData name="Soundar, S (Sarathkumar)" userId="9e69836c-2e1f-465f-a7ed-359ea3f8a08e" providerId="ADAL" clId="{F7879CE1-87BB-4F31-B5A3-E23D3AE0B5D4}" dt="2022-02-10T01:19:44.489" v="1319"/>
          <ac:spMkLst>
            <pc:docMk/>
            <pc:sldMk cId="957728936" sldId="268"/>
            <ac:spMk id="9" creationId="{06F788CD-D3A7-4B3B-A903-A63604AEFECB}"/>
          </ac:spMkLst>
        </pc:spChg>
        <pc:spChg chg="add mod">
          <ac:chgData name="Soundar, S (Sarathkumar)" userId="9e69836c-2e1f-465f-a7ed-359ea3f8a08e" providerId="ADAL" clId="{F7879CE1-87BB-4F31-B5A3-E23D3AE0B5D4}" dt="2022-02-10T01:19:44.489" v="1319"/>
          <ac:spMkLst>
            <pc:docMk/>
            <pc:sldMk cId="957728936" sldId="268"/>
            <ac:spMk id="11" creationId="{73C9B75D-00E1-4DB8-BE75-B60309A3D5C9}"/>
          </ac:spMkLst>
        </pc:spChg>
        <pc:spChg chg="add mod">
          <ac:chgData name="Soundar, S (Sarathkumar)" userId="9e69836c-2e1f-465f-a7ed-359ea3f8a08e" providerId="ADAL" clId="{F7879CE1-87BB-4F31-B5A3-E23D3AE0B5D4}" dt="2022-02-10T01:19:44.489" v="1319"/>
          <ac:spMkLst>
            <pc:docMk/>
            <pc:sldMk cId="957728936" sldId="268"/>
            <ac:spMk id="12" creationId="{6AB66630-798E-422C-AAA5-DC9B0A4A7F99}"/>
          </ac:spMkLst>
        </pc:spChg>
        <pc:spChg chg="add mod">
          <ac:chgData name="Soundar, S (Sarathkumar)" userId="9e69836c-2e1f-465f-a7ed-359ea3f8a08e" providerId="ADAL" clId="{F7879CE1-87BB-4F31-B5A3-E23D3AE0B5D4}" dt="2022-02-10T01:19:44.489" v="1319"/>
          <ac:spMkLst>
            <pc:docMk/>
            <pc:sldMk cId="957728936" sldId="268"/>
            <ac:spMk id="15" creationId="{6F5A39AB-B660-4612-AEEE-0CA8700A59C4}"/>
          </ac:spMkLst>
        </pc:spChg>
        <pc:spChg chg="add mod">
          <ac:chgData name="Soundar, S (Sarathkumar)" userId="9e69836c-2e1f-465f-a7ed-359ea3f8a08e" providerId="ADAL" clId="{F7879CE1-87BB-4F31-B5A3-E23D3AE0B5D4}" dt="2022-02-10T01:19:44.489" v="1319"/>
          <ac:spMkLst>
            <pc:docMk/>
            <pc:sldMk cId="957728936" sldId="268"/>
            <ac:spMk id="16" creationId="{283DC2C4-4433-42ED-BB8C-5B9A1C5D3B21}"/>
          </ac:spMkLst>
        </pc:spChg>
        <pc:spChg chg="add mod">
          <ac:chgData name="Soundar, S (Sarathkumar)" userId="9e69836c-2e1f-465f-a7ed-359ea3f8a08e" providerId="ADAL" clId="{F7879CE1-87BB-4F31-B5A3-E23D3AE0B5D4}" dt="2022-02-10T01:51:06.321" v="1371" actId="14100"/>
          <ac:spMkLst>
            <pc:docMk/>
            <pc:sldMk cId="957728936" sldId="268"/>
            <ac:spMk id="17" creationId="{1EEB02B6-750B-489C-8669-B1145E1E7C92}"/>
          </ac:spMkLst>
        </pc:spChg>
        <pc:spChg chg="add mod">
          <ac:chgData name="Soundar, S (Sarathkumar)" userId="9e69836c-2e1f-465f-a7ed-359ea3f8a08e" providerId="ADAL" clId="{F7879CE1-87BB-4F31-B5A3-E23D3AE0B5D4}" dt="2022-02-10T01:55:23.562" v="1456" actId="1076"/>
          <ac:spMkLst>
            <pc:docMk/>
            <pc:sldMk cId="957728936" sldId="268"/>
            <ac:spMk id="18" creationId="{237BCEBC-7EF4-4980-A179-32EB5FA16F7E}"/>
          </ac:spMkLst>
        </pc:spChg>
        <pc:spChg chg="add mod">
          <ac:chgData name="Soundar, S (Sarathkumar)" userId="9e69836c-2e1f-465f-a7ed-359ea3f8a08e" providerId="ADAL" clId="{F7879CE1-87BB-4F31-B5A3-E23D3AE0B5D4}" dt="2022-02-10T01:19:44.489" v="1319"/>
          <ac:spMkLst>
            <pc:docMk/>
            <pc:sldMk cId="957728936" sldId="268"/>
            <ac:spMk id="19" creationId="{E09090A8-EBAE-47F3-82B0-36F50894FD91}"/>
          </ac:spMkLst>
        </pc:spChg>
        <pc:spChg chg="add mod">
          <ac:chgData name="Soundar, S (Sarathkumar)" userId="9e69836c-2e1f-465f-a7ed-359ea3f8a08e" providerId="ADAL" clId="{F7879CE1-87BB-4F31-B5A3-E23D3AE0B5D4}" dt="2022-02-10T01:19:44.489" v="1319"/>
          <ac:spMkLst>
            <pc:docMk/>
            <pc:sldMk cId="957728936" sldId="268"/>
            <ac:spMk id="20" creationId="{316F59FD-C4B3-47A6-9069-7BE579AC8705}"/>
          </ac:spMkLst>
        </pc:spChg>
        <pc:spChg chg="add mod">
          <ac:chgData name="Soundar, S (Sarathkumar)" userId="9e69836c-2e1f-465f-a7ed-359ea3f8a08e" providerId="ADAL" clId="{F7879CE1-87BB-4F31-B5A3-E23D3AE0B5D4}" dt="2022-02-10T01:50:46.865" v="1363" actId="1076"/>
          <ac:spMkLst>
            <pc:docMk/>
            <pc:sldMk cId="957728936" sldId="268"/>
            <ac:spMk id="21" creationId="{1797BBCC-2BB1-4ABE-AC24-141DABDD9F9E}"/>
          </ac:spMkLst>
        </pc:spChg>
        <pc:spChg chg="add mod">
          <ac:chgData name="Soundar, S (Sarathkumar)" userId="9e69836c-2e1f-465f-a7ed-359ea3f8a08e" providerId="ADAL" clId="{F7879CE1-87BB-4F31-B5A3-E23D3AE0B5D4}" dt="2022-02-10T01:50:50.714" v="1364" actId="1076"/>
          <ac:spMkLst>
            <pc:docMk/>
            <pc:sldMk cId="957728936" sldId="268"/>
            <ac:spMk id="22" creationId="{5A685C19-CE0B-41F7-8741-D2C8101A0C31}"/>
          </ac:spMkLst>
        </pc:spChg>
        <pc:spChg chg="add mod">
          <ac:chgData name="Soundar, S (Sarathkumar)" userId="9e69836c-2e1f-465f-a7ed-359ea3f8a08e" providerId="ADAL" clId="{F7879CE1-87BB-4F31-B5A3-E23D3AE0B5D4}" dt="2022-02-10T01:54:55.913" v="1454" actId="1076"/>
          <ac:spMkLst>
            <pc:docMk/>
            <pc:sldMk cId="957728936" sldId="268"/>
            <ac:spMk id="23" creationId="{8CAD606D-FC59-4B8C-9905-9A7799EF81C2}"/>
          </ac:spMkLst>
        </pc:spChg>
        <pc:spChg chg="add mod">
          <ac:chgData name="Soundar, S (Sarathkumar)" userId="9e69836c-2e1f-465f-a7ed-359ea3f8a08e" providerId="ADAL" clId="{F7879CE1-87BB-4F31-B5A3-E23D3AE0B5D4}" dt="2022-02-10T01:50:53.010" v="1365" actId="1076"/>
          <ac:spMkLst>
            <pc:docMk/>
            <pc:sldMk cId="957728936" sldId="268"/>
            <ac:spMk id="29" creationId="{6FDDAFD5-E0D4-409C-9D05-4C0CC0A45424}"/>
          </ac:spMkLst>
        </pc:spChg>
        <pc:spChg chg="add mod">
          <ac:chgData name="Soundar, S (Sarathkumar)" userId="9e69836c-2e1f-465f-a7ed-359ea3f8a08e" providerId="ADAL" clId="{F7879CE1-87BB-4F31-B5A3-E23D3AE0B5D4}" dt="2022-02-10T01:50:55.154" v="1366" actId="1076"/>
          <ac:spMkLst>
            <pc:docMk/>
            <pc:sldMk cId="957728936" sldId="268"/>
            <ac:spMk id="30" creationId="{E6C5BB4B-755F-4F25-9242-A6274C1FC5A4}"/>
          </ac:spMkLst>
        </pc:spChg>
        <pc:spChg chg="add mod">
          <ac:chgData name="Soundar, S (Sarathkumar)" userId="9e69836c-2e1f-465f-a7ed-359ea3f8a08e" providerId="ADAL" clId="{F7879CE1-87BB-4F31-B5A3-E23D3AE0B5D4}" dt="2022-02-10T01:50:59.179" v="1368" actId="1076"/>
          <ac:spMkLst>
            <pc:docMk/>
            <pc:sldMk cId="957728936" sldId="268"/>
            <ac:spMk id="31" creationId="{36890C0F-7BAC-4523-827A-67017A15F6F8}"/>
          </ac:spMkLst>
        </pc:spChg>
        <pc:spChg chg="add mod">
          <ac:chgData name="Soundar, S (Sarathkumar)" userId="9e69836c-2e1f-465f-a7ed-359ea3f8a08e" providerId="ADAL" clId="{F7879CE1-87BB-4F31-B5A3-E23D3AE0B5D4}" dt="2022-02-10T01:52:20.056" v="1398" actId="1035"/>
          <ac:spMkLst>
            <pc:docMk/>
            <pc:sldMk cId="957728936" sldId="268"/>
            <ac:spMk id="43" creationId="{080F7B52-8FFA-47EC-9F96-5A2B9750ED80}"/>
          </ac:spMkLst>
        </pc:spChg>
        <pc:spChg chg="add del mod">
          <ac:chgData name="Soundar, S (Sarathkumar)" userId="9e69836c-2e1f-465f-a7ed-359ea3f8a08e" providerId="ADAL" clId="{F7879CE1-87BB-4F31-B5A3-E23D3AE0B5D4}" dt="2022-02-10T01:52:48.573" v="1412" actId="478"/>
          <ac:spMkLst>
            <pc:docMk/>
            <pc:sldMk cId="957728936" sldId="268"/>
            <ac:spMk id="44" creationId="{0981B661-703A-475F-998E-CAFF1E602FEE}"/>
          </ac:spMkLst>
        </pc:spChg>
        <pc:spChg chg="add mod">
          <ac:chgData name="Soundar, S (Sarathkumar)" userId="9e69836c-2e1f-465f-a7ed-359ea3f8a08e" providerId="ADAL" clId="{F7879CE1-87BB-4F31-B5A3-E23D3AE0B5D4}" dt="2022-02-10T01:55:12.697" v="1455" actId="1076"/>
          <ac:spMkLst>
            <pc:docMk/>
            <pc:sldMk cId="957728936" sldId="268"/>
            <ac:spMk id="45" creationId="{3CCF53B5-C9C4-4028-8A60-78A381D82C86}"/>
          </ac:spMkLst>
        </pc:spChg>
        <pc:spChg chg="add mod">
          <ac:chgData name="Soundar, S (Sarathkumar)" userId="9e69836c-2e1f-465f-a7ed-359ea3f8a08e" providerId="ADAL" clId="{F7879CE1-87BB-4F31-B5A3-E23D3AE0B5D4}" dt="2022-02-10T01:53:22.971" v="1437" actId="20577"/>
          <ac:spMkLst>
            <pc:docMk/>
            <pc:sldMk cId="957728936" sldId="268"/>
            <ac:spMk id="46" creationId="{68F24415-A3A9-4C0B-B512-9A3EA29D5F47}"/>
          </ac:spMkLst>
        </pc:spChg>
        <pc:spChg chg="add mod">
          <ac:chgData name="Soundar, S (Sarathkumar)" userId="9e69836c-2e1f-465f-a7ed-359ea3f8a08e" providerId="ADAL" clId="{F7879CE1-87BB-4F31-B5A3-E23D3AE0B5D4}" dt="2022-02-10T01:54:19.936" v="1442" actId="14100"/>
          <ac:spMkLst>
            <pc:docMk/>
            <pc:sldMk cId="957728936" sldId="268"/>
            <ac:spMk id="49" creationId="{1F5DF986-6791-4DEA-BDB4-1F1B1F6CEA44}"/>
          </ac:spMkLst>
        </pc:spChg>
        <pc:spChg chg="add mod">
          <ac:chgData name="Soundar, S (Sarathkumar)" userId="9e69836c-2e1f-465f-a7ed-359ea3f8a08e" providerId="ADAL" clId="{F7879CE1-87BB-4F31-B5A3-E23D3AE0B5D4}" dt="2022-02-10T01:54:49.074" v="1453" actId="1076"/>
          <ac:spMkLst>
            <pc:docMk/>
            <pc:sldMk cId="957728936" sldId="268"/>
            <ac:spMk id="50" creationId="{0A8C7044-8359-4E44-A9A1-1C643F594066}"/>
          </ac:spMkLst>
        </pc:spChg>
        <pc:cxnChg chg="add mod">
          <ac:chgData name="Soundar, S (Sarathkumar)" userId="9e69836c-2e1f-465f-a7ed-359ea3f8a08e" providerId="ADAL" clId="{F7879CE1-87BB-4F31-B5A3-E23D3AE0B5D4}" dt="2022-02-10T01:19:44.489" v="1319"/>
          <ac:cxnSpMkLst>
            <pc:docMk/>
            <pc:sldMk cId="957728936" sldId="268"/>
            <ac:cxnSpMk id="10" creationId="{5A636020-36BE-43C0-A2DA-BE04F9B49B03}"/>
          </ac:cxnSpMkLst>
        </pc:cxnChg>
        <pc:cxnChg chg="add mod">
          <ac:chgData name="Soundar, S (Sarathkumar)" userId="9e69836c-2e1f-465f-a7ed-359ea3f8a08e" providerId="ADAL" clId="{F7879CE1-87BB-4F31-B5A3-E23D3AE0B5D4}" dt="2022-02-10T01:19:44.489" v="1319"/>
          <ac:cxnSpMkLst>
            <pc:docMk/>
            <pc:sldMk cId="957728936" sldId="268"/>
            <ac:cxnSpMk id="13" creationId="{90564147-9CD5-4106-8EF6-C796A61EDC1D}"/>
          </ac:cxnSpMkLst>
        </pc:cxnChg>
        <pc:cxnChg chg="add mod">
          <ac:chgData name="Soundar, S (Sarathkumar)" userId="9e69836c-2e1f-465f-a7ed-359ea3f8a08e" providerId="ADAL" clId="{F7879CE1-87BB-4F31-B5A3-E23D3AE0B5D4}" dt="2022-02-10T01:19:44.489" v="1319"/>
          <ac:cxnSpMkLst>
            <pc:docMk/>
            <pc:sldMk cId="957728936" sldId="268"/>
            <ac:cxnSpMk id="14" creationId="{7E32E420-FD43-4CA4-8962-EC87E5ABD00E}"/>
          </ac:cxnSpMkLst>
        </pc:cxnChg>
        <pc:cxnChg chg="add mod">
          <ac:chgData name="Soundar, S (Sarathkumar)" userId="9e69836c-2e1f-465f-a7ed-359ea3f8a08e" providerId="ADAL" clId="{F7879CE1-87BB-4F31-B5A3-E23D3AE0B5D4}" dt="2022-02-10T01:19:44.489" v="1319"/>
          <ac:cxnSpMkLst>
            <pc:docMk/>
            <pc:sldMk cId="957728936" sldId="268"/>
            <ac:cxnSpMk id="24" creationId="{B8434DA9-DA90-4617-A164-8FE17162D785}"/>
          </ac:cxnSpMkLst>
        </pc:cxnChg>
        <pc:cxnChg chg="add del mod">
          <ac:chgData name="Soundar, S (Sarathkumar)" userId="9e69836c-2e1f-465f-a7ed-359ea3f8a08e" providerId="ADAL" clId="{F7879CE1-87BB-4F31-B5A3-E23D3AE0B5D4}" dt="2022-02-10T01:49:39.758" v="1352" actId="478"/>
          <ac:cxnSpMkLst>
            <pc:docMk/>
            <pc:sldMk cId="957728936" sldId="268"/>
            <ac:cxnSpMk id="25" creationId="{EB73C6A5-B6D9-4B02-B680-AE273D3D0FE0}"/>
          </ac:cxnSpMkLst>
        </pc:cxnChg>
        <pc:cxnChg chg="add del mod">
          <ac:chgData name="Soundar, S (Sarathkumar)" userId="9e69836c-2e1f-465f-a7ed-359ea3f8a08e" providerId="ADAL" clId="{F7879CE1-87BB-4F31-B5A3-E23D3AE0B5D4}" dt="2022-02-10T01:49:07.819" v="1344" actId="478"/>
          <ac:cxnSpMkLst>
            <pc:docMk/>
            <pc:sldMk cId="957728936" sldId="268"/>
            <ac:cxnSpMk id="26" creationId="{84B12FFD-E602-4F4B-BDF0-459AD4F0A195}"/>
          </ac:cxnSpMkLst>
        </pc:cxnChg>
        <pc:cxnChg chg="add mod">
          <ac:chgData name="Soundar, S (Sarathkumar)" userId="9e69836c-2e1f-465f-a7ed-359ea3f8a08e" providerId="ADAL" clId="{F7879CE1-87BB-4F31-B5A3-E23D3AE0B5D4}" dt="2022-02-10T01:51:18.725" v="1374" actId="14100"/>
          <ac:cxnSpMkLst>
            <pc:docMk/>
            <pc:sldMk cId="957728936" sldId="268"/>
            <ac:cxnSpMk id="33" creationId="{BAE9F6FA-076D-40D9-864E-15566182ED15}"/>
          </ac:cxnSpMkLst>
        </pc:cxnChg>
        <pc:cxnChg chg="add del mod">
          <ac:chgData name="Soundar, S (Sarathkumar)" userId="9e69836c-2e1f-465f-a7ed-359ea3f8a08e" providerId="ADAL" clId="{F7879CE1-87BB-4F31-B5A3-E23D3AE0B5D4}" dt="2022-02-10T01:51:25.594" v="1376" actId="11529"/>
          <ac:cxnSpMkLst>
            <pc:docMk/>
            <pc:sldMk cId="957728936" sldId="268"/>
            <ac:cxnSpMk id="36" creationId="{264F56F8-6260-4775-B947-506F88B8D89C}"/>
          </ac:cxnSpMkLst>
        </pc:cxnChg>
        <pc:cxnChg chg="add">
          <ac:chgData name="Soundar, S (Sarathkumar)" userId="9e69836c-2e1f-465f-a7ed-359ea3f8a08e" providerId="ADAL" clId="{F7879CE1-87BB-4F31-B5A3-E23D3AE0B5D4}" dt="2022-02-10T01:51:37.131" v="1377" actId="11529"/>
          <ac:cxnSpMkLst>
            <pc:docMk/>
            <pc:sldMk cId="957728936" sldId="268"/>
            <ac:cxnSpMk id="38" creationId="{1F6CF0AE-3266-49D1-87E7-6F9ED989297F}"/>
          </ac:cxnSpMkLst>
        </pc:cxnChg>
        <pc:cxnChg chg="add">
          <ac:chgData name="Soundar, S (Sarathkumar)" userId="9e69836c-2e1f-465f-a7ed-359ea3f8a08e" providerId="ADAL" clId="{F7879CE1-87BB-4F31-B5A3-E23D3AE0B5D4}" dt="2022-02-10T01:51:50.539" v="1378" actId="11529"/>
          <ac:cxnSpMkLst>
            <pc:docMk/>
            <pc:sldMk cId="957728936" sldId="268"/>
            <ac:cxnSpMk id="40" creationId="{5F5F349C-D62E-4CC8-B1A1-C243D965A220}"/>
          </ac:cxnSpMkLst>
        </pc:cxnChg>
        <pc:cxnChg chg="add">
          <ac:chgData name="Soundar, S (Sarathkumar)" userId="9e69836c-2e1f-465f-a7ed-359ea3f8a08e" providerId="ADAL" clId="{F7879CE1-87BB-4F31-B5A3-E23D3AE0B5D4}" dt="2022-02-10T01:51:55.309" v="1379" actId="11529"/>
          <ac:cxnSpMkLst>
            <pc:docMk/>
            <pc:sldMk cId="957728936" sldId="268"/>
            <ac:cxnSpMk id="42" creationId="{35D11C44-4AF5-4D28-ADBA-B515BD8F88B6}"/>
          </ac:cxnSpMkLst>
        </pc:cxnChg>
        <pc:cxnChg chg="add mod">
          <ac:chgData name="Soundar, S (Sarathkumar)" userId="9e69836c-2e1f-465f-a7ed-359ea3f8a08e" providerId="ADAL" clId="{F7879CE1-87BB-4F31-B5A3-E23D3AE0B5D4}" dt="2022-02-10T01:57:51.114" v="1514" actId="14100"/>
          <ac:cxnSpMkLst>
            <pc:docMk/>
            <pc:sldMk cId="957728936" sldId="268"/>
            <ac:cxnSpMk id="48" creationId="{B90996EC-C04F-49EB-ADFD-9A977B7FE9CB}"/>
          </ac:cxnSpMkLst>
        </pc:cxnChg>
      </pc:sldChg>
      <pc:sldChg chg="addSp delSp modSp new mod">
        <pc:chgData name="Soundar, S (Sarathkumar)" userId="9e69836c-2e1f-465f-a7ed-359ea3f8a08e" providerId="ADAL" clId="{F7879CE1-87BB-4F31-B5A3-E23D3AE0B5D4}" dt="2022-02-10T03:14:41.562" v="1640" actId="478"/>
        <pc:sldMkLst>
          <pc:docMk/>
          <pc:sldMk cId="3575101370" sldId="269"/>
        </pc:sldMkLst>
        <pc:spChg chg="mod">
          <ac:chgData name="Soundar, S (Sarathkumar)" userId="9e69836c-2e1f-465f-a7ed-359ea3f8a08e" providerId="ADAL" clId="{F7879CE1-87BB-4F31-B5A3-E23D3AE0B5D4}" dt="2022-02-10T03:09:29.873" v="1592" actId="1076"/>
          <ac:spMkLst>
            <pc:docMk/>
            <pc:sldMk cId="3575101370" sldId="269"/>
            <ac:spMk id="2" creationId="{F043FB6D-7FB8-4973-83C1-42D3FDBE0657}"/>
          </ac:spMkLst>
        </pc:spChg>
        <pc:spChg chg="add mod">
          <ac:chgData name="Soundar, S (Sarathkumar)" userId="9e69836c-2e1f-465f-a7ed-359ea3f8a08e" providerId="ADAL" clId="{F7879CE1-87BB-4F31-B5A3-E23D3AE0B5D4}" dt="2022-02-10T01:58:47.776" v="1517" actId="1076"/>
          <ac:spMkLst>
            <pc:docMk/>
            <pc:sldMk cId="3575101370" sldId="269"/>
            <ac:spMk id="3" creationId="{2F2C4CC5-C6B4-46CF-8CD2-FE000C88259B}"/>
          </ac:spMkLst>
        </pc:spChg>
        <pc:spChg chg="add mod">
          <ac:chgData name="Soundar, S (Sarathkumar)" userId="9e69836c-2e1f-465f-a7ed-359ea3f8a08e" providerId="ADAL" clId="{F7879CE1-87BB-4F31-B5A3-E23D3AE0B5D4}" dt="2022-02-10T01:58:47.776" v="1517" actId="1076"/>
          <ac:spMkLst>
            <pc:docMk/>
            <pc:sldMk cId="3575101370" sldId="269"/>
            <ac:spMk id="4" creationId="{AC824503-71F8-4FB3-AD12-6C795555C82B}"/>
          </ac:spMkLst>
        </pc:spChg>
        <pc:spChg chg="add mod">
          <ac:chgData name="Soundar, S (Sarathkumar)" userId="9e69836c-2e1f-465f-a7ed-359ea3f8a08e" providerId="ADAL" clId="{F7879CE1-87BB-4F31-B5A3-E23D3AE0B5D4}" dt="2022-02-10T01:58:47.776" v="1517" actId="1076"/>
          <ac:spMkLst>
            <pc:docMk/>
            <pc:sldMk cId="3575101370" sldId="269"/>
            <ac:spMk id="5" creationId="{4F46B4AB-9B5F-4BB0-8110-4EE1977DCEF5}"/>
          </ac:spMkLst>
        </pc:spChg>
        <pc:spChg chg="add del mod">
          <ac:chgData name="Soundar, S (Sarathkumar)" userId="9e69836c-2e1f-465f-a7ed-359ea3f8a08e" providerId="ADAL" clId="{F7879CE1-87BB-4F31-B5A3-E23D3AE0B5D4}" dt="2022-02-10T03:11:47.586" v="1615" actId="478"/>
          <ac:spMkLst>
            <pc:docMk/>
            <pc:sldMk cId="3575101370" sldId="269"/>
            <ac:spMk id="6" creationId="{190A5038-9EB9-4ED8-9BE3-4FC4477F9B4B}"/>
          </ac:spMkLst>
        </pc:spChg>
        <pc:spChg chg="add del mod">
          <ac:chgData name="Soundar, S (Sarathkumar)" userId="9e69836c-2e1f-465f-a7ed-359ea3f8a08e" providerId="ADAL" clId="{F7879CE1-87BB-4F31-B5A3-E23D3AE0B5D4}" dt="2022-02-10T03:11:53.928" v="1617" actId="1076"/>
          <ac:spMkLst>
            <pc:docMk/>
            <pc:sldMk cId="3575101370" sldId="269"/>
            <ac:spMk id="7" creationId="{5E661E72-8D69-4F33-A2E9-8D768B5B0E5C}"/>
          </ac:spMkLst>
        </pc:spChg>
        <pc:spChg chg="add del mod">
          <ac:chgData name="Soundar, S (Sarathkumar)" userId="9e69836c-2e1f-465f-a7ed-359ea3f8a08e" providerId="ADAL" clId="{F7879CE1-87BB-4F31-B5A3-E23D3AE0B5D4}" dt="2022-02-10T03:11:50.304" v="1616" actId="478"/>
          <ac:spMkLst>
            <pc:docMk/>
            <pc:sldMk cId="3575101370" sldId="269"/>
            <ac:spMk id="8" creationId="{DABB00A5-A66F-4AB1-9C90-CFF512995A96}"/>
          </ac:spMkLst>
        </pc:spChg>
        <pc:spChg chg="add mod">
          <ac:chgData name="Soundar, S (Sarathkumar)" userId="9e69836c-2e1f-465f-a7ed-359ea3f8a08e" providerId="ADAL" clId="{F7879CE1-87BB-4F31-B5A3-E23D3AE0B5D4}" dt="2022-02-10T03:11:57.545" v="1618" actId="1076"/>
          <ac:spMkLst>
            <pc:docMk/>
            <pc:sldMk cId="3575101370" sldId="269"/>
            <ac:spMk id="9" creationId="{A156B40C-F8A4-43F1-B441-D6B48068C463}"/>
          </ac:spMkLst>
        </pc:spChg>
        <pc:spChg chg="add del mod">
          <ac:chgData name="Soundar, S (Sarathkumar)" userId="9e69836c-2e1f-465f-a7ed-359ea3f8a08e" providerId="ADAL" clId="{F7879CE1-87BB-4F31-B5A3-E23D3AE0B5D4}" dt="2022-02-10T03:14:41.562" v="1640" actId="478"/>
          <ac:spMkLst>
            <pc:docMk/>
            <pc:sldMk cId="3575101370" sldId="269"/>
            <ac:spMk id="11" creationId="{F6B91F2F-4CF3-403A-85CA-9E347AD72671}"/>
          </ac:spMkLst>
        </pc:spChg>
        <pc:spChg chg="add del mod">
          <ac:chgData name="Soundar, S (Sarathkumar)" userId="9e69836c-2e1f-465f-a7ed-359ea3f8a08e" providerId="ADAL" clId="{F7879CE1-87BB-4F31-B5A3-E23D3AE0B5D4}" dt="2022-02-10T03:14:40.680" v="1639" actId="478"/>
          <ac:spMkLst>
            <pc:docMk/>
            <pc:sldMk cId="3575101370" sldId="269"/>
            <ac:spMk id="12" creationId="{1426C19C-873B-467C-A3A9-B62B19DAC8A7}"/>
          </ac:spMkLst>
        </pc:spChg>
        <pc:spChg chg="add mod">
          <ac:chgData name="Soundar, S (Sarathkumar)" userId="9e69836c-2e1f-465f-a7ed-359ea3f8a08e" providerId="ADAL" clId="{F7879CE1-87BB-4F31-B5A3-E23D3AE0B5D4}" dt="2022-02-10T03:10:12.319" v="1597" actId="14100"/>
          <ac:spMkLst>
            <pc:docMk/>
            <pc:sldMk cId="3575101370" sldId="269"/>
            <ac:spMk id="15" creationId="{15F8D4E1-A421-40D1-90F9-BB1720EDAF65}"/>
          </ac:spMkLst>
        </pc:spChg>
        <pc:spChg chg="add mod">
          <ac:chgData name="Soundar, S (Sarathkumar)" userId="9e69836c-2e1f-465f-a7ed-359ea3f8a08e" providerId="ADAL" clId="{F7879CE1-87BB-4F31-B5A3-E23D3AE0B5D4}" dt="2022-02-10T03:10:19.109" v="1598" actId="1076"/>
          <ac:spMkLst>
            <pc:docMk/>
            <pc:sldMk cId="3575101370" sldId="269"/>
            <ac:spMk id="16" creationId="{5117313F-29AB-404D-8BA8-90688FE38972}"/>
          </ac:spMkLst>
        </pc:spChg>
        <pc:spChg chg="add mod">
          <ac:chgData name="Soundar, S (Sarathkumar)" userId="9e69836c-2e1f-465f-a7ed-359ea3f8a08e" providerId="ADAL" clId="{F7879CE1-87BB-4F31-B5A3-E23D3AE0B5D4}" dt="2022-02-10T01:58:47.776" v="1517" actId="1076"/>
          <ac:spMkLst>
            <pc:docMk/>
            <pc:sldMk cId="3575101370" sldId="269"/>
            <ac:spMk id="17" creationId="{028ABE10-8BCD-4572-89A0-A849D352AC66}"/>
          </ac:spMkLst>
        </pc:spChg>
        <pc:spChg chg="add mod">
          <ac:chgData name="Soundar, S (Sarathkumar)" userId="9e69836c-2e1f-465f-a7ed-359ea3f8a08e" providerId="ADAL" clId="{F7879CE1-87BB-4F31-B5A3-E23D3AE0B5D4}" dt="2022-02-10T01:58:47.776" v="1517" actId="1076"/>
          <ac:spMkLst>
            <pc:docMk/>
            <pc:sldMk cId="3575101370" sldId="269"/>
            <ac:spMk id="18" creationId="{50F819CB-7FD6-412F-A421-443B20014621}"/>
          </ac:spMkLst>
        </pc:spChg>
        <pc:spChg chg="add mod">
          <ac:chgData name="Soundar, S (Sarathkumar)" userId="9e69836c-2e1f-465f-a7ed-359ea3f8a08e" providerId="ADAL" clId="{F7879CE1-87BB-4F31-B5A3-E23D3AE0B5D4}" dt="2022-02-10T03:12:08.557" v="1620" actId="1076"/>
          <ac:spMkLst>
            <pc:docMk/>
            <pc:sldMk cId="3575101370" sldId="269"/>
            <ac:spMk id="19" creationId="{093785C5-5C4D-48FF-AF29-A2942AAA6F16}"/>
          </ac:spMkLst>
        </pc:spChg>
        <pc:spChg chg="add mod">
          <ac:chgData name="Soundar, S (Sarathkumar)" userId="9e69836c-2e1f-465f-a7ed-359ea3f8a08e" providerId="ADAL" clId="{F7879CE1-87BB-4F31-B5A3-E23D3AE0B5D4}" dt="2022-02-10T03:12:10.925" v="1621" actId="1076"/>
          <ac:spMkLst>
            <pc:docMk/>
            <pc:sldMk cId="3575101370" sldId="269"/>
            <ac:spMk id="20" creationId="{BD4319D0-3477-472A-B922-F8A266D55284}"/>
          </ac:spMkLst>
        </pc:spChg>
        <pc:spChg chg="add mod">
          <ac:chgData name="Soundar, S (Sarathkumar)" userId="9e69836c-2e1f-465f-a7ed-359ea3f8a08e" providerId="ADAL" clId="{F7879CE1-87BB-4F31-B5A3-E23D3AE0B5D4}" dt="2022-02-10T01:58:47.776" v="1517" actId="1076"/>
          <ac:spMkLst>
            <pc:docMk/>
            <pc:sldMk cId="3575101370" sldId="269"/>
            <ac:spMk id="21" creationId="{C70BAC68-42E7-4434-90D0-C7F03CFAA710}"/>
          </ac:spMkLst>
        </pc:spChg>
        <pc:spChg chg="add mod">
          <ac:chgData name="Soundar, S (Sarathkumar)" userId="9e69836c-2e1f-465f-a7ed-359ea3f8a08e" providerId="ADAL" clId="{F7879CE1-87BB-4F31-B5A3-E23D3AE0B5D4}" dt="2022-02-10T01:58:47.776" v="1517" actId="1076"/>
          <ac:spMkLst>
            <pc:docMk/>
            <pc:sldMk cId="3575101370" sldId="269"/>
            <ac:spMk id="22" creationId="{EC3914E5-88E9-4A7A-B8EF-4AE481A90CE1}"/>
          </ac:spMkLst>
        </pc:spChg>
        <pc:spChg chg="add mod">
          <ac:chgData name="Soundar, S (Sarathkumar)" userId="9e69836c-2e1f-465f-a7ed-359ea3f8a08e" providerId="ADAL" clId="{F7879CE1-87BB-4F31-B5A3-E23D3AE0B5D4}" dt="2022-02-10T01:58:47.776" v="1517" actId="1076"/>
          <ac:spMkLst>
            <pc:docMk/>
            <pc:sldMk cId="3575101370" sldId="269"/>
            <ac:spMk id="23" creationId="{28B445B0-A057-43CF-9216-338C51AE4781}"/>
          </ac:spMkLst>
        </pc:spChg>
        <pc:spChg chg="add del mod">
          <ac:chgData name="Soundar, S (Sarathkumar)" userId="9e69836c-2e1f-465f-a7ed-359ea3f8a08e" providerId="ADAL" clId="{F7879CE1-87BB-4F31-B5A3-E23D3AE0B5D4}" dt="2022-02-10T03:09:32.837" v="1593" actId="478"/>
          <ac:spMkLst>
            <pc:docMk/>
            <pc:sldMk cId="3575101370" sldId="269"/>
            <ac:spMk id="25" creationId="{47D650BC-25F5-47FC-BBE1-FBA9DF2F0952}"/>
          </ac:spMkLst>
        </pc:spChg>
        <pc:spChg chg="add del mod">
          <ac:chgData name="Soundar, S (Sarathkumar)" userId="9e69836c-2e1f-465f-a7ed-359ea3f8a08e" providerId="ADAL" clId="{F7879CE1-87BB-4F31-B5A3-E23D3AE0B5D4}" dt="2022-02-10T03:09:32.837" v="1593" actId="478"/>
          <ac:spMkLst>
            <pc:docMk/>
            <pc:sldMk cId="3575101370" sldId="269"/>
            <ac:spMk id="26" creationId="{2AD49268-933D-42CD-A947-A90CED87CA4B}"/>
          </ac:spMkLst>
        </pc:spChg>
        <pc:spChg chg="add del mod">
          <ac:chgData name="Soundar, S (Sarathkumar)" userId="9e69836c-2e1f-465f-a7ed-359ea3f8a08e" providerId="ADAL" clId="{F7879CE1-87BB-4F31-B5A3-E23D3AE0B5D4}" dt="2022-02-10T03:09:32.837" v="1593" actId="478"/>
          <ac:spMkLst>
            <pc:docMk/>
            <pc:sldMk cId="3575101370" sldId="269"/>
            <ac:spMk id="27" creationId="{2392292E-21DA-45C0-80AC-F0CA9D5E2956}"/>
          </ac:spMkLst>
        </pc:spChg>
        <pc:spChg chg="add del mod">
          <ac:chgData name="Soundar, S (Sarathkumar)" userId="9e69836c-2e1f-465f-a7ed-359ea3f8a08e" providerId="ADAL" clId="{F7879CE1-87BB-4F31-B5A3-E23D3AE0B5D4}" dt="2022-02-10T03:09:32.837" v="1593" actId="478"/>
          <ac:spMkLst>
            <pc:docMk/>
            <pc:sldMk cId="3575101370" sldId="269"/>
            <ac:spMk id="32" creationId="{88607E30-CC8B-4911-AC70-C7759B905BB2}"/>
          </ac:spMkLst>
        </pc:spChg>
        <pc:spChg chg="add del mod">
          <ac:chgData name="Soundar, S (Sarathkumar)" userId="9e69836c-2e1f-465f-a7ed-359ea3f8a08e" providerId="ADAL" clId="{F7879CE1-87BB-4F31-B5A3-E23D3AE0B5D4}" dt="2022-02-10T03:09:32.837" v="1593" actId="478"/>
          <ac:spMkLst>
            <pc:docMk/>
            <pc:sldMk cId="3575101370" sldId="269"/>
            <ac:spMk id="33" creationId="{68E00E3D-5CE9-48A8-A1D9-2C559B08E71D}"/>
          </ac:spMkLst>
        </pc:spChg>
        <pc:spChg chg="add del mod">
          <ac:chgData name="Soundar, S (Sarathkumar)" userId="9e69836c-2e1f-465f-a7ed-359ea3f8a08e" providerId="ADAL" clId="{F7879CE1-87BB-4F31-B5A3-E23D3AE0B5D4}" dt="2022-02-10T03:09:32.837" v="1593" actId="478"/>
          <ac:spMkLst>
            <pc:docMk/>
            <pc:sldMk cId="3575101370" sldId="269"/>
            <ac:spMk id="34" creationId="{CDEEBA74-4B8E-47C2-8B9B-9C435AAF9BF8}"/>
          </ac:spMkLst>
        </pc:spChg>
        <pc:spChg chg="add del mod">
          <ac:chgData name="Soundar, S (Sarathkumar)" userId="9e69836c-2e1f-465f-a7ed-359ea3f8a08e" providerId="ADAL" clId="{F7879CE1-87BB-4F31-B5A3-E23D3AE0B5D4}" dt="2022-02-10T03:09:25.213" v="1589" actId="478"/>
          <ac:spMkLst>
            <pc:docMk/>
            <pc:sldMk cId="3575101370" sldId="269"/>
            <ac:spMk id="36" creationId="{B3EE8538-4FD0-4185-88E1-C45CD79C3831}"/>
          </ac:spMkLst>
        </pc:spChg>
        <pc:spChg chg="add del mod">
          <ac:chgData name="Soundar, S (Sarathkumar)" userId="9e69836c-2e1f-465f-a7ed-359ea3f8a08e" providerId="ADAL" clId="{F7879CE1-87BB-4F31-B5A3-E23D3AE0B5D4}" dt="2022-02-10T03:09:27.786" v="1591" actId="478"/>
          <ac:spMkLst>
            <pc:docMk/>
            <pc:sldMk cId="3575101370" sldId="269"/>
            <ac:spMk id="37" creationId="{E1AA9745-0C09-48E5-B43C-0665B5A97AF7}"/>
          </ac:spMkLst>
        </pc:spChg>
        <pc:cxnChg chg="add mod">
          <ac:chgData name="Soundar, S (Sarathkumar)" userId="9e69836c-2e1f-465f-a7ed-359ea3f8a08e" providerId="ADAL" clId="{F7879CE1-87BB-4F31-B5A3-E23D3AE0B5D4}" dt="2022-02-10T03:12:20.167" v="1623" actId="14100"/>
          <ac:cxnSpMkLst>
            <pc:docMk/>
            <pc:sldMk cId="3575101370" sldId="269"/>
            <ac:cxnSpMk id="10" creationId="{EEF6B99F-2322-4B05-B617-7093302E7697}"/>
          </ac:cxnSpMkLst>
        </pc:cxnChg>
        <pc:cxnChg chg="add del mod">
          <ac:chgData name="Soundar, S (Sarathkumar)" userId="9e69836c-2e1f-465f-a7ed-359ea3f8a08e" providerId="ADAL" clId="{F7879CE1-87BB-4F31-B5A3-E23D3AE0B5D4}" dt="2022-02-10T03:14:38.847" v="1638" actId="478"/>
          <ac:cxnSpMkLst>
            <pc:docMk/>
            <pc:sldMk cId="3575101370" sldId="269"/>
            <ac:cxnSpMk id="13" creationId="{4FA5E864-FC56-4CEF-BEAB-56AD9AF8EEAC}"/>
          </ac:cxnSpMkLst>
        </pc:cxnChg>
        <pc:cxnChg chg="add del mod">
          <ac:chgData name="Soundar, S (Sarathkumar)" userId="9e69836c-2e1f-465f-a7ed-359ea3f8a08e" providerId="ADAL" clId="{F7879CE1-87BB-4F31-B5A3-E23D3AE0B5D4}" dt="2022-02-10T03:14:19.756" v="1626" actId="478"/>
          <ac:cxnSpMkLst>
            <pc:docMk/>
            <pc:sldMk cId="3575101370" sldId="269"/>
            <ac:cxnSpMk id="14" creationId="{1182F067-F8F9-414B-894B-940297540DC2}"/>
          </ac:cxnSpMkLst>
        </pc:cxnChg>
        <pc:cxnChg chg="add mod">
          <ac:chgData name="Soundar, S (Sarathkumar)" userId="9e69836c-2e1f-465f-a7ed-359ea3f8a08e" providerId="ADAL" clId="{F7879CE1-87BB-4F31-B5A3-E23D3AE0B5D4}" dt="2022-02-10T01:58:47.776" v="1517" actId="1076"/>
          <ac:cxnSpMkLst>
            <pc:docMk/>
            <pc:sldMk cId="3575101370" sldId="269"/>
            <ac:cxnSpMk id="24" creationId="{8EB67DAF-196D-45C9-AC8C-0D3DFF9F8F50}"/>
          </ac:cxnSpMkLst>
        </pc:cxnChg>
        <pc:cxnChg chg="add mod">
          <ac:chgData name="Soundar, S (Sarathkumar)" userId="9e69836c-2e1f-465f-a7ed-359ea3f8a08e" providerId="ADAL" clId="{F7879CE1-87BB-4F31-B5A3-E23D3AE0B5D4}" dt="2022-02-10T01:58:47.776" v="1517" actId="1076"/>
          <ac:cxnSpMkLst>
            <pc:docMk/>
            <pc:sldMk cId="3575101370" sldId="269"/>
            <ac:cxnSpMk id="28" creationId="{B9ECD0AD-6452-42D8-A8B8-6320CC6131E3}"/>
          </ac:cxnSpMkLst>
        </pc:cxnChg>
        <pc:cxnChg chg="add del mod">
          <ac:chgData name="Soundar, S (Sarathkumar)" userId="9e69836c-2e1f-465f-a7ed-359ea3f8a08e" providerId="ADAL" clId="{F7879CE1-87BB-4F31-B5A3-E23D3AE0B5D4}" dt="2022-02-10T03:12:48.109" v="1624" actId="478"/>
          <ac:cxnSpMkLst>
            <pc:docMk/>
            <pc:sldMk cId="3575101370" sldId="269"/>
            <ac:cxnSpMk id="29" creationId="{80C5C6A8-8B34-461D-915F-043F045DD180}"/>
          </ac:cxnSpMkLst>
        </pc:cxnChg>
        <pc:cxnChg chg="add del mod">
          <ac:chgData name="Soundar, S (Sarathkumar)" userId="9e69836c-2e1f-465f-a7ed-359ea3f8a08e" providerId="ADAL" clId="{F7879CE1-87BB-4F31-B5A3-E23D3AE0B5D4}" dt="2022-02-10T03:09:32.837" v="1593" actId="478"/>
          <ac:cxnSpMkLst>
            <pc:docMk/>
            <pc:sldMk cId="3575101370" sldId="269"/>
            <ac:cxnSpMk id="30" creationId="{05428543-A80C-4BC0-9138-3D1BAB2917D0}"/>
          </ac:cxnSpMkLst>
        </pc:cxnChg>
        <pc:cxnChg chg="add del mod">
          <ac:chgData name="Soundar, S (Sarathkumar)" userId="9e69836c-2e1f-465f-a7ed-359ea3f8a08e" providerId="ADAL" clId="{F7879CE1-87BB-4F31-B5A3-E23D3AE0B5D4}" dt="2022-02-10T03:09:32.837" v="1593" actId="478"/>
          <ac:cxnSpMkLst>
            <pc:docMk/>
            <pc:sldMk cId="3575101370" sldId="269"/>
            <ac:cxnSpMk id="31" creationId="{AB09E0D3-47C0-41DC-B3D1-E1519D491D2B}"/>
          </ac:cxnSpMkLst>
        </pc:cxnChg>
        <pc:cxnChg chg="add del mod">
          <ac:chgData name="Soundar, S (Sarathkumar)" userId="9e69836c-2e1f-465f-a7ed-359ea3f8a08e" providerId="ADAL" clId="{F7879CE1-87BB-4F31-B5A3-E23D3AE0B5D4}" dt="2022-02-10T03:10:08.948" v="1596" actId="478"/>
          <ac:cxnSpMkLst>
            <pc:docMk/>
            <pc:sldMk cId="3575101370" sldId="269"/>
            <ac:cxnSpMk id="35" creationId="{32C41D80-9893-4899-8842-9EE8188DAA73}"/>
          </ac:cxnSpMkLst>
        </pc:cxnChg>
        <pc:cxnChg chg="add">
          <ac:chgData name="Soundar, S (Sarathkumar)" userId="9e69836c-2e1f-465f-a7ed-359ea3f8a08e" providerId="ADAL" clId="{F7879CE1-87BB-4F31-B5A3-E23D3AE0B5D4}" dt="2022-02-10T03:12:58.856" v="1625" actId="11529"/>
          <ac:cxnSpMkLst>
            <pc:docMk/>
            <pc:sldMk cId="3575101370" sldId="269"/>
            <ac:cxnSpMk id="42" creationId="{91DF3AAA-BDF7-4949-8F99-E4CCAA471A9F}"/>
          </ac:cxnSpMkLst>
        </pc:cxnChg>
      </pc:sldChg>
      <pc:sldChg chg="addSp delSp modSp new mod">
        <pc:chgData name="Soundar, S (Sarathkumar)" userId="9e69836c-2e1f-465f-a7ed-359ea3f8a08e" providerId="ADAL" clId="{F7879CE1-87BB-4F31-B5A3-E23D3AE0B5D4}" dt="2022-02-10T02:04:35.968" v="1581" actId="14100"/>
        <pc:sldMkLst>
          <pc:docMk/>
          <pc:sldMk cId="3658733982" sldId="270"/>
        </pc:sldMkLst>
        <pc:spChg chg="mod">
          <ac:chgData name="Soundar, S (Sarathkumar)" userId="9e69836c-2e1f-465f-a7ed-359ea3f8a08e" providerId="ADAL" clId="{F7879CE1-87BB-4F31-B5A3-E23D3AE0B5D4}" dt="2022-02-10T02:01:51.116" v="1532" actId="207"/>
          <ac:spMkLst>
            <pc:docMk/>
            <pc:sldMk cId="3658733982" sldId="270"/>
            <ac:spMk id="2" creationId="{EBC7D22E-E4AF-44CE-AE70-650A6CDBB82E}"/>
          </ac:spMkLst>
        </pc:spChg>
        <pc:spChg chg="add mod">
          <ac:chgData name="Soundar, S (Sarathkumar)" userId="9e69836c-2e1f-465f-a7ed-359ea3f8a08e" providerId="ADAL" clId="{F7879CE1-87BB-4F31-B5A3-E23D3AE0B5D4}" dt="2022-02-10T02:02:00.930" v="1533"/>
          <ac:spMkLst>
            <pc:docMk/>
            <pc:sldMk cId="3658733982" sldId="270"/>
            <ac:spMk id="3" creationId="{451D8C4E-DFA8-43E3-8DC9-1F855C63B335}"/>
          </ac:spMkLst>
        </pc:spChg>
        <pc:spChg chg="add mod">
          <ac:chgData name="Soundar, S (Sarathkumar)" userId="9e69836c-2e1f-465f-a7ed-359ea3f8a08e" providerId="ADAL" clId="{F7879CE1-87BB-4F31-B5A3-E23D3AE0B5D4}" dt="2022-02-10T02:02:00.930" v="1533"/>
          <ac:spMkLst>
            <pc:docMk/>
            <pc:sldMk cId="3658733982" sldId="270"/>
            <ac:spMk id="4" creationId="{60B064AB-9CF7-419D-85F4-61F303A55A9E}"/>
          </ac:spMkLst>
        </pc:spChg>
        <pc:spChg chg="add mod">
          <ac:chgData name="Soundar, S (Sarathkumar)" userId="9e69836c-2e1f-465f-a7ed-359ea3f8a08e" providerId="ADAL" clId="{F7879CE1-87BB-4F31-B5A3-E23D3AE0B5D4}" dt="2022-02-10T02:02:00.930" v="1533"/>
          <ac:spMkLst>
            <pc:docMk/>
            <pc:sldMk cId="3658733982" sldId="270"/>
            <ac:spMk id="5" creationId="{45BC3903-74CE-4EC1-BB1B-0C65B220F4F2}"/>
          </ac:spMkLst>
        </pc:spChg>
        <pc:spChg chg="add del mod">
          <ac:chgData name="Soundar, S (Sarathkumar)" userId="9e69836c-2e1f-465f-a7ed-359ea3f8a08e" providerId="ADAL" clId="{F7879CE1-87BB-4F31-B5A3-E23D3AE0B5D4}" dt="2022-02-10T02:02:31.308" v="1539" actId="478"/>
          <ac:spMkLst>
            <pc:docMk/>
            <pc:sldMk cId="3658733982" sldId="270"/>
            <ac:spMk id="6" creationId="{A82A2536-704E-4533-8DB3-540447AB455E}"/>
          </ac:spMkLst>
        </pc:spChg>
        <pc:spChg chg="add del mod">
          <ac:chgData name="Soundar, S (Sarathkumar)" userId="9e69836c-2e1f-465f-a7ed-359ea3f8a08e" providerId="ADAL" clId="{F7879CE1-87BB-4F31-B5A3-E23D3AE0B5D4}" dt="2022-02-10T02:02:31.308" v="1539" actId="478"/>
          <ac:spMkLst>
            <pc:docMk/>
            <pc:sldMk cId="3658733982" sldId="270"/>
            <ac:spMk id="7" creationId="{C1EF07E9-4B38-4785-81E6-AF751640FAD9}"/>
          </ac:spMkLst>
        </pc:spChg>
        <pc:spChg chg="add del mod">
          <ac:chgData name="Soundar, S (Sarathkumar)" userId="9e69836c-2e1f-465f-a7ed-359ea3f8a08e" providerId="ADAL" clId="{F7879CE1-87BB-4F31-B5A3-E23D3AE0B5D4}" dt="2022-02-10T02:02:31.308" v="1539" actId="478"/>
          <ac:spMkLst>
            <pc:docMk/>
            <pc:sldMk cId="3658733982" sldId="270"/>
            <ac:spMk id="8" creationId="{F1AD37D8-070E-476B-942C-3DC1DF505158}"/>
          </ac:spMkLst>
        </pc:spChg>
        <pc:spChg chg="add del mod">
          <ac:chgData name="Soundar, S (Sarathkumar)" userId="9e69836c-2e1f-465f-a7ed-359ea3f8a08e" providerId="ADAL" clId="{F7879CE1-87BB-4F31-B5A3-E23D3AE0B5D4}" dt="2022-02-10T02:02:31.308" v="1539" actId="478"/>
          <ac:spMkLst>
            <pc:docMk/>
            <pc:sldMk cId="3658733982" sldId="270"/>
            <ac:spMk id="9" creationId="{D1C63904-A1BB-4E57-BFB9-AE26BF6EF9D0}"/>
          </ac:spMkLst>
        </pc:spChg>
        <pc:spChg chg="add del mod">
          <ac:chgData name="Soundar, S (Sarathkumar)" userId="9e69836c-2e1f-465f-a7ed-359ea3f8a08e" providerId="ADAL" clId="{F7879CE1-87BB-4F31-B5A3-E23D3AE0B5D4}" dt="2022-02-10T02:02:31.308" v="1539" actId="478"/>
          <ac:spMkLst>
            <pc:docMk/>
            <pc:sldMk cId="3658733982" sldId="270"/>
            <ac:spMk id="11" creationId="{96BDA242-CDAE-4D1D-9117-F1A1499C3C96}"/>
          </ac:spMkLst>
        </pc:spChg>
        <pc:spChg chg="add del mod">
          <ac:chgData name="Soundar, S (Sarathkumar)" userId="9e69836c-2e1f-465f-a7ed-359ea3f8a08e" providerId="ADAL" clId="{F7879CE1-87BB-4F31-B5A3-E23D3AE0B5D4}" dt="2022-02-10T02:02:31.308" v="1539" actId="478"/>
          <ac:spMkLst>
            <pc:docMk/>
            <pc:sldMk cId="3658733982" sldId="270"/>
            <ac:spMk id="12" creationId="{6F72E91B-A83D-4C83-9E39-BEB02161F40B}"/>
          </ac:spMkLst>
        </pc:spChg>
        <pc:spChg chg="add del mod">
          <ac:chgData name="Soundar, S (Sarathkumar)" userId="9e69836c-2e1f-465f-a7ed-359ea3f8a08e" providerId="ADAL" clId="{F7879CE1-87BB-4F31-B5A3-E23D3AE0B5D4}" dt="2022-02-10T02:02:31.308" v="1539" actId="478"/>
          <ac:spMkLst>
            <pc:docMk/>
            <pc:sldMk cId="3658733982" sldId="270"/>
            <ac:spMk id="15" creationId="{8826EEBB-D489-4322-8D16-98179010B35E}"/>
          </ac:spMkLst>
        </pc:spChg>
        <pc:spChg chg="add del mod">
          <ac:chgData name="Soundar, S (Sarathkumar)" userId="9e69836c-2e1f-465f-a7ed-359ea3f8a08e" providerId="ADAL" clId="{F7879CE1-87BB-4F31-B5A3-E23D3AE0B5D4}" dt="2022-02-10T02:02:31.308" v="1539" actId="478"/>
          <ac:spMkLst>
            <pc:docMk/>
            <pc:sldMk cId="3658733982" sldId="270"/>
            <ac:spMk id="16" creationId="{6F17AB4E-E725-44DA-B137-612EC39342C8}"/>
          </ac:spMkLst>
        </pc:spChg>
        <pc:spChg chg="add mod">
          <ac:chgData name="Soundar, S (Sarathkumar)" userId="9e69836c-2e1f-465f-a7ed-359ea3f8a08e" providerId="ADAL" clId="{F7879CE1-87BB-4F31-B5A3-E23D3AE0B5D4}" dt="2022-02-10T02:03:21.128" v="1565" actId="14100"/>
          <ac:spMkLst>
            <pc:docMk/>
            <pc:sldMk cId="3658733982" sldId="270"/>
            <ac:spMk id="17" creationId="{215B16C9-BA31-405C-A2B9-3C56C1841CB9}"/>
          </ac:spMkLst>
        </pc:spChg>
        <pc:spChg chg="add mod">
          <ac:chgData name="Soundar, S (Sarathkumar)" userId="9e69836c-2e1f-465f-a7ed-359ea3f8a08e" providerId="ADAL" clId="{F7879CE1-87BB-4F31-B5A3-E23D3AE0B5D4}" dt="2022-02-10T02:03:24.521" v="1566" actId="1076"/>
          <ac:spMkLst>
            <pc:docMk/>
            <pc:sldMk cId="3658733982" sldId="270"/>
            <ac:spMk id="18" creationId="{97B040F6-5FA0-46B6-89CA-F2D5F23C0183}"/>
          </ac:spMkLst>
        </pc:spChg>
        <pc:spChg chg="add del mod">
          <ac:chgData name="Soundar, S (Sarathkumar)" userId="9e69836c-2e1f-465f-a7ed-359ea3f8a08e" providerId="ADAL" clId="{F7879CE1-87BB-4F31-B5A3-E23D3AE0B5D4}" dt="2022-02-10T02:02:31.308" v="1539" actId="478"/>
          <ac:spMkLst>
            <pc:docMk/>
            <pc:sldMk cId="3658733982" sldId="270"/>
            <ac:spMk id="19" creationId="{42FFFD8F-92B1-4CF7-8403-2349D2EAB5B6}"/>
          </ac:spMkLst>
        </pc:spChg>
        <pc:spChg chg="add del mod">
          <ac:chgData name="Soundar, S (Sarathkumar)" userId="9e69836c-2e1f-465f-a7ed-359ea3f8a08e" providerId="ADAL" clId="{F7879CE1-87BB-4F31-B5A3-E23D3AE0B5D4}" dt="2022-02-10T02:02:31.308" v="1539" actId="478"/>
          <ac:spMkLst>
            <pc:docMk/>
            <pc:sldMk cId="3658733982" sldId="270"/>
            <ac:spMk id="20" creationId="{82C37EF8-99FA-4DAE-ADDB-05D3A9C8DF5D}"/>
          </ac:spMkLst>
        </pc:spChg>
        <pc:spChg chg="add del mod">
          <ac:chgData name="Soundar, S (Sarathkumar)" userId="9e69836c-2e1f-465f-a7ed-359ea3f8a08e" providerId="ADAL" clId="{F7879CE1-87BB-4F31-B5A3-E23D3AE0B5D4}" dt="2022-02-10T02:02:18.296" v="1535" actId="478"/>
          <ac:spMkLst>
            <pc:docMk/>
            <pc:sldMk cId="3658733982" sldId="270"/>
            <ac:spMk id="21" creationId="{02423941-089B-4B0E-857E-153E9D0AD8B7}"/>
          </ac:spMkLst>
        </pc:spChg>
        <pc:spChg chg="add del mod">
          <ac:chgData name="Soundar, S (Sarathkumar)" userId="9e69836c-2e1f-465f-a7ed-359ea3f8a08e" providerId="ADAL" clId="{F7879CE1-87BB-4F31-B5A3-E23D3AE0B5D4}" dt="2022-02-10T02:02:18.296" v="1535" actId="478"/>
          <ac:spMkLst>
            <pc:docMk/>
            <pc:sldMk cId="3658733982" sldId="270"/>
            <ac:spMk id="22" creationId="{8E9352D5-776D-4C1D-9324-E157AF52168A}"/>
          </ac:spMkLst>
        </pc:spChg>
        <pc:spChg chg="add mod">
          <ac:chgData name="Soundar, S (Sarathkumar)" userId="9e69836c-2e1f-465f-a7ed-359ea3f8a08e" providerId="ADAL" clId="{F7879CE1-87BB-4F31-B5A3-E23D3AE0B5D4}" dt="2022-02-10T02:04:26.032" v="1579" actId="1076"/>
          <ac:spMkLst>
            <pc:docMk/>
            <pc:sldMk cId="3658733982" sldId="270"/>
            <ac:spMk id="23" creationId="{C40AB699-D74D-46CB-B4C9-D7A5E06B2AD8}"/>
          </ac:spMkLst>
        </pc:spChg>
        <pc:spChg chg="add del mod">
          <ac:chgData name="Soundar, S (Sarathkumar)" userId="9e69836c-2e1f-465f-a7ed-359ea3f8a08e" providerId="ADAL" clId="{F7879CE1-87BB-4F31-B5A3-E23D3AE0B5D4}" dt="2022-02-10T02:02:18.296" v="1535" actId="478"/>
          <ac:spMkLst>
            <pc:docMk/>
            <pc:sldMk cId="3658733982" sldId="270"/>
            <ac:spMk id="25" creationId="{8A03DBBD-D9B6-414F-9B7C-7A9545FAC968}"/>
          </ac:spMkLst>
        </pc:spChg>
        <pc:spChg chg="add del mod">
          <ac:chgData name="Soundar, S (Sarathkumar)" userId="9e69836c-2e1f-465f-a7ed-359ea3f8a08e" providerId="ADAL" clId="{F7879CE1-87BB-4F31-B5A3-E23D3AE0B5D4}" dt="2022-02-10T02:02:18.296" v="1535" actId="478"/>
          <ac:spMkLst>
            <pc:docMk/>
            <pc:sldMk cId="3658733982" sldId="270"/>
            <ac:spMk id="26" creationId="{F5D98F61-03C7-4D1A-9629-6B4713A2DF41}"/>
          </ac:spMkLst>
        </pc:spChg>
        <pc:spChg chg="add del mod">
          <ac:chgData name="Soundar, S (Sarathkumar)" userId="9e69836c-2e1f-465f-a7ed-359ea3f8a08e" providerId="ADAL" clId="{F7879CE1-87BB-4F31-B5A3-E23D3AE0B5D4}" dt="2022-02-10T02:02:18.296" v="1535" actId="478"/>
          <ac:spMkLst>
            <pc:docMk/>
            <pc:sldMk cId="3658733982" sldId="270"/>
            <ac:spMk id="27" creationId="{17F95E9F-2015-4A37-B175-3112078DB0E3}"/>
          </ac:spMkLst>
        </pc:spChg>
        <pc:spChg chg="add del mod">
          <ac:chgData name="Soundar, S (Sarathkumar)" userId="9e69836c-2e1f-465f-a7ed-359ea3f8a08e" providerId="ADAL" clId="{F7879CE1-87BB-4F31-B5A3-E23D3AE0B5D4}" dt="2022-02-10T02:02:18.296" v="1535" actId="478"/>
          <ac:spMkLst>
            <pc:docMk/>
            <pc:sldMk cId="3658733982" sldId="270"/>
            <ac:spMk id="32" creationId="{C6EA36C0-492D-4A9F-BB96-96E8BD4E30FC}"/>
          </ac:spMkLst>
        </pc:spChg>
        <pc:spChg chg="add del mod">
          <ac:chgData name="Soundar, S (Sarathkumar)" userId="9e69836c-2e1f-465f-a7ed-359ea3f8a08e" providerId="ADAL" clId="{F7879CE1-87BB-4F31-B5A3-E23D3AE0B5D4}" dt="2022-02-10T02:02:18.296" v="1535" actId="478"/>
          <ac:spMkLst>
            <pc:docMk/>
            <pc:sldMk cId="3658733982" sldId="270"/>
            <ac:spMk id="33" creationId="{6FBD89B0-DC75-4BF0-ACE8-7A927E594F86}"/>
          </ac:spMkLst>
        </pc:spChg>
        <pc:spChg chg="add del mod">
          <ac:chgData name="Soundar, S (Sarathkumar)" userId="9e69836c-2e1f-465f-a7ed-359ea3f8a08e" providerId="ADAL" clId="{F7879CE1-87BB-4F31-B5A3-E23D3AE0B5D4}" dt="2022-02-10T02:02:18.296" v="1535" actId="478"/>
          <ac:spMkLst>
            <pc:docMk/>
            <pc:sldMk cId="3658733982" sldId="270"/>
            <ac:spMk id="34" creationId="{38FDA173-8189-41F8-9A1D-CC199B6706F9}"/>
          </ac:spMkLst>
        </pc:spChg>
        <pc:spChg chg="add del mod">
          <ac:chgData name="Soundar, S (Sarathkumar)" userId="9e69836c-2e1f-465f-a7ed-359ea3f8a08e" providerId="ADAL" clId="{F7879CE1-87BB-4F31-B5A3-E23D3AE0B5D4}" dt="2022-02-10T02:02:14.575" v="1534" actId="478"/>
          <ac:spMkLst>
            <pc:docMk/>
            <pc:sldMk cId="3658733982" sldId="270"/>
            <ac:spMk id="36" creationId="{08F75688-3C05-4C92-BD7B-0FCB804C15D3}"/>
          </ac:spMkLst>
        </pc:spChg>
        <pc:spChg chg="add del mod">
          <ac:chgData name="Soundar, S (Sarathkumar)" userId="9e69836c-2e1f-465f-a7ed-359ea3f8a08e" providerId="ADAL" clId="{F7879CE1-87BB-4F31-B5A3-E23D3AE0B5D4}" dt="2022-02-10T02:02:20.835" v="1537" actId="478"/>
          <ac:spMkLst>
            <pc:docMk/>
            <pc:sldMk cId="3658733982" sldId="270"/>
            <ac:spMk id="37" creationId="{78F8E7EE-F776-403E-8433-56E4293F8871}"/>
          </ac:spMkLst>
        </pc:spChg>
        <pc:spChg chg="add mod">
          <ac:chgData name="Soundar, S (Sarathkumar)" userId="9e69836c-2e1f-465f-a7ed-359ea3f8a08e" providerId="ADAL" clId="{F7879CE1-87BB-4F31-B5A3-E23D3AE0B5D4}" dt="2022-02-10T02:02:57.140" v="1544" actId="207"/>
          <ac:spMkLst>
            <pc:docMk/>
            <pc:sldMk cId="3658733982" sldId="270"/>
            <ac:spMk id="38" creationId="{A53FC069-EDBE-496A-81FE-D09AD3A6321B}"/>
          </ac:spMkLst>
        </pc:spChg>
        <pc:spChg chg="add mod">
          <ac:chgData name="Soundar, S (Sarathkumar)" userId="9e69836c-2e1f-465f-a7ed-359ea3f8a08e" providerId="ADAL" clId="{F7879CE1-87BB-4F31-B5A3-E23D3AE0B5D4}" dt="2022-02-10T02:03:14.974" v="1563" actId="1076"/>
          <ac:spMkLst>
            <pc:docMk/>
            <pc:sldMk cId="3658733982" sldId="270"/>
            <ac:spMk id="39" creationId="{7A0C1262-CF5C-4377-9ABE-57D1CB9E9D88}"/>
          </ac:spMkLst>
        </pc:spChg>
        <pc:cxnChg chg="add del mod">
          <ac:chgData name="Soundar, S (Sarathkumar)" userId="9e69836c-2e1f-465f-a7ed-359ea3f8a08e" providerId="ADAL" clId="{F7879CE1-87BB-4F31-B5A3-E23D3AE0B5D4}" dt="2022-02-10T02:02:31.308" v="1539" actId="478"/>
          <ac:cxnSpMkLst>
            <pc:docMk/>
            <pc:sldMk cId="3658733982" sldId="270"/>
            <ac:cxnSpMk id="10" creationId="{90C91378-BCD9-43BA-A741-432BADB4394E}"/>
          </ac:cxnSpMkLst>
        </pc:cxnChg>
        <pc:cxnChg chg="add del mod">
          <ac:chgData name="Soundar, S (Sarathkumar)" userId="9e69836c-2e1f-465f-a7ed-359ea3f8a08e" providerId="ADAL" clId="{F7879CE1-87BB-4F31-B5A3-E23D3AE0B5D4}" dt="2022-02-10T02:02:31.308" v="1539" actId="478"/>
          <ac:cxnSpMkLst>
            <pc:docMk/>
            <pc:sldMk cId="3658733982" sldId="270"/>
            <ac:cxnSpMk id="13" creationId="{5187F986-4ECA-46FC-857F-113E842966B9}"/>
          </ac:cxnSpMkLst>
        </pc:cxnChg>
        <pc:cxnChg chg="add del mod">
          <ac:chgData name="Soundar, S (Sarathkumar)" userId="9e69836c-2e1f-465f-a7ed-359ea3f8a08e" providerId="ADAL" clId="{F7879CE1-87BB-4F31-B5A3-E23D3AE0B5D4}" dt="2022-02-10T02:02:31.308" v="1539" actId="478"/>
          <ac:cxnSpMkLst>
            <pc:docMk/>
            <pc:sldMk cId="3658733982" sldId="270"/>
            <ac:cxnSpMk id="14" creationId="{501260CF-32F2-4A3B-B93C-EC8C3532832A}"/>
          </ac:cxnSpMkLst>
        </pc:cxnChg>
        <pc:cxnChg chg="add mod">
          <ac:chgData name="Soundar, S (Sarathkumar)" userId="9e69836c-2e1f-465f-a7ed-359ea3f8a08e" providerId="ADAL" clId="{F7879CE1-87BB-4F31-B5A3-E23D3AE0B5D4}" dt="2022-02-10T02:02:00.930" v="1533"/>
          <ac:cxnSpMkLst>
            <pc:docMk/>
            <pc:sldMk cId="3658733982" sldId="270"/>
            <ac:cxnSpMk id="24" creationId="{7E823CDF-CE65-4441-A2FE-E68FA46E55A7}"/>
          </ac:cxnSpMkLst>
        </pc:cxnChg>
        <pc:cxnChg chg="add del mod">
          <ac:chgData name="Soundar, S (Sarathkumar)" userId="9e69836c-2e1f-465f-a7ed-359ea3f8a08e" providerId="ADAL" clId="{F7879CE1-87BB-4F31-B5A3-E23D3AE0B5D4}" dt="2022-02-10T02:03:29.177" v="1568" actId="478"/>
          <ac:cxnSpMkLst>
            <pc:docMk/>
            <pc:sldMk cId="3658733982" sldId="270"/>
            <ac:cxnSpMk id="28" creationId="{2F9745A6-0EB6-4FED-ABA5-E7205F4D7B3B}"/>
          </ac:cxnSpMkLst>
        </pc:cxnChg>
        <pc:cxnChg chg="add del mod">
          <ac:chgData name="Soundar, S (Sarathkumar)" userId="9e69836c-2e1f-465f-a7ed-359ea3f8a08e" providerId="ADAL" clId="{F7879CE1-87BB-4F31-B5A3-E23D3AE0B5D4}" dt="2022-02-10T02:02:18.296" v="1535" actId="478"/>
          <ac:cxnSpMkLst>
            <pc:docMk/>
            <pc:sldMk cId="3658733982" sldId="270"/>
            <ac:cxnSpMk id="29" creationId="{B1DBF906-4404-49A0-A0D2-2B96FE720EAD}"/>
          </ac:cxnSpMkLst>
        </pc:cxnChg>
        <pc:cxnChg chg="add del mod">
          <ac:chgData name="Soundar, S (Sarathkumar)" userId="9e69836c-2e1f-465f-a7ed-359ea3f8a08e" providerId="ADAL" clId="{F7879CE1-87BB-4F31-B5A3-E23D3AE0B5D4}" dt="2022-02-10T02:02:18.296" v="1535" actId="478"/>
          <ac:cxnSpMkLst>
            <pc:docMk/>
            <pc:sldMk cId="3658733982" sldId="270"/>
            <ac:cxnSpMk id="30" creationId="{F4005A4D-C1B8-4492-BC0F-74D6352EABD9}"/>
          </ac:cxnSpMkLst>
        </pc:cxnChg>
        <pc:cxnChg chg="add del mod">
          <ac:chgData name="Soundar, S (Sarathkumar)" userId="9e69836c-2e1f-465f-a7ed-359ea3f8a08e" providerId="ADAL" clId="{F7879CE1-87BB-4F31-B5A3-E23D3AE0B5D4}" dt="2022-02-10T02:02:18.296" v="1535" actId="478"/>
          <ac:cxnSpMkLst>
            <pc:docMk/>
            <pc:sldMk cId="3658733982" sldId="270"/>
            <ac:cxnSpMk id="31" creationId="{5DEF2C56-74F8-42F0-8033-0C2B324DDC44}"/>
          </ac:cxnSpMkLst>
        </pc:cxnChg>
        <pc:cxnChg chg="add del mod">
          <ac:chgData name="Soundar, S (Sarathkumar)" userId="9e69836c-2e1f-465f-a7ed-359ea3f8a08e" providerId="ADAL" clId="{F7879CE1-87BB-4F31-B5A3-E23D3AE0B5D4}" dt="2022-02-10T02:02:25.353" v="1538" actId="478"/>
          <ac:cxnSpMkLst>
            <pc:docMk/>
            <pc:sldMk cId="3658733982" sldId="270"/>
            <ac:cxnSpMk id="35" creationId="{7C7FAA81-C265-427E-AED8-54D65D083486}"/>
          </ac:cxnSpMkLst>
        </pc:cxnChg>
        <pc:cxnChg chg="add mod">
          <ac:chgData name="Soundar, S (Sarathkumar)" userId="9e69836c-2e1f-465f-a7ed-359ea3f8a08e" providerId="ADAL" clId="{F7879CE1-87BB-4F31-B5A3-E23D3AE0B5D4}" dt="2022-02-10T02:04:35.968" v="1581" actId="14100"/>
          <ac:cxnSpMkLst>
            <pc:docMk/>
            <pc:sldMk cId="3658733982" sldId="270"/>
            <ac:cxnSpMk id="42" creationId="{710EBCB5-5500-45F5-B682-FEA58FAB08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1B31-2875-4A73-BFF2-B5C2D7A75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46261-A818-4DCF-825C-CF72BC67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1F89-29E3-4861-8A1F-04C5F8C0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3B77-ED24-40C5-8602-E6F4CE5702AB}" type="datetimeFigureOut">
              <a:rPr lang="en-NL" smtClean="0"/>
              <a:t>04/02/2022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6FF95-0931-4085-AFB5-9F3FFF82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A649A-29F5-46C8-8102-F73238F0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1A33-470A-4E4E-BD78-6A8CF3BCEE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30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CA93-2ED8-4D04-9789-38A3BC43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0F01D-03A0-4D86-ADE1-950CE30AF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0E3FE-A9D3-4BF2-9EA9-0A4368EE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3B77-ED24-40C5-8602-E6F4CE5702AB}" type="datetimeFigureOut">
              <a:rPr lang="en-NL" smtClean="0"/>
              <a:t>04/02/2022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5F85-E37D-452A-969B-0D0E4CD5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2445-E77F-41E0-B7D6-EC53E6F6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1A33-470A-4E4E-BD78-6A8CF3BCEE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115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7A54B-4858-4990-A4F5-EFB721FBF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9D625-8B14-4573-B894-9D6D8263A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7387-85E8-42AF-B116-4731D7F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3B77-ED24-40C5-8602-E6F4CE5702AB}" type="datetimeFigureOut">
              <a:rPr lang="en-NL" smtClean="0"/>
              <a:t>04/02/2022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AD68-F552-4AF6-B560-DD7F0173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5E1F3-41DF-4741-A94C-6C105C2F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1A33-470A-4E4E-BD78-6A8CF3BCEE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030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D791-5DF9-4C15-9C98-57C17FA0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0B05-2971-4553-B6E6-07314877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FE1F-3D60-47EA-A3A0-8286306A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3B77-ED24-40C5-8602-E6F4CE5702AB}" type="datetimeFigureOut">
              <a:rPr lang="en-NL" smtClean="0"/>
              <a:t>04/02/2022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E4F4D-7C3A-4522-AFC8-8EF31D03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BBEC-8240-4363-A51D-005E5ED2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1A33-470A-4E4E-BD78-6A8CF3BCEE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658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8C2E-737E-4978-98A2-033939C3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37B3D-86F9-4F67-BD93-A635496B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65F8-8D4A-47C6-824B-2517F027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3B77-ED24-40C5-8602-E6F4CE5702AB}" type="datetimeFigureOut">
              <a:rPr lang="en-NL" smtClean="0"/>
              <a:t>04/02/2022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A478A-88DA-423D-9CC1-2C709846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AF527-E3D1-4C51-A209-F5E7BC4E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1A33-470A-4E4E-BD78-6A8CF3BCEE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6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1D13-3AB3-43A8-BAFF-054925D8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65DA-91EC-44E7-B16C-8E3091C9D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74BE2-30E6-4239-828F-3F7992959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55C53-B2BC-4EA4-B584-0E4D857B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3B77-ED24-40C5-8602-E6F4CE5702AB}" type="datetimeFigureOut">
              <a:rPr lang="en-NL" smtClean="0"/>
              <a:t>04/02/2022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3422D-B462-4E74-ABF6-F1D65C08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4A03-35E3-444D-944E-64CA2395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1A33-470A-4E4E-BD78-6A8CF3BCEE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138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FB0C-AE27-471E-AEF2-2B3F5049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A4424-4568-419E-B68B-9D0B1DC02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A330F-B64E-4856-8401-9E638CE16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67C28-DB36-4463-8C59-8D07AB288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F796B-06A6-466B-BB5C-1E8ED888D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48DAF-12CD-4C76-BB85-DA414857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3B77-ED24-40C5-8602-E6F4CE5702AB}" type="datetimeFigureOut">
              <a:rPr lang="en-NL" smtClean="0"/>
              <a:t>04/02/2022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1C74B-8EA6-4755-AB4A-C0CFE134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B71A8-4360-4636-BDE5-637513AA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1A33-470A-4E4E-BD78-6A8CF3BCEE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393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9EC0-44C9-4D59-AD8B-4B78CC68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9AFBD-5EC9-4960-96E4-215FAC89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3B77-ED24-40C5-8602-E6F4CE5702AB}" type="datetimeFigureOut">
              <a:rPr lang="en-NL" smtClean="0"/>
              <a:t>04/02/2022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E4F1F-640B-49DF-8FC1-DF006FD8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F5284-D7E4-46AC-8AFE-BD77B7E1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1A33-470A-4E4E-BD78-6A8CF3BCEE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502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02891-0E66-4E98-9FF9-9ACB5D25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3B77-ED24-40C5-8602-E6F4CE5702AB}" type="datetimeFigureOut">
              <a:rPr lang="en-NL" smtClean="0"/>
              <a:t>04/02/2022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D7103-9A39-42E9-A574-9F36A29F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49DE7-AB42-4209-B449-7087FC41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1A33-470A-4E4E-BD78-6A8CF3BCEE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659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2D38-7783-488A-B37D-913EFD84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F44B-9C25-4B0D-A3E5-6B7E2FAC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55133-2E36-440A-9DDC-7E8DA3E47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CCA7-65CE-466A-A7C6-268E9830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3B77-ED24-40C5-8602-E6F4CE5702AB}" type="datetimeFigureOut">
              <a:rPr lang="en-NL" smtClean="0"/>
              <a:t>04/02/2022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1B69D-F763-4D8B-9E70-1E1396D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1F6C6-0C3D-46D4-B299-3C608433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1A33-470A-4E4E-BD78-6A8CF3BCEE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2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F36-DE49-493E-A144-84B60CD8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201DD-7385-42ED-AE3C-7C4C9CE47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61C79-6CD2-4E8A-B7AF-D857295D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2F2A-7E2F-4BF1-B649-D99E7126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3B77-ED24-40C5-8602-E6F4CE5702AB}" type="datetimeFigureOut">
              <a:rPr lang="en-NL" smtClean="0"/>
              <a:t>04/02/2022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7BF71-CFB1-4ADD-B689-A55D09FD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D5EDF-8036-4E15-8901-ED17D31D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1A33-470A-4E4E-BD78-6A8CF3BCEE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249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12A00-07CA-4395-A7BA-06259FCB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5388B-4F30-4F73-A4F7-AD41BEC2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95C1-28B0-42CD-A0DE-C043F9954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3B77-ED24-40C5-8602-E6F4CE5702AB}" type="datetimeFigureOut">
              <a:rPr lang="en-NL" smtClean="0"/>
              <a:t>04/02/2022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9236-3779-46F6-AF27-679DC8118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8C85-EF82-4A34-AD83-7ACA3DA77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E1A33-470A-4E4E-BD78-6A8CF3BCEE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740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rathkumar90@yahoo.co.i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-library/ghost.git" TargetMode="External"/><Relationship Id="rId2" Type="http://schemas.openxmlformats.org/officeDocument/2006/relationships/hyperlink" Target="https://github.com/play-with-docker/play-with-doc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_/ghost?tab=descrip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620D-26BA-43E7-B119-274FF6CC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25" y="231675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 err="1">
                <a:solidFill>
                  <a:schemeClr val="accent1"/>
                </a:solidFill>
              </a:rPr>
              <a:t>NordCloud</a:t>
            </a:r>
            <a:r>
              <a:rPr lang="en-US" sz="5300" dirty="0">
                <a:solidFill>
                  <a:schemeClr val="accent1"/>
                </a:solidFill>
              </a:rPr>
              <a:t> Assignment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sz="2200" dirty="0" err="1">
                <a:solidFill>
                  <a:schemeClr val="accent1"/>
                </a:solidFill>
              </a:rPr>
              <a:t>Assignment</a:t>
            </a:r>
            <a:r>
              <a:rPr lang="en-US" sz="2200" dirty="0">
                <a:solidFill>
                  <a:schemeClr val="accent1"/>
                </a:solidFill>
              </a:rPr>
              <a:t> Done by,</a:t>
            </a:r>
            <a:br>
              <a:rPr lang="en-US" sz="2200" dirty="0">
                <a:solidFill>
                  <a:schemeClr val="accent1"/>
                </a:solidFill>
              </a:rPr>
            </a:br>
            <a:br>
              <a:rPr lang="en-US" sz="2200" dirty="0">
                <a:solidFill>
                  <a:schemeClr val="accent1"/>
                </a:solidFill>
              </a:rPr>
            </a:br>
            <a:r>
              <a:rPr lang="en-US" sz="2200" dirty="0">
                <a:solidFill>
                  <a:schemeClr val="accent1"/>
                </a:solidFill>
              </a:rPr>
              <a:t>Sarathkumar Soundar</a:t>
            </a:r>
            <a:br>
              <a:rPr lang="en-US" sz="22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email : </a:t>
            </a:r>
            <a:r>
              <a:rPr lang="en-US" sz="1800" dirty="0">
                <a:solidFill>
                  <a:schemeClr val="accent1"/>
                </a:solidFill>
                <a:hlinkClick r:id="rId2"/>
              </a:rPr>
              <a:t>sarathkumar90@yahoo.co.in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mobile : +31-616960398</a:t>
            </a:r>
            <a:endParaRPr lang="en-NL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8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D22E-E4AF-44CE-AE70-650A6CDB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Design 5</a:t>
            </a:r>
            <a:endParaRPr lang="en-NL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D8C4E-DFA8-43E3-8DC9-1F855C63B335}"/>
              </a:ext>
            </a:extLst>
          </p:cNvPr>
          <p:cNvSpPr/>
          <p:nvPr/>
        </p:nvSpPr>
        <p:spPr>
          <a:xfrm>
            <a:off x="1523669" y="2885690"/>
            <a:ext cx="825910" cy="75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064AB-9CF7-419D-85F4-61F303A55A9E}"/>
              </a:ext>
            </a:extLst>
          </p:cNvPr>
          <p:cNvSpPr txBox="1"/>
          <p:nvPr/>
        </p:nvSpPr>
        <p:spPr>
          <a:xfrm>
            <a:off x="1532311" y="3082582"/>
            <a:ext cx="123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Ghost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C3903-74CE-4EC1-BB1B-0C65B220F4F2}"/>
              </a:ext>
            </a:extLst>
          </p:cNvPr>
          <p:cNvSpPr/>
          <p:nvPr/>
        </p:nvSpPr>
        <p:spPr>
          <a:xfrm>
            <a:off x="1313326" y="4648510"/>
            <a:ext cx="949061" cy="99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B16C9-BA31-405C-A2B9-3C56C1841CB9}"/>
              </a:ext>
            </a:extLst>
          </p:cNvPr>
          <p:cNvSpPr/>
          <p:nvPr/>
        </p:nvSpPr>
        <p:spPr>
          <a:xfrm>
            <a:off x="2855156" y="1710080"/>
            <a:ext cx="6698278" cy="420730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040F6-5FA0-46B6-89CA-F2D5F23C0183}"/>
              </a:ext>
            </a:extLst>
          </p:cNvPr>
          <p:cNvSpPr txBox="1"/>
          <p:nvPr/>
        </p:nvSpPr>
        <p:spPr>
          <a:xfrm>
            <a:off x="8980715" y="1710080"/>
            <a:ext cx="6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  <a:endParaRPr lang="en-N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0AB699-D74D-46CB-B4C9-D7A5E06B2AD8}"/>
              </a:ext>
            </a:extLst>
          </p:cNvPr>
          <p:cNvSpPr txBox="1"/>
          <p:nvPr/>
        </p:nvSpPr>
        <p:spPr>
          <a:xfrm>
            <a:off x="1389541" y="4811145"/>
            <a:ext cx="87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Docker/ Git</a:t>
            </a:r>
            <a:endParaRPr lang="en-N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823CDF-CE65-4441-A2FE-E68FA46E55A7}"/>
              </a:ext>
            </a:extLst>
          </p:cNvPr>
          <p:cNvCxnSpPr/>
          <p:nvPr/>
        </p:nvCxnSpPr>
        <p:spPr>
          <a:xfrm>
            <a:off x="1787857" y="3653825"/>
            <a:ext cx="0" cy="1011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53FC069-EDBE-496A-81FE-D09AD3A6321B}"/>
              </a:ext>
            </a:extLst>
          </p:cNvPr>
          <p:cNvSpPr/>
          <p:nvPr/>
        </p:nvSpPr>
        <p:spPr>
          <a:xfrm>
            <a:off x="5049672" y="2885690"/>
            <a:ext cx="1924334" cy="1577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0C1262-CF5C-4377-9ABE-57D1CB9E9D88}"/>
              </a:ext>
            </a:extLst>
          </p:cNvPr>
          <p:cNvSpPr txBox="1"/>
          <p:nvPr/>
        </p:nvSpPr>
        <p:spPr>
          <a:xfrm>
            <a:off x="5227093" y="3387908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 Beanstalk</a:t>
            </a:r>
            <a:endParaRPr lang="en-NL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10EBCB5-5500-45F5-B682-FEA58FAB085E}"/>
              </a:ext>
            </a:extLst>
          </p:cNvPr>
          <p:cNvCxnSpPr>
            <a:cxnSpLocks/>
            <a:stCxn id="23" idx="3"/>
            <a:endCxn id="38" idx="2"/>
          </p:cNvCxnSpPr>
          <p:nvPr/>
        </p:nvCxnSpPr>
        <p:spPr>
          <a:xfrm flipV="1">
            <a:off x="2262387" y="4462818"/>
            <a:ext cx="3749452" cy="6714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73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9E1E-A7E7-4BBE-B32F-3910409C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Issues / Challenges </a:t>
            </a:r>
            <a:endParaRPr lang="en-N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536F6-5434-4205-B1BC-C2B5D95F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Cloning docker image into Elastic Container Repository</a:t>
            </a:r>
          </a:p>
          <a:p>
            <a:r>
              <a:rPr lang="en-US" dirty="0"/>
              <a:t>Creating build on Code Build in AWS Pipeline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3415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F985-53BD-43F5-B92F-28920191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876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Demo Ready</a:t>
            </a:r>
            <a:endParaRPr lang="en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2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elp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5BC0D7C-6339-4F52-BF1A-84AB044DAAEB}"/>
              </a:ext>
            </a:extLst>
          </p:cNvPr>
          <p:cNvSpPr/>
          <p:nvPr/>
        </p:nvSpPr>
        <p:spPr>
          <a:xfrm>
            <a:off x="4708477" y="1856096"/>
            <a:ext cx="2470245" cy="2361062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1185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D45BBB-4718-4F33-BBC2-89392FC51279}"/>
              </a:ext>
            </a:extLst>
          </p:cNvPr>
          <p:cNvSpPr txBox="1"/>
          <p:nvPr/>
        </p:nvSpPr>
        <p:spPr>
          <a:xfrm>
            <a:off x="1345095" y="3492813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 Shuttles Ltd</a:t>
            </a:r>
            <a:endParaRPr lang="en-NL" dirty="0"/>
          </a:p>
        </p:txBody>
      </p:sp>
      <p:pic>
        <p:nvPicPr>
          <p:cNvPr id="9" name="Graphic 8" descr="Customer review with solid fill">
            <a:extLst>
              <a:ext uri="{FF2B5EF4-FFF2-40B4-BE49-F238E27FC236}">
                <a16:creationId xmlns:a16="http://schemas.microsoft.com/office/drawing/2014/main" id="{6756CEF6-6992-4076-8841-272C7D9D4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6642" y="2358888"/>
            <a:ext cx="1199322" cy="1199322"/>
          </a:xfrm>
          <a:prstGeom prst="rect">
            <a:avLst/>
          </a:prstGeom>
        </p:spPr>
      </p:pic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5621E31-9D53-44A2-B23A-2F9E731DD064}"/>
              </a:ext>
            </a:extLst>
          </p:cNvPr>
          <p:cNvSpPr/>
          <p:nvPr/>
        </p:nvSpPr>
        <p:spPr>
          <a:xfrm>
            <a:off x="9607827" y="2358888"/>
            <a:ext cx="874643" cy="116619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2" name="Graphic 11" descr="Cmd Terminal outline">
            <a:extLst>
              <a:ext uri="{FF2B5EF4-FFF2-40B4-BE49-F238E27FC236}">
                <a16:creationId xmlns:a16="http://schemas.microsoft.com/office/drawing/2014/main" id="{9ED487FF-A97A-4255-828C-C04FF8C04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0443" y="2312504"/>
            <a:ext cx="1451113" cy="14511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09B6E-38F5-4E8C-9E7A-D3F8ED730442}"/>
              </a:ext>
            </a:extLst>
          </p:cNvPr>
          <p:cNvCxnSpPr>
            <a:cxnSpLocks/>
          </p:cNvCxnSpPr>
          <p:nvPr/>
        </p:nvCxnSpPr>
        <p:spPr>
          <a:xfrm>
            <a:off x="2835964" y="2941983"/>
            <a:ext cx="2544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EC8DBA-0C88-4CFE-9B07-4DF72D239D79}"/>
              </a:ext>
            </a:extLst>
          </p:cNvPr>
          <p:cNvCxnSpPr>
            <a:cxnSpLocks/>
          </p:cNvCxnSpPr>
          <p:nvPr/>
        </p:nvCxnSpPr>
        <p:spPr>
          <a:xfrm flipH="1">
            <a:off x="2835964" y="3180522"/>
            <a:ext cx="2544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DFB09A-31EB-4A5A-97E9-6C6D2A340796}"/>
              </a:ext>
            </a:extLst>
          </p:cNvPr>
          <p:cNvCxnSpPr>
            <a:cxnSpLocks/>
          </p:cNvCxnSpPr>
          <p:nvPr/>
        </p:nvCxnSpPr>
        <p:spPr>
          <a:xfrm>
            <a:off x="6821556" y="2941983"/>
            <a:ext cx="268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CEEA53-8CB0-442B-947E-CC4BC0ECB75C}"/>
              </a:ext>
            </a:extLst>
          </p:cNvPr>
          <p:cNvCxnSpPr>
            <a:cxnSpLocks/>
          </p:cNvCxnSpPr>
          <p:nvPr/>
        </p:nvCxnSpPr>
        <p:spPr>
          <a:xfrm flipH="1">
            <a:off x="6821556" y="3180522"/>
            <a:ext cx="268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A8895F7-5F0C-4A95-A643-BAB7144651AD}"/>
              </a:ext>
            </a:extLst>
          </p:cNvPr>
          <p:cNvSpPr txBox="1"/>
          <p:nvPr/>
        </p:nvSpPr>
        <p:spPr>
          <a:xfrm>
            <a:off x="5052391" y="3558210"/>
            <a:ext cx="213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(Outdated)</a:t>
            </a:r>
            <a:endParaRPr lang="en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EA4219-2E58-407C-BFF8-B0B566CEDE9B}"/>
              </a:ext>
            </a:extLst>
          </p:cNvPr>
          <p:cNvSpPr txBox="1"/>
          <p:nvPr/>
        </p:nvSpPr>
        <p:spPr>
          <a:xfrm>
            <a:off x="9501809" y="3525078"/>
            <a:ext cx="150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Center</a:t>
            </a:r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B07254-644F-4295-9979-B77CD9D691FF}"/>
              </a:ext>
            </a:extLst>
          </p:cNvPr>
          <p:cNvSpPr txBox="1"/>
          <p:nvPr/>
        </p:nvSpPr>
        <p:spPr>
          <a:xfrm>
            <a:off x="6821556" y="2565779"/>
            <a:ext cx="268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Hosted to own datacenter</a:t>
            </a:r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AA900-13D7-45C7-85E3-A54D2DF842E1}"/>
              </a:ext>
            </a:extLst>
          </p:cNvPr>
          <p:cNvSpPr txBox="1"/>
          <p:nvPr/>
        </p:nvSpPr>
        <p:spPr>
          <a:xfrm>
            <a:off x="3440472" y="2538331"/>
            <a:ext cx="22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on</a:t>
            </a:r>
            <a:endParaRPr lang="en-NL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95D2733-9773-419E-BE64-05E95ECD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Business Case</a:t>
            </a:r>
            <a:endParaRPr lang="en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28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B6A4-E237-4FD6-9515-F1358545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Proof of Concept</a:t>
            </a:r>
            <a:endParaRPr lang="en-N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3835F-1DAB-4ECA-94DE-5CB0136C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implement a solution architecture using major public cloud platform (AWS/Azure/GCP)</a:t>
            </a:r>
          </a:p>
          <a:p>
            <a:r>
              <a:rPr lang="en-US" dirty="0"/>
              <a:t>The solution should be optimized for costs and easy to maintain/develop in the future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Challenge :</a:t>
            </a:r>
          </a:p>
          <a:p>
            <a:pPr marL="0" indent="0">
              <a:buNone/>
            </a:pPr>
            <a:r>
              <a:rPr lang="en-US" dirty="0"/>
              <a:t>To use </a:t>
            </a:r>
            <a:r>
              <a:rPr lang="en-US" dirty="0" err="1"/>
              <a:t>kubernetes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9840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776B82-3902-4E47-A26D-19D19D89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Components</a:t>
            </a:r>
            <a:endParaRPr lang="en-NL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18690-B8AC-447A-BC4C-812A18FF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  <a:p>
            <a:r>
              <a:rPr lang="en-US" dirty="0"/>
              <a:t>Region Failure / Disaster Recovery</a:t>
            </a:r>
          </a:p>
          <a:p>
            <a:r>
              <a:rPr lang="en-US" dirty="0"/>
              <a:t>Release new version multiple times per day without downtime</a:t>
            </a:r>
          </a:p>
          <a:p>
            <a:r>
              <a:rPr lang="en-US" dirty="0"/>
              <a:t>Multiple Environments</a:t>
            </a:r>
          </a:p>
          <a:p>
            <a:r>
              <a:rPr lang="en-US" dirty="0"/>
              <a:t>Monitoring / Logging / Debugging</a:t>
            </a:r>
          </a:p>
          <a:p>
            <a:r>
              <a:rPr lang="en-US" dirty="0"/>
              <a:t>Exposed to public internet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Deleting all the post using serverless function</a:t>
            </a:r>
          </a:p>
          <a:p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516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3C03-E38B-4B91-A516-096AE612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Ghost Platform Details</a:t>
            </a:r>
            <a:endParaRPr lang="en-N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1EAA-24CD-4E1E-9772-BAA23DED1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play-with-docker/play-with-docker: You know it, you use it, now it's time to improve it. PWD!. (github.com)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https://github.com/docker-library/ghost.git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Ghost - Official Image | Docker Hub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08850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346447-AC62-4D1F-B202-1FAAF63B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13" y="20595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Design 1</a:t>
            </a:r>
            <a:endParaRPr lang="en-NL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C7E08-777F-41B0-8967-F39E296491F1}"/>
              </a:ext>
            </a:extLst>
          </p:cNvPr>
          <p:cNvSpPr/>
          <p:nvPr/>
        </p:nvSpPr>
        <p:spPr>
          <a:xfrm>
            <a:off x="1327355" y="3566249"/>
            <a:ext cx="825910" cy="75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8A7F8-FA1E-478A-9864-5469C2F456EE}"/>
              </a:ext>
            </a:extLst>
          </p:cNvPr>
          <p:cNvSpPr/>
          <p:nvPr/>
        </p:nvSpPr>
        <p:spPr>
          <a:xfrm>
            <a:off x="4495911" y="3566249"/>
            <a:ext cx="825910" cy="75216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05D570-17A4-4D09-9144-3603FB0C8D54}"/>
              </a:ext>
            </a:extLst>
          </p:cNvPr>
          <p:cNvSpPr/>
          <p:nvPr/>
        </p:nvSpPr>
        <p:spPr>
          <a:xfrm>
            <a:off x="6415474" y="3566248"/>
            <a:ext cx="1363749" cy="9238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21F776-0C7F-4659-B4D5-F823CCAD71E8}"/>
              </a:ext>
            </a:extLst>
          </p:cNvPr>
          <p:cNvSpPr txBox="1"/>
          <p:nvPr/>
        </p:nvSpPr>
        <p:spPr>
          <a:xfrm>
            <a:off x="1361071" y="3757666"/>
            <a:ext cx="123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Ghost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E5689E-55C5-40D4-A251-78AB318078A9}"/>
              </a:ext>
            </a:extLst>
          </p:cNvPr>
          <p:cNvSpPr txBox="1"/>
          <p:nvPr/>
        </p:nvSpPr>
        <p:spPr>
          <a:xfrm>
            <a:off x="4629783" y="3774911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3C563-BEE7-4052-A02F-B209556137CB}"/>
              </a:ext>
            </a:extLst>
          </p:cNvPr>
          <p:cNvSpPr txBox="1"/>
          <p:nvPr/>
        </p:nvSpPr>
        <p:spPr>
          <a:xfrm>
            <a:off x="6441742" y="3774911"/>
            <a:ext cx="154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Scaling</a:t>
            </a:r>
            <a:endParaRPr lang="en-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F91EE9-8009-40C6-9974-A0322B4EF11B}"/>
              </a:ext>
            </a:extLst>
          </p:cNvPr>
          <p:cNvCxnSpPr/>
          <p:nvPr/>
        </p:nvCxnSpPr>
        <p:spPr>
          <a:xfrm>
            <a:off x="2248800" y="3930555"/>
            <a:ext cx="2145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BC6983-8A7D-4D58-84D0-A8D0ECA69E76}"/>
              </a:ext>
            </a:extLst>
          </p:cNvPr>
          <p:cNvCxnSpPr>
            <a:stCxn id="12" idx="3"/>
          </p:cNvCxnSpPr>
          <p:nvPr/>
        </p:nvCxnSpPr>
        <p:spPr>
          <a:xfrm flipV="1">
            <a:off x="5455693" y="3930555"/>
            <a:ext cx="863220" cy="290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7BC0485-869F-4F51-B1DB-F1ACFB0ACD9D}"/>
              </a:ext>
            </a:extLst>
          </p:cNvPr>
          <p:cNvSpPr/>
          <p:nvPr/>
        </p:nvSpPr>
        <p:spPr>
          <a:xfrm>
            <a:off x="5474348" y="5097072"/>
            <a:ext cx="1363748" cy="92386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C31B13-BBB1-4667-8C15-766CC8245427}"/>
              </a:ext>
            </a:extLst>
          </p:cNvPr>
          <p:cNvSpPr txBox="1"/>
          <p:nvPr/>
        </p:nvSpPr>
        <p:spPr>
          <a:xfrm>
            <a:off x="5474348" y="5394960"/>
            <a:ext cx="13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CloudWatch</a:t>
            </a:r>
            <a:endParaRPr lang="en-NL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F21F34A-08AD-4E2A-9D68-DC39F2E028EF}"/>
              </a:ext>
            </a:extLst>
          </p:cNvPr>
          <p:cNvCxnSpPr>
            <a:stCxn id="9" idx="2"/>
            <a:endCxn id="19" idx="1"/>
          </p:cNvCxnSpPr>
          <p:nvPr/>
        </p:nvCxnSpPr>
        <p:spPr>
          <a:xfrm rot="16200000" flipH="1">
            <a:off x="4561003" y="4666280"/>
            <a:ext cx="1261209" cy="56548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11A890C-81AF-4782-9348-BED622AA7C67}"/>
              </a:ext>
            </a:extLst>
          </p:cNvPr>
          <p:cNvCxnSpPr>
            <a:endCxn id="19" idx="3"/>
          </p:cNvCxnSpPr>
          <p:nvPr/>
        </p:nvCxnSpPr>
        <p:spPr>
          <a:xfrm rot="5400000">
            <a:off x="6480713" y="4847497"/>
            <a:ext cx="1089513" cy="37474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5CC38E1-699E-4A07-937D-B4BD747A3FCB}"/>
              </a:ext>
            </a:extLst>
          </p:cNvPr>
          <p:cNvSpPr/>
          <p:nvPr/>
        </p:nvSpPr>
        <p:spPr>
          <a:xfrm>
            <a:off x="3771900" y="2822110"/>
            <a:ext cx="4648200" cy="200156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23D93-642A-4D57-B040-36B0F1C69CB6}"/>
              </a:ext>
            </a:extLst>
          </p:cNvPr>
          <p:cNvSpPr txBox="1"/>
          <p:nvPr/>
        </p:nvSpPr>
        <p:spPr>
          <a:xfrm>
            <a:off x="7655824" y="2822110"/>
            <a:ext cx="77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</a:t>
            </a:r>
            <a:endParaRPr lang="en-N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235E87-7D57-495B-ABF3-F1EC4AB7346B}"/>
              </a:ext>
            </a:extLst>
          </p:cNvPr>
          <p:cNvSpPr/>
          <p:nvPr/>
        </p:nvSpPr>
        <p:spPr>
          <a:xfrm>
            <a:off x="2834640" y="1996440"/>
            <a:ext cx="6507480" cy="46177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1216FF-BF3E-4218-9443-D0EC8CF44583}"/>
              </a:ext>
            </a:extLst>
          </p:cNvPr>
          <p:cNvSpPr txBox="1"/>
          <p:nvPr/>
        </p:nvSpPr>
        <p:spPr>
          <a:xfrm>
            <a:off x="8426923" y="2039943"/>
            <a:ext cx="6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9728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95CA-F797-43CF-BD90-B69B151C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Design 2 - Manual</a:t>
            </a:r>
            <a:endParaRPr lang="en-NL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393126-F667-4063-8166-217494F7C1A6}"/>
              </a:ext>
            </a:extLst>
          </p:cNvPr>
          <p:cNvSpPr/>
          <p:nvPr/>
        </p:nvSpPr>
        <p:spPr>
          <a:xfrm>
            <a:off x="1523669" y="2885690"/>
            <a:ext cx="825910" cy="75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D826E-9669-40FD-AAA1-25C2311C9E3D}"/>
              </a:ext>
            </a:extLst>
          </p:cNvPr>
          <p:cNvSpPr txBox="1"/>
          <p:nvPr/>
        </p:nvSpPr>
        <p:spPr>
          <a:xfrm>
            <a:off x="1532311" y="3082582"/>
            <a:ext cx="123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Ghost</a:t>
            </a:r>
            <a:endParaRPr lang="en-N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49E9A-5715-42C8-B74C-01AD24EC86BF}"/>
              </a:ext>
            </a:extLst>
          </p:cNvPr>
          <p:cNvSpPr/>
          <p:nvPr/>
        </p:nvSpPr>
        <p:spPr>
          <a:xfrm>
            <a:off x="1504514" y="4664846"/>
            <a:ext cx="949061" cy="99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AC959C-13C3-4F14-921B-C05B7B12B28A}"/>
              </a:ext>
            </a:extLst>
          </p:cNvPr>
          <p:cNvSpPr/>
          <p:nvPr/>
        </p:nvSpPr>
        <p:spPr>
          <a:xfrm>
            <a:off x="5831609" y="2669460"/>
            <a:ext cx="1636205" cy="167567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CA1EF1-03B6-43F9-B3AD-E9DD58C30B8C}"/>
              </a:ext>
            </a:extLst>
          </p:cNvPr>
          <p:cNvSpPr/>
          <p:nvPr/>
        </p:nvSpPr>
        <p:spPr>
          <a:xfrm>
            <a:off x="8289012" y="3260496"/>
            <a:ext cx="1363749" cy="9238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BCA87A-DB9D-4734-8DE2-651EB55B6327}"/>
              </a:ext>
            </a:extLst>
          </p:cNvPr>
          <p:cNvSpPr txBox="1"/>
          <p:nvPr/>
        </p:nvSpPr>
        <p:spPr>
          <a:xfrm>
            <a:off x="6934931" y="2676149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</a:t>
            </a:r>
            <a:endParaRPr lang="en-N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0AAA07-FFAE-46C4-9695-FCB80906AC70}"/>
              </a:ext>
            </a:extLst>
          </p:cNvPr>
          <p:cNvSpPr txBox="1"/>
          <p:nvPr/>
        </p:nvSpPr>
        <p:spPr>
          <a:xfrm>
            <a:off x="8315280" y="3469159"/>
            <a:ext cx="154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Scaling</a:t>
            </a:r>
            <a:endParaRPr lang="en-NL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E303D7-0094-4AEC-A11A-FD44E32CF0C8}"/>
              </a:ext>
            </a:extLst>
          </p:cNvPr>
          <p:cNvCxnSpPr>
            <a:cxnSpLocks/>
          </p:cNvCxnSpPr>
          <p:nvPr/>
        </p:nvCxnSpPr>
        <p:spPr>
          <a:xfrm>
            <a:off x="7550728" y="3646773"/>
            <a:ext cx="750904" cy="7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EEE0C9F-219C-4846-95EF-658152E020BB}"/>
              </a:ext>
            </a:extLst>
          </p:cNvPr>
          <p:cNvSpPr/>
          <p:nvPr/>
        </p:nvSpPr>
        <p:spPr>
          <a:xfrm>
            <a:off x="7347886" y="4791320"/>
            <a:ext cx="1363748" cy="92386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CE35B1-1961-403B-AF49-52A3D1CCCDA5}"/>
              </a:ext>
            </a:extLst>
          </p:cNvPr>
          <p:cNvSpPr txBox="1"/>
          <p:nvPr/>
        </p:nvSpPr>
        <p:spPr>
          <a:xfrm>
            <a:off x="7347886" y="5089208"/>
            <a:ext cx="13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CloudWatch</a:t>
            </a:r>
            <a:endParaRPr lang="en-NL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4C8A0A3-1D86-4C44-A6C6-4210B4C37522}"/>
              </a:ext>
            </a:extLst>
          </p:cNvPr>
          <p:cNvCxnSpPr>
            <a:cxnSpLocks/>
            <a:stCxn id="30" idx="2"/>
            <a:endCxn id="36" idx="1"/>
          </p:cNvCxnSpPr>
          <p:nvPr/>
        </p:nvCxnSpPr>
        <p:spPr>
          <a:xfrm rot="16200000" flipH="1">
            <a:off x="6534428" y="4460415"/>
            <a:ext cx="928743" cy="6981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B67E40-537A-436D-8F40-C3CCDF1AAFDB}"/>
              </a:ext>
            </a:extLst>
          </p:cNvPr>
          <p:cNvCxnSpPr>
            <a:endCxn id="36" idx="3"/>
          </p:cNvCxnSpPr>
          <p:nvPr/>
        </p:nvCxnSpPr>
        <p:spPr>
          <a:xfrm rot="5400000">
            <a:off x="8354251" y="4541745"/>
            <a:ext cx="1089513" cy="37474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4F05E8-C79D-46B1-8378-957D3D1544FF}"/>
              </a:ext>
            </a:extLst>
          </p:cNvPr>
          <p:cNvSpPr/>
          <p:nvPr/>
        </p:nvSpPr>
        <p:spPr>
          <a:xfrm>
            <a:off x="5645438" y="2516358"/>
            <a:ext cx="4648200" cy="200156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17C982-474C-4D88-8B50-E7ACF53A8546}"/>
              </a:ext>
            </a:extLst>
          </p:cNvPr>
          <p:cNvSpPr txBox="1"/>
          <p:nvPr/>
        </p:nvSpPr>
        <p:spPr>
          <a:xfrm>
            <a:off x="9529362" y="2516358"/>
            <a:ext cx="77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</a:t>
            </a:r>
            <a:endParaRPr lang="en-NL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BA15FC-3796-4ABD-8F67-21F418EC4309}"/>
              </a:ext>
            </a:extLst>
          </p:cNvPr>
          <p:cNvSpPr/>
          <p:nvPr/>
        </p:nvSpPr>
        <p:spPr>
          <a:xfrm>
            <a:off x="3660833" y="1690688"/>
            <a:ext cx="7554825" cy="46177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035A99-8AE8-47AD-90E2-AECE1FB01F86}"/>
              </a:ext>
            </a:extLst>
          </p:cNvPr>
          <p:cNvSpPr txBox="1"/>
          <p:nvPr/>
        </p:nvSpPr>
        <p:spPr>
          <a:xfrm>
            <a:off x="10300461" y="1734191"/>
            <a:ext cx="6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  <a:endParaRPr lang="en-NL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CE2402-1E03-4013-BEBC-15952798E388}"/>
              </a:ext>
            </a:extLst>
          </p:cNvPr>
          <p:cNvSpPr/>
          <p:nvPr/>
        </p:nvSpPr>
        <p:spPr>
          <a:xfrm>
            <a:off x="6109020" y="3155074"/>
            <a:ext cx="1238865" cy="92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DB1F1F-066D-4A21-9883-6DE22CEAADBF}"/>
              </a:ext>
            </a:extLst>
          </p:cNvPr>
          <p:cNvSpPr txBox="1"/>
          <p:nvPr/>
        </p:nvSpPr>
        <p:spPr>
          <a:xfrm>
            <a:off x="6240822" y="3451914"/>
            <a:ext cx="88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  <a:endParaRPr lang="en-N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2C0B01-CDA3-472E-8E08-226072C18B1A}"/>
              </a:ext>
            </a:extLst>
          </p:cNvPr>
          <p:cNvSpPr/>
          <p:nvPr/>
        </p:nvSpPr>
        <p:spPr>
          <a:xfrm>
            <a:off x="4024277" y="3155074"/>
            <a:ext cx="1238865" cy="92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A9BB92-EF66-4C87-9ECE-A64504F98620}"/>
              </a:ext>
            </a:extLst>
          </p:cNvPr>
          <p:cNvSpPr txBox="1"/>
          <p:nvPr/>
        </p:nvSpPr>
        <p:spPr>
          <a:xfrm>
            <a:off x="4343419" y="3430933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ECR</a:t>
            </a:r>
            <a:endParaRPr lang="en-N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6A8A9B-D05E-44CB-AF6F-2429B3D822B7}"/>
              </a:ext>
            </a:extLst>
          </p:cNvPr>
          <p:cNvSpPr txBox="1"/>
          <p:nvPr/>
        </p:nvSpPr>
        <p:spPr>
          <a:xfrm>
            <a:off x="1588933" y="4976687"/>
            <a:ext cx="87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  <a:endParaRPr lang="en-NL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EB7521-0712-40C6-8AA3-9DA977A37B61}"/>
              </a:ext>
            </a:extLst>
          </p:cNvPr>
          <p:cNvCxnSpPr/>
          <p:nvPr/>
        </p:nvCxnSpPr>
        <p:spPr>
          <a:xfrm>
            <a:off x="1787857" y="3653825"/>
            <a:ext cx="0" cy="1011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C82AA9D-D849-4D2E-921D-58D2D9697D97}"/>
              </a:ext>
            </a:extLst>
          </p:cNvPr>
          <p:cNvCxnSpPr>
            <a:stCxn id="56" idx="3"/>
            <a:endCxn id="47" idx="2"/>
          </p:cNvCxnSpPr>
          <p:nvPr/>
        </p:nvCxnSpPr>
        <p:spPr>
          <a:xfrm flipV="1">
            <a:off x="2461779" y="4083817"/>
            <a:ext cx="2181931" cy="10775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3025A3F-622D-4602-A122-37A127DCD940}"/>
              </a:ext>
            </a:extLst>
          </p:cNvPr>
          <p:cNvCxnSpPr>
            <a:stCxn id="47" idx="3"/>
            <a:endCxn id="43" idx="1"/>
          </p:cNvCxnSpPr>
          <p:nvPr/>
        </p:nvCxnSpPr>
        <p:spPr>
          <a:xfrm>
            <a:off x="5263142" y="3619446"/>
            <a:ext cx="845878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32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03FA-237F-4567-B20D-9859A3CB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20" y="31018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Design 3 - Automated</a:t>
            </a:r>
            <a:endParaRPr lang="en-NL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111FA8-8B49-41CC-8291-11D5ED9B594B}"/>
              </a:ext>
            </a:extLst>
          </p:cNvPr>
          <p:cNvSpPr/>
          <p:nvPr/>
        </p:nvSpPr>
        <p:spPr>
          <a:xfrm>
            <a:off x="1523669" y="2885690"/>
            <a:ext cx="825910" cy="75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D48B3-D6A5-4EA8-A9BF-4FC1FF2F8C2D}"/>
              </a:ext>
            </a:extLst>
          </p:cNvPr>
          <p:cNvSpPr txBox="1"/>
          <p:nvPr/>
        </p:nvSpPr>
        <p:spPr>
          <a:xfrm>
            <a:off x="1532311" y="3082582"/>
            <a:ext cx="123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Ghost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7FD47-469D-4730-9D07-6DEA7EAB3D4D}"/>
              </a:ext>
            </a:extLst>
          </p:cNvPr>
          <p:cNvSpPr/>
          <p:nvPr/>
        </p:nvSpPr>
        <p:spPr>
          <a:xfrm>
            <a:off x="1313326" y="4648510"/>
            <a:ext cx="949061" cy="99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FFD7E4-1F15-4FDF-8EA3-4BD5D7E16099}"/>
              </a:ext>
            </a:extLst>
          </p:cNvPr>
          <p:cNvSpPr/>
          <p:nvPr/>
        </p:nvSpPr>
        <p:spPr>
          <a:xfrm>
            <a:off x="5831609" y="2669460"/>
            <a:ext cx="1636205" cy="1675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732D5-6BE6-4393-B6F9-9F189AEA6BAF}"/>
              </a:ext>
            </a:extLst>
          </p:cNvPr>
          <p:cNvSpPr/>
          <p:nvPr/>
        </p:nvSpPr>
        <p:spPr>
          <a:xfrm>
            <a:off x="8289012" y="3260496"/>
            <a:ext cx="1363749" cy="9238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5FCB7-E14E-4335-89FF-F71AAD814F73}"/>
              </a:ext>
            </a:extLst>
          </p:cNvPr>
          <p:cNvSpPr txBox="1"/>
          <p:nvPr/>
        </p:nvSpPr>
        <p:spPr>
          <a:xfrm>
            <a:off x="6934931" y="2676149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788CD-D3A7-4B3B-A903-A63604AEFECB}"/>
              </a:ext>
            </a:extLst>
          </p:cNvPr>
          <p:cNvSpPr txBox="1"/>
          <p:nvPr/>
        </p:nvSpPr>
        <p:spPr>
          <a:xfrm>
            <a:off x="8315280" y="3469159"/>
            <a:ext cx="154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Scaling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636020-36BE-43C0-A2DA-BE04F9B49B03}"/>
              </a:ext>
            </a:extLst>
          </p:cNvPr>
          <p:cNvCxnSpPr>
            <a:cxnSpLocks/>
          </p:cNvCxnSpPr>
          <p:nvPr/>
        </p:nvCxnSpPr>
        <p:spPr>
          <a:xfrm>
            <a:off x="7550728" y="3646773"/>
            <a:ext cx="750904" cy="7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9B75D-00E1-4DB8-BE75-B60309A3D5C9}"/>
              </a:ext>
            </a:extLst>
          </p:cNvPr>
          <p:cNvSpPr/>
          <p:nvPr/>
        </p:nvSpPr>
        <p:spPr>
          <a:xfrm>
            <a:off x="7347886" y="4791320"/>
            <a:ext cx="1363748" cy="92386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66630-798E-422C-AAA5-DC9B0A4A7F99}"/>
              </a:ext>
            </a:extLst>
          </p:cNvPr>
          <p:cNvSpPr txBox="1"/>
          <p:nvPr/>
        </p:nvSpPr>
        <p:spPr>
          <a:xfrm>
            <a:off x="7347886" y="5089208"/>
            <a:ext cx="13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CloudWatch</a:t>
            </a:r>
            <a:endParaRPr lang="en-NL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0564147-9CD5-4106-8EF6-C796A61EDC1D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>
          <a:xfrm rot="16200000" flipH="1">
            <a:off x="6534428" y="4460415"/>
            <a:ext cx="928743" cy="6981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E32E420-FD43-4CA4-8962-EC87E5ABD00E}"/>
              </a:ext>
            </a:extLst>
          </p:cNvPr>
          <p:cNvCxnSpPr>
            <a:endCxn id="12" idx="3"/>
          </p:cNvCxnSpPr>
          <p:nvPr/>
        </p:nvCxnSpPr>
        <p:spPr>
          <a:xfrm rot="5400000">
            <a:off x="8354251" y="4541745"/>
            <a:ext cx="1089513" cy="37474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F5A39AB-B660-4612-AEEE-0CA8700A59C4}"/>
              </a:ext>
            </a:extLst>
          </p:cNvPr>
          <p:cNvSpPr/>
          <p:nvPr/>
        </p:nvSpPr>
        <p:spPr>
          <a:xfrm>
            <a:off x="5645438" y="2516358"/>
            <a:ext cx="4648200" cy="200156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3DC2C4-4433-42ED-BB8C-5B9A1C5D3B21}"/>
              </a:ext>
            </a:extLst>
          </p:cNvPr>
          <p:cNvSpPr txBox="1"/>
          <p:nvPr/>
        </p:nvSpPr>
        <p:spPr>
          <a:xfrm>
            <a:off x="9529362" y="2516358"/>
            <a:ext cx="77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</a:t>
            </a:r>
            <a:endParaRPr lang="en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B02B6-750B-489C-8669-B1145E1E7C92}"/>
              </a:ext>
            </a:extLst>
          </p:cNvPr>
          <p:cNvSpPr/>
          <p:nvPr/>
        </p:nvSpPr>
        <p:spPr>
          <a:xfrm>
            <a:off x="2855155" y="1262889"/>
            <a:ext cx="8360504" cy="516834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7BCEBC-7EF4-4980-A179-32EB5FA16F7E}"/>
              </a:ext>
            </a:extLst>
          </p:cNvPr>
          <p:cNvSpPr txBox="1"/>
          <p:nvPr/>
        </p:nvSpPr>
        <p:spPr>
          <a:xfrm>
            <a:off x="10634100" y="1257572"/>
            <a:ext cx="6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  <a:endParaRPr lang="en-N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9090A8-EBAE-47F3-82B0-36F50894FD91}"/>
              </a:ext>
            </a:extLst>
          </p:cNvPr>
          <p:cNvSpPr/>
          <p:nvPr/>
        </p:nvSpPr>
        <p:spPr>
          <a:xfrm>
            <a:off x="6109020" y="3155074"/>
            <a:ext cx="1238865" cy="92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F59FD-C4B3-47A6-9069-7BE579AC8705}"/>
              </a:ext>
            </a:extLst>
          </p:cNvPr>
          <p:cNvSpPr txBox="1"/>
          <p:nvPr/>
        </p:nvSpPr>
        <p:spPr>
          <a:xfrm>
            <a:off x="6240822" y="3451914"/>
            <a:ext cx="88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97BBCC-2BB1-4ABE-AC24-141DABDD9F9E}"/>
              </a:ext>
            </a:extLst>
          </p:cNvPr>
          <p:cNvSpPr/>
          <p:nvPr/>
        </p:nvSpPr>
        <p:spPr>
          <a:xfrm>
            <a:off x="3356662" y="4973999"/>
            <a:ext cx="1238865" cy="92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685C19-CE0B-41F7-8741-D2C8101A0C31}"/>
              </a:ext>
            </a:extLst>
          </p:cNvPr>
          <p:cNvSpPr txBox="1"/>
          <p:nvPr/>
        </p:nvSpPr>
        <p:spPr>
          <a:xfrm>
            <a:off x="3666378" y="5225779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ECR</a:t>
            </a:r>
            <a:endParaRPr lang="en-N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AD606D-FC59-4B8C-9905-9A7799EF81C2}"/>
              </a:ext>
            </a:extLst>
          </p:cNvPr>
          <p:cNvSpPr txBox="1"/>
          <p:nvPr/>
        </p:nvSpPr>
        <p:spPr>
          <a:xfrm>
            <a:off x="1362877" y="4948596"/>
            <a:ext cx="87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  <a:endParaRPr lang="en-N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434DA9-DA90-4617-A164-8FE17162D785}"/>
              </a:ext>
            </a:extLst>
          </p:cNvPr>
          <p:cNvCxnSpPr/>
          <p:nvPr/>
        </p:nvCxnSpPr>
        <p:spPr>
          <a:xfrm>
            <a:off x="1787857" y="3653825"/>
            <a:ext cx="0" cy="1011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FDDAFD5-E0D4-409C-9D05-4C0CC0A45424}"/>
              </a:ext>
            </a:extLst>
          </p:cNvPr>
          <p:cNvSpPr/>
          <p:nvPr/>
        </p:nvSpPr>
        <p:spPr>
          <a:xfrm>
            <a:off x="3349380" y="3722428"/>
            <a:ext cx="1204094" cy="66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C5BB4B-755F-4F25-9242-A6274C1FC5A4}"/>
              </a:ext>
            </a:extLst>
          </p:cNvPr>
          <p:cNvSpPr/>
          <p:nvPr/>
        </p:nvSpPr>
        <p:spPr>
          <a:xfrm>
            <a:off x="3374078" y="2596077"/>
            <a:ext cx="1204094" cy="66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890C0F-7BAC-4523-827A-67017A15F6F8}"/>
              </a:ext>
            </a:extLst>
          </p:cNvPr>
          <p:cNvSpPr/>
          <p:nvPr/>
        </p:nvSpPr>
        <p:spPr>
          <a:xfrm>
            <a:off x="3404331" y="1748563"/>
            <a:ext cx="1204094" cy="66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E9F6FA-076D-40D9-864E-15566182ED15}"/>
              </a:ext>
            </a:extLst>
          </p:cNvPr>
          <p:cNvCxnSpPr>
            <a:cxnSpLocks/>
          </p:cNvCxnSpPr>
          <p:nvPr/>
        </p:nvCxnSpPr>
        <p:spPr>
          <a:xfrm flipV="1">
            <a:off x="2288774" y="5339554"/>
            <a:ext cx="1040910" cy="6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6CF0AE-3266-49D1-87E7-6F9ED989297F}"/>
              </a:ext>
            </a:extLst>
          </p:cNvPr>
          <p:cNvCxnSpPr>
            <a:stCxn id="21" idx="0"/>
            <a:endCxn id="29" idx="2"/>
          </p:cNvCxnSpPr>
          <p:nvPr/>
        </p:nvCxnSpPr>
        <p:spPr>
          <a:xfrm flipH="1" flipV="1">
            <a:off x="3951427" y="4386847"/>
            <a:ext cx="24668" cy="587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F349C-D62E-4CC8-B1A1-C243D965A220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V="1">
            <a:off x="3951427" y="3260496"/>
            <a:ext cx="24698" cy="461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D11C44-4AF5-4D28-ADBA-B515BD8F88B6}"/>
              </a:ext>
            </a:extLst>
          </p:cNvPr>
          <p:cNvCxnSpPr>
            <a:stCxn id="30" idx="0"/>
            <a:endCxn id="31" idx="2"/>
          </p:cNvCxnSpPr>
          <p:nvPr/>
        </p:nvCxnSpPr>
        <p:spPr>
          <a:xfrm flipV="1">
            <a:off x="3976125" y="2412982"/>
            <a:ext cx="30253" cy="183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0F7B52-8FFA-47EC-9F96-5A2B9750ED80}"/>
              </a:ext>
            </a:extLst>
          </p:cNvPr>
          <p:cNvSpPr txBox="1"/>
          <p:nvPr/>
        </p:nvSpPr>
        <p:spPr>
          <a:xfrm>
            <a:off x="3404331" y="3737879"/>
            <a:ext cx="114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commit</a:t>
            </a:r>
            <a:endParaRPr lang="en-NL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CF53B5-C9C4-4028-8A60-78A381D82C86}"/>
              </a:ext>
            </a:extLst>
          </p:cNvPr>
          <p:cNvSpPr txBox="1"/>
          <p:nvPr/>
        </p:nvSpPr>
        <p:spPr>
          <a:xfrm>
            <a:off x="3595315" y="2593440"/>
            <a:ext cx="113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build</a:t>
            </a:r>
            <a:endParaRPr lang="en-N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F24415-A3A9-4C0B-B512-9A3EA29D5F47}"/>
              </a:ext>
            </a:extLst>
          </p:cNvPr>
          <p:cNvSpPr txBox="1"/>
          <p:nvPr/>
        </p:nvSpPr>
        <p:spPr>
          <a:xfrm>
            <a:off x="3404331" y="1748563"/>
            <a:ext cx="113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Deploy</a:t>
            </a:r>
            <a:endParaRPr lang="en-NL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0996EC-C04F-49EB-ADFD-9A977B7FE9CB}"/>
              </a:ext>
            </a:extLst>
          </p:cNvPr>
          <p:cNvCxnSpPr>
            <a:cxnSpLocks/>
            <a:stCxn id="31" idx="3"/>
            <a:endCxn id="6" idx="0"/>
          </p:cNvCxnSpPr>
          <p:nvPr/>
        </p:nvCxnSpPr>
        <p:spPr>
          <a:xfrm>
            <a:off x="4608425" y="2080773"/>
            <a:ext cx="2041287" cy="58868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F5DF986-6791-4DEA-BDB4-1F1B1F6CEA44}"/>
              </a:ext>
            </a:extLst>
          </p:cNvPr>
          <p:cNvSpPr/>
          <p:nvPr/>
        </p:nvSpPr>
        <p:spPr>
          <a:xfrm>
            <a:off x="3111690" y="1384889"/>
            <a:ext cx="1765384" cy="333733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8C7044-8359-4E44-A9A1-1C643F594066}"/>
              </a:ext>
            </a:extLst>
          </p:cNvPr>
          <p:cNvSpPr txBox="1"/>
          <p:nvPr/>
        </p:nvSpPr>
        <p:spPr>
          <a:xfrm>
            <a:off x="3531962" y="1355093"/>
            <a:ext cx="141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Pipeline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5772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FB6D-7FB8-4973-83C1-42D3FDBE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183" y="17247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Design 4 – Kubernetes </a:t>
            </a:r>
            <a:endParaRPr lang="en-NL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2C4CC5-C6B4-46CF-8CD2-FE000C88259B}"/>
              </a:ext>
            </a:extLst>
          </p:cNvPr>
          <p:cNvSpPr/>
          <p:nvPr/>
        </p:nvSpPr>
        <p:spPr>
          <a:xfrm>
            <a:off x="1586229" y="3076759"/>
            <a:ext cx="825910" cy="75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24503-71F8-4FB3-AD12-6C795555C82B}"/>
              </a:ext>
            </a:extLst>
          </p:cNvPr>
          <p:cNvSpPr txBox="1"/>
          <p:nvPr/>
        </p:nvSpPr>
        <p:spPr>
          <a:xfrm>
            <a:off x="1594871" y="3273651"/>
            <a:ext cx="123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Ghost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6B4AB-9B5F-4BB0-8110-4EE1977DCEF5}"/>
              </a:ext>
            </a:extLst>
          </p:cNvPr>
          <p:cNvSpPr/>
          <p:nvPr/>
        </p:nvSpPr>
        <p:spPr>
          <a:xfrm>
            <a:off x="1375886" y="4839579"/>
            <a:ext cx="949061" cy="99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61E72-8D69-4F33-A2E9-8D768B5B0E5C}"/>
              </a:ext>
            </a:extLst>
          </p:cNvPr>
          <p:cNvSpPr/>
          <p:nvPr/>
        </p:nvSpPr>
        <p:spPr>
          <a:xfrm>
            <a:off x="8467064" y="2627011"/>
            <a:ext cx="1363749" cy="9238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6B40C-F8A4-43F1-B441-D6B48068C463}"/>
              </a:ext>
            </a:extLst>
          </p:cNvPr>
          <p:cNvSpPr txBox="1"/>
          <p:nvPr/>
        </p:nvSpPr>
        <p:spPr>
          <a:xfrm>
            <a:off x="8467064" y="2907142"/>
            <a:ext cx="154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Scaling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F6B99F-2322-4B05-B617-7093302E7697}"/>
              </a:ext>
            </a:extLst>
          </p:cNvPr>
          <p:cNvCxnSpPr>
            <a:cxnSpLocks/>
          </p:cNvCxnSpPr>
          <p:nvPr/>
        </p:nvCxnSpPr>
        <p:spPr>
          <a:xfrm flipV="1">
            <a:off x="7057518" y="3034451"/>
            <a:ext cx="1333965" cy="7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8D4E1-A421-40D1-90F9-BB1720EDAF65}"/>
              </a:ext>
            </a:extLst>
          </p:cNvPr>
          <p:cNvSpPr/>
          <p:nvPr/>
        </p:nvSpPr>
        <p:spPr>
          <a:xfrm>
            <a:off x="4473687" y="1678675"/>
            <a:ext cx="5882511" cy="303031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17313F-29AB-404D-8BA8-90688FE38972}"/>
              </a:ext>
            </a:extLst>
          </p:cNvPr>
          <p:cNvSpPr txBox="1"/>
          <p:nvPr/>
        </p:nvSpPr>
        <p:spPr>
          <a:xfrm>
            <a:off x="4490880" y="1685681"/>
            <a:ext cx="77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</a:t>
            </a:r>
            <a:endParaRPr lang="en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8ABE10-8BCD-4572-89A0-A849D352AC66}"/>
              </a:ext>
            </a:extLst>
          </p:cNvPr>
          <p:cNvSpPr/>
          <p:nvPr/>
        </p:nvSpPr>
        <p:spPr>
          <a:xfrm>
            <a:off x="2917715" y="1453958"/>
            <a:ext cx="8360504" cy="516834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F819CB-7FD6-412F-A421-443B20014621}"/>
              </a:ext>
            </a:extLst>
          </p:cNvPr>
          <p:cNvSpPr txBox="1"/>
          <p:nvPr/>
        </p:nvSpPr>
        <p:spPr>
          <a:xfrm>
            <a:off x="10696660" y="1448641"/>
            <a:ext cx="6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  <a:endParaRPr lang="en-N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3785C5-5C4D-48FF-AF29-A2942AAA6F16}"/>
              </a:ext>
            </a:extLst>
          </p:cNvPr>
          <p:cNvSpPr/>
          <p:nvPr/>
        </p:nvSpPr>
        <p:spPr>
          <a:xfrm>
            <a:off x="5717411" y="2571081"/>
            <a:ext cx="1314445" cy="1001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4319D0-3477-472A-B922-F8A266D55284}"/>
              </a:ext>
            </a:extLst>
          </p:cNvPr>
          <p:cNvSpPr txBox="1"/>
          <p:nvPr/>
        </p:nvSpPr>
        <p:spPr>
          <a:xfrm>
            <a:off x="5759513" y="2887032"/>
            <a:ext cx="131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0BAC68-42E7-4434-90D0-C7F03CFAA710}"/>
              </a:ext>
            </a:extLst>
          </p:cNvPr>
          <p:cNvSpPr/>
          <p:nvPr/>
        </p:nvSpPr>
        <p:spPr>
          <a:xfrm>
            <a:off x="3419222" y="5165068"/>
            <a:ext cx="1238865" cy="92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3914E5-88E9-4A7A-B8EF-4AE481A90CE1}"/>
              </a:ext>
            </a:extLst>
          </p:cNvPr>
          <p:cNvSpPr txBox="1"/>
          <p:nvPr/>
        </p:nvSpPr>
        <p:spPr>
          <a:xfrm>
            <a:off x="3728938" y="5416848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ECR</a:t>
            </a:r>
            <a:endParaRPr lang="en-N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B445B0-A057-43CF-9216-338C51AE4781}"/>
              </a:ext>
            </a:extLst>
          </p:cNvPr>
          <p:cNvSpPr txBox="1"/>
          <p:nvPr/>
        </p:nvSpPr>
        <p:spPr>
          <a:xfrm>
            <a:off x="1425437" y="5139665"/>
            <a:ext cx="87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  <a:endParaRPr lang="en-N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B67DAF-196D-45C9-AC8C-0D3DFF9F8F50}"/>
              </a:ext>
            </a:extLst>
          </p:cNvPr>
          <p:cNvCxnSpPr/>
          <p:nvPr/>
        </p:nvCxnSpPr>
        <p:spPr>
          <a:xfrm>
            <a:off x="1850417" y="3844894"/>
            <a:ext cx="0" cy="1011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ECD0AD-6452-42D8-A8B8-6320CC6131E3}"/>
              </a:ext>
            </a:extLst>
          </p:cNvPr>
          <p:cNvCxnSpPr>
            <a:cxnSpLocks/>
          </p:cNvCxnSpPr>
          <p:nvPr/>
        </p:nvCxnSpPr>
        <p:spPr>
          <a:xfrm flipV="1">
            <a:off x="2351334" y="5530623"/>
            <a:ext cx="1040910" cy="6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1DF3AAA-BDF7-4949-8F99-E4CCAA471A9F}"/>
              </a:ext>
            </a:extLst>
          </p:cNvPr>
          <p:cNvCxnSpPr>
            <a:endCxn id="20" idx="1"/>
          </p:cNvCxnSpPr>
          <p:nvPr/>
        </p:nvCxnSpPr>
        <p:spPr>
          <a:xfrm rot="5400000" flipH="1" flipV="1">
            <a:off x="3784701" y="3190257"/>
            <a:ext cx="2093370" cy="18562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0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7912</TotalTime>
  <Words>254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NordCloud Assignment  Assignment Done by,  Sarathkumar Soundar email : sarathkumar90@yahoo.co.in mobile : +31-616960398</vt:lpstr>
      <vt:lpstr>Business Case</vt:lpstr>
      <vt:lpstr>Proof of Concept</vt:lpstr>
      <vt:lpstr>Components</vt:lpstr>
      <vt:lpstr>Ghost Platform Details</vt:lpstr>
      <vt:lpstr>Design 1</vt:lpstr>
      <vt:lpstr>Design 2 - Manual</vt:lpstr>
      <vt:lpstr>Design 3 - Automated</vt:lpstr>
      <vt:lpstr>Design 4 – Kubernetes </vt:lpstr>
      <vt:lpstr>Design 5</vt:lpstr>
      <vt:lpstr>Issues / Challenges </vt:lpstr>
      <vt:lpstr>Demo Ready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Soundar, S (Sarathkumar)</dc:creator>
  <cp:lastModifiedBy>Soundar, S (Sarathkumar)</cp:lastModifiedBy>
  <cp:revision>1</cp:revision>
  <dcterms:created xsi:type="dcterms:W3CDTF">2022-02-04T15:29:51Z</dcterms:created>
  <dcterms:modified xsi:type="dcterms:W3CDTF">2022-02-10T03:22:31Z</dcterms:modified>
</cp:coreProperties>
</file>