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foot shadow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foot shadow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foot shadow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foot shadow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6850374"/>
            <a:ext cy="6858000" cx="2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idx="1" type="subTitle"/>
          </p:nvPr>
        </p:nvSpPr>
        <p:spPr>
          <a:xfrm>
            <a:off y="3581400" x="2438400"/>
            <a:ext cy="213359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1pPr>
            <a:lvl2pPr algn="ctr" rtl="0" marR="0" indent="0" marL="4572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2pPr>
            <a:lvl3pPr algn="ctr" rtl="0" marR="0" indent="0" marL="9144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3pPr>
            <a:lvl4pPr algn="ctr" rtl="0" marR="0" indent="0" marL="13716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4pPr>
            <a:lvl5pPr algn="ctr" rtl="0" marR="0" indent="0" marL="182880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5pPr>
            <a:lvl6pPr algn="ctr" rtl="0" marR="0" indent="0" marL="22860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6pPr>
            <a:lvl7pPr algn="ctr" rtl="0" marR="0" indent="0" marL="27432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7pPr>
            <a:lvl8pPr algn="ctr" rtl="0" marR="0" indent="0" marL="32004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8pPr>
            <a:lvl9pPr algn="ctr" rtl="0" marR="0" indent="0" marL="3657600">
              <a:spcBef>
                <a:spcPts val="288"/>
              </a:spcBef>
              <a:buClr>
                <a:srgbClr val="7F7F7F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y="1447800" x="2438400"/>
            <a:ext cy="213359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426201" x="3582987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400800" x="6414976"/>
            <a:ext cy="152399" cx="457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y="6296248" x="3581400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457200" x="4876800"/>
            <a:ext cy="57149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y="1485899" x="-571499"/>
            <a:ext cy="3657600" cx="57149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68579" marL="182880">
              <a:spcBef>
                <a:spcPts val="360"/>
              </a:spcBef>
              <a:buClr>
                <a:srgbClr val="7F7F7F"/>
              </a:buClr>
              <a:buFont typeface="Noto Symbol"/>
              <a:buChar char="▪"/>
              <a:defRPr/>
            </a:lvl1pPr>
            <a:lvl2pPr algn="l" rtl="0" indent="-93980" marL="41148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2pPr>
            <a:lvl3pPr algn="l" rtl="0" indent="-99059" marL="59436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3pPr>
            <a:lvl4pPr algn="l" rtl="0" indent="-104140" marL="77724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4pPr>
            <a:lvl5pPr algn="l" rtl="0" indent="-96519" marL="96012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5pPr>
            <a:lvl6pPr algn="l" rtl="0" indent="-101600" marL="114300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6pPr>
            <a:lvl7pPr algn="l" rtl="0" indent="-93980" marL="132588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7pPr>
            <a:lvl8pPr algn="l" rtl="0" indent="-99060" marL="150876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8pPr>
            <a:lvl9pPr algn="l" rtl="0" indent="-104139" marL="169164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68579" marL="182880">
              <a:spcBef>
                <a:spcPts val="360"/>
              </a:spcBef>
              <a:buClr>
                <a:srgbClr val="7F7F7F"/>
              </a:buClr>
              <a:buFont typeface="Noto Symbol"/>
              <a:buChar char="▪"/>
              <a:defRPr/>
            </a:lvl1pPr>
            <a:lvl2pPr algn="l" rtl="0" indent="-93980" marL="41148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2pPr>
            <a:lvl3pPr algn="l" rtl="0" indent="-99059" marL="59436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3pPr>
            <a:lvl4pPr algn="l" rtl="0" indent="-104140" marL="77724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4pPr>
            <a:lvl5pPr algn="l" rtl="0" indent="-96519" marL="96012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5pPr>
            <a:lvl6pPr algn="l" rtl="0" indent="-101600" marL="114300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6pPr>
            <a:lvl7pPr algn="l" rtl="0" indent="-93980" marL="132588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7pPr>
            <a:lvl8pPr algn="l" rtl="0" indent="-99060" marL="150876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8pPr>
            <a:lvl9pPr algn="l" rtl="0" indent="-104139" marL="169164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idx="1" type="body"/>
          </p:nvPr>
        </p:nvSpPr>
        <p:spPr>
          <a:xfrm>
            <a:off y="457200" x="457200"/>
            <a:ext cy="5714998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y="457200" x="4876800"/>
            <a:ext cy="57149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t="0" b="0" r="0" l="0"/>
          <a:stretch/>
        </p:blipFill>
        <p:spPr>
          <a:xfrm>
            <a:off y="0" x="6858000"/>
            <a:ext cy="6858000" cx="22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0" type="dt"/>
          </p:nvPr>
        </p:nvSpPr>
        <p:spPr>
          <a:xfrm>
            <a:off y="6426201" x="839787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400800" x="4116387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6296248" x="838200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1828800" x="457200"/>
            <a:ext cy="1752600" cx="3200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3578223" x="457200"/>
            <a:ext cy="1459767" cx="320064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280"/>
              </a:spcBef>
              <a:buClr>
                <a:srgbClr val="7F7F7F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3429000" x="457200"/>
            <a:ext cy="2666999" cx="3124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y="457200" x="457200"/>
            <a:ext cy="2666999" cx="3124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y="457200" x="4876800"/>
            <a:ext cy="5714998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y="275237" x="457200"/>
            <a:ext cy="411161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675287" x="457200"/>
            <a:ext cy="2525112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buFont typeface="Noto Symbol"/>
              <a:buChar char="▪"/>
              <a:defRPr/>
            </a:lvl5pPr>
            <a:lvl6pPr rtl="0">
              <a:spcBef>
                <a:spcPts val="0"/>
              </a:spcBef>
              <a:buFont typeface="Noto Symbol"/>
              <a:buChar char="▪"/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y="3429000" x="457199"/>
            <a:ext cy="411161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y="3840162" x="457199"/>
            <a:ext cy="2515198" cx="35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y="457200" x="4876800"/>
            <a:ext cy="5714998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457200" x="3733800"/>
            <a:ext cy="5714999" cx="3962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1676400" x="5181600"/>
            <a:ext cy="1874836" cx="25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76400" x="304800"/>
            <a:ext cy="3505200" cx="470001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-190500" marL="22860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y="3552371" x="5486400"/>
            <a:ext cy="1629227" cx="22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pic"/>
          </p:nvPr>
        </p:nvSpPr>
        <p:spPr>
          <a:xfrm>
            <a:off y="1676400" x="304800"/>
            <a:ext cy="3505200" cx="4696967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Shape 69"/>
          <p:cNvSpPr txBox="1"/>
          <p:nvPr>
            <p:ph type="title"/>
          </p:nvPr>
        </p:nvSpPr>
        <p:spPr>
          <a:xfrm>
            <a:off y="1676400" x="5181600"/>
            <a:ext cy="1875972" cx="2514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3552371" x="5486400"/>
            <a:ext cy="1629227" cx="22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 indent="0" marL="457200">
              <a:spcBef>
                <a:spcPts val="0"/>
              </a:spcBef>
              <a:buFont typeface="Calibri"/>
              <a:buNone/>
              <a:defRPr/>
            </a:lvl2pPr>
            <a:lvl3pPr rtl="0" indent="0" marL="914400">
              <a:spcBef>
                <a:spcPts val="0"/>
              </a:spcBef>
              <a:buFont typeface="Calibri"/>
              <a:buNone/>
              <a:defRPr/>
            </a:lvl3pPr>
            <a:lvl4pPr rtl="0" indent="0" marL="1371600">
              <a:spcBef>
                <a:spcPts val="0"/>
              </a:spcBef>
              <a:buFont typeface="Calibri"/>
              <a:buNone/>
              <a:defRPr/>
            </a:lvl4pPr>
            <a:lvl5pPr rtl="0" indent="0" marL="1828800">
              <a:spcBef>
                <a:spcPts val="0"/>
              </a:spcBef>
              <a:buFont typeface="Calibri"/>
              <a:buNone/>
              <a:defRPr/>
            </a:lvl5pPr>
            <a:lvl6pPr rtl="0" indent="0" marL="2286000">
              <a:spcBef>
                <a:spcPts val="0"/>
              </a:spcBef>
              <a:buFont typeface="Calibri"/>
              <a:buNone/>
              <a:defRPr/>
            </a:lvl6pPr>
            <a:lvl7pPr rtl="0" indent="0" marL="2743200">
              <a:spcBef>
                <a:spcPts val="0"/>
              </a:spcBef>
              <a:buFont typeface="Calibri"/>
              <a:buNone/>
              <a:defRPr/>
            </a:lvl7pPr>
            <a:lvl8pPr rtl="0" indent="0" marL="3200400">
              <a:spcBef>
                <a:spcPts val="0"/>
              </a:spcBef>
              <a:buFont typeface="Calibri"/>
              <a:buNone/>
              <a:defRPr/>
            </a:lvl8pPr>
            <a:lvl9pPr rtl="0" indent="0" marL="365760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2.xml" Type="http://schemas.openxmlformats.org/officeDocument/2006/relationships/theme" Id="rId13"/><Relationship Target="../media/image00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t="0" b="0" r="0" l="0"/>
          <a:stretch/>
        </p:blipFill>
        <p:spPr>
          <a:xfrm>
            <a:off y="0" x="8823692"/>
            <a:ext cy="6858000" cx="3203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y="457200" x="4876800"/>
            <a:ext cy="5714999" cx="2819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457200" x="457200"/>
            <a:ext cy="5714998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68579" marL="182880">
              <a:spcBef>
                <a:spcPts val="360"/>
              </a:spcBef>
              <a:buClr>
                <a:srgbClr val="7F7F7F"/>
              </a:buClr>
              <a:buFont typeface="Noto Symbol"/>
              <a:buChar char="▪"/>
              <a:defRPr/>
            </a:lvl1pPr>
            <a:lvl2pPr algn="l" rtl="0" marR="0" indent="-93980" marL="41148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2pPr>
            <a:lvl3pPr algn="l" rtl="0" marR="0" indent="-99059" marL="59436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3pPr>
            <a:lvl4pPr algn="l" rtl="0" marR="0" indent="-104140" marL="77724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4pPr>
            <a:lvl5pPr algn="l" rtl="0" marR="0" indent="-96519" marL="960120">
              <a:spcBef>
                <a:spcPts val="280"/>
              </a:spcBef>
              <a:buClr>
                <a:srgbClr val="7F7F7F"/>
              </a:buClr>
              <a:buFont typeface="Noto Symbol"/>
              <a:buChar char="▪"/>
              <a:defRPr/>
            </a:lvl5pPr>
            <a:lvl6pPr algn="l" rtl="0" marR="0" indent="-101600" marL="114300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6pPr>
            <a:lvl7pPr algn="l" rtl="0" marR="0" indent="-93980" marL="132588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7pPr>
            <a:lvl8pPr algn="l" rtl="0" marR="0" indent="-99060" marL="150876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8pPr>
            <a:lvl9pPr algn="l" rtl="0" marR="0" indent="-104139" marL="1691640">
              <a:spcBef>
                <a:spcPts val="288"/>
              </a:spcBef>
              <a:buClr>
                <a:srgbClr val="7F7F7F"/>
              </a:buClr>
              <a:buFont typeface="Noto Symbol"/>
              <a:buChar char="▪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6400800" x="7772400"/>
            <a:ext cy="152399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ctr" rtl="0" marR="0" indent="0" marL="0">
              <a:spcBef>
                <a:spcPts val="0"/>
              </a:spcBef>
              <a:buNone/>
              <a:defRPr strike="noStrike" u="none" b="0" cap="none" baseline="0" sz="1050" i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426201" x="4876801"/>
            <a:ext cy="126998" cx="281939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296248" x="4875212"/>
            <a:ext cy="152399" cx="28209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png" Type="http://schemas.openxmlformats.org/officeDocument/2006/relationships/image" Id="rId4"/><Relationship Target="../media/image13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03.png" Type="http://schemas.openxmlformats.org/officeDocument/2006/relationships/image" Id="rId3"/><Relationship Target="../media/image08.png" Type="http://schemas.openxmlformats.org/officeDocument/2006/relationships/image" Id="rId5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3.png" Type="http://schemas.openxmlformats.org/officeDocument/2006/relationships/image" Id="rId3"/><Relationship Target="../media/image04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03.png" Type="http://schemas.openxmlformats.org/officeDocument/2006/relationships/image" Id="rId3"/><Relationship Target="../media/image07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Relationship Target="../media/image10.png" Type="http://schemas.openxmlformats.org/officeDocument/2006/relationships/image" Id="rId6"/><Relationship Target="../media/image06.png" Type="http://schemas.openxmlformats.org/officeDocument/2006/relationships/image" Id="rId5"/><Relationship Target="../media/image11.png" Type="http://schemas.openxmlformats.org/officeDocument/2006/relationships/image" Id="rId8"/><Relationship Target="../media/image09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068067" x="4869976"/>
            <a:ext cy="2789932" cx="42671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y="4452610" x="3708778"/>
            <a:ext cy="261609" cx="162522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1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Brought to you by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y="5867400" x="4572283"/>
            <a:ext cy="738664" cx="250038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Killer Spiders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name is random…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code is not…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-41419" x="-838200"/>
            <a:ext cy="4624799" cx="46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y="1219200" x="2617784"/>
            <a:ext cy="1200329" cx="380720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4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by Step</a:t>
            </a:r>
          </a:p>
        </p:txBody>
      </p:sp>
      <p:sp>
        <p:nvSpPr>
          <p:cNvPr id="92" name="Shape 92"/>
          <p:cNvSpPr/>
          <p:nvPr/>
        </p:nvSpPr>
        <p:spPr>
          <a:xfrm>
            <a:off y="2643650" x="2617747"/>
            <a:ext cy="1200299" cx="3807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by Step is a new Android app that makes following </a:t>
            </a:r>
            <a:r>
              <a:rPr sz="1800" lang="en-US">
                <a:solidFill>
                  <a:schemeClr val="dk1"/>
                </a:solidFill>
              </a:rPr>
              <a:t>a set of instructions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easy as </a:t>
            </a:r>
            <a:r>
              <a:rPr sz="1800" lang="en-US">
                <a:solidFill>
                  <a:schemeClr val="dk1"/>
                </a:solidFill>
              </a:rPr>
              <a:t>a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swipe of your finger. 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960100" x="594775"/>
            <a:ext cy="1858499" cx="18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202600" x="-517375"/>
            <a:ext cy="2360175" cx="23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/>
        </p:nvSpPr>
        <p:spPr>
          <a:xfrm>
            <a:off y="5833873" x="6096000"/>
            <a:ext cy="923329" cx="287528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Killer Spiders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name is random…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code is not…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26958" x="7543800"/>
            <a:ext cy="933301" cx="142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6400" x="288750"/>
            <a:ext cy="6298178" cx="358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344275" x="4752225"/>
            <a:ext cy="2762250" cx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1660925" x="5511850"/>
            <a:ext cy="526800" cx="1564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US"/>
              <a:t>Moto 360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528975" x="3947650"/>
            <a:ext cy="526800" cx="1564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US"/>
              <a:t>Nexus 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/>
        </p:nvSpPr>
        <p:spPr>
          <a:xfrm>
            <a:off y="5833873" x="6096000"/>
            <a:ext cy="923399" cx="287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Killer Spiders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name is random…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code is not…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26958" x="7543800"/>
            <a:ext cy="933300" cx="14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6388" x="288750"/>
            <a:ext cy="6298202" cx="358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344275" x="4752225"/>
            <a:ext cy="2762250" cx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/>
        </p:nvSpPr>
        <p:spPr>
          <a:xfrm>
            <a:off y="5833873" x="6096000"/>
            <a:ext cy="923399" cx="287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Killer Spiders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name is random…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code is not…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26958" x="7543800"/>
            <a:ext cy="933300" cx="14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6388" x="288750"/>
            <a:ext cy="6298202" cx="358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344275" x="4752225"/>
            <a:ext cy="2762250" cx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/>
        </p:nvSpPr>
        <p:spPr>
          <a:xfrm>
            <a:off y="5833873" x="6096000"/>
            <a:ext cy="923399" cx="287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Killer Spiders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name is random…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code is not…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5326958" x="7543800"/>
            <a:ext cy="933300" cx="14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100" x="808650"/>
            <a:ext cy="1327899" cx="14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448165" x="808650"/>
            <a:ext cy="1327905" cx="14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102303" x="808650"/>
            <a:ext cy="1327905" cx="14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5429372" x="808650"/>
            <a:ext cy="1327905" cx="14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775234" x="808650"/>
            <a:ext cy="1327905" cx="14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y="2060112" x="3177900"/>
            <a:ext cy="3597900" cx="2468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y="1062050" x="2273925"/>
            <a:ext cy="683399" cx="232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Instructions are read aloud as you swipe.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329325" x="4923275"/>
            <a:ext cy="683399" cx="287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US"/>
              <a:t>Improvements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1465450" x="4552800"/>
            <a:ext cy="3276600" cx="3367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Custom images for each instruction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Ability to download additional instruction lists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-US"/>
              <a:t>Ability to create and edit instruction lists on a computer on a webpage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omposite">
  <a:themeElements>
    <a:clrScheme name="Composite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