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8553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34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180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421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9752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8447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6893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9715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7172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8594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163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05593-B8CC-474D-A34E-DED849779A8B}" type="datetimeFigureOut">
              <a:rPr lang="ru-BY" smtClean="0"/>
              <a:t>19.06.2020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A574F-A9DF-4F12-AF27-BB1B51288BD4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847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72F1A-9417-443E-A3EA-73501933E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60" y="1997325"/>
            <a:ext cx="10099040" cy="2387600"/>
          </a:xfrm>
        </p:spPr>
        <p:txBody>
          <a:bodyPr>
            <a:noAutofit/>
          </a:bodyPr>
          <a:lstStyle/>
          <a:p>
            <a:r>
              <a:rPr lang="ru-RU" sz="6600" dirty="0"/>
              <a:t>Программный комплекс по выбору лекарственных препаратов на основе экспертных знаний</a:t>
            </a:r>
            <a:endParaRPr lang="ru-BY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C792F-2026-419C-9001-024983EF826E}"/>
              </a:ext>
            </a:extLst>
          </p:cNvPr>
          <p:cNvSpPr txBox="1"/>
          <p:nvPr/>
        </p:nvSpPr>
        <p:spPr>
          <a:xfrm>
            <a:off x="7717871" y="5192785"/>
            <a:ext cx="4236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Пинчук Владислав Андреевич</a:t>
            </a:r>
            <a:br>
              <a:rPr lang="ru-RU" sz="2400" dirty="0"/>
            </a:br>
            <a:r>
              <a:rPr lang="ru-RU" sz="2400" dirty="0"/>
              <a:t>группа ИП-42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105838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017F8-A6A9-4754-BE2A-586E57BB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6150" name="Picture 6" descr="Новое в Git 3: замыкания / Хабр">
            <a:extLst>
              <a:ext uri="{FF2B5EF4-FFF2-40B4-BE49-F238E27FC236}">
                <a16:creationId xmlns:a16="http://schemas.microsoft.com/office/drawing/2014/main" id="{0AD22C53-FB58-4A1C-B2D2-3BD04AF30C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67661"/>
            <a:ext cx="33051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mmitlint (CommitLint Bot) · GitHub">
            <a:extLst>
              <a:ext uri="{FF2B5EF4-FFF2-40B4-BE49-F238E27FC236}">
                <a16:creationId xmlns:a16="http://schemas.microsoft.com/office/drawing/2014/main" id="{48AE3D8C-56FF-4F90-A7E8-4331B180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51" y="3296872"/>
            <a:ext cx="2435697" cy="243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WebStorm — Википедия">
            <a:extLst>
              <a:ext uri="{FF2B5EF4-FFF2-40B4-BE49-F238E27FC236}">
                <a16:creationId xmlns:a16="http://schemas.microsoft.com/office/drawing/2014/main" id="{75997288-A00D-4C2D-8AEC-D1F4C44A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767" y="509001"/>
            <a:ext cx="2462399" cy="24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Как установить и использовать MySQL Workbench в Ubuntu 18.04 | ИТ ...">
            <a:extLst>
              <a:ext uri="{FF2B5EF4-FFF2-40B4-BE49-F238E27FC236}">
                <a16:creationId xmlns:a16="http://schemas.microsoft.com/office/drawing/2014/main" id="{D5853C8B-F315-40C4-A2B1-C45A9656D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30" y="3429000"/>
            <a:ext cx="3087674" cy="205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ESLint. Инструмент для проверки качества JS кода. | ВКонтакте">
            <a:extLst>
              <a:ext uri="{FF2B5EF4-FFF2-40B4-BE49-F238E27FC236}">
                <a16:creationId xmlns:a16="http://schemas.microsoft.com/office/drawing/2014/main" id="{FF4AA954-7AB5-4E26-804E-373B72D7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4" y="679989"/>
            <a:ext cx="6040612" cy="205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41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5445B-6CB5-4826-AC94-FB7820C5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BAC15-F36C-42A9-B2E8-A217CDEC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Picture 2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F8FA5A2-610A-44EF-941A-3C5D9793F2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57860"/>
            <a:ext cx="12192000" cy="63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1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7AE0B-035C-41AB-A81B-CE3C1427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C2B73F-CC07-4A79-AD0C-D9D39D92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5AC65-20DD-4558-ABE7-193E60235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114074" cy="55016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720A72-ACB2-494F-A57E-8CD5CCD6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01612"/>
            <a:ext cx="10114074" cy="13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568D4-7396-425F-BFC6-534B04A88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81ACCD-3A09-49B7-B608-3164C121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667EA1-C561-4234-8D42-D273125E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934"/>
            <a:ext cx="12192000" cy="48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9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16AD1-ECC5-4562-988D-7E2ED97D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7C3C9-63BD-417B-9944-E5DE3C08A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FFB0D0-4659-4888-9538-90B70053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992"/>
            <a:ext cx="12192000" cy="410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8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44C8F-2994-412E-90F5-4904A765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05D6C6-BEEF-41FB-9E83-9631E5E33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E55E25-FB02-41A4-8B43-4489E120DE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2045"/>
            <a:ext cx="12192000" cy="60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BC14E-C210-42D6-8270-96A07533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F90790-8EBB-4175-A2D9-FB6B2ED3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7172" name="Picture 4" descr="Manual Testing Vs. Automated Testing Vs. Integrated Approach">
            <a:extLst>
              <a:ext uri="{FF2B5EF4-FFF2-40B4-BE49-F238E27FC236}">
                <a16:creationId xmlns:a16="http://schemas.microsoft.com/office/drawing/2014/main" id="{D33954AB-1937-4253-82C9-809DC4BAB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455" y="-377655"/>
            <a:ext cx="12360910" cy="723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4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6CFE7-D4D5-48D2-9CD8-5A81793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825"/>
            <a:ext cx="10058400" cy="145075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443D9-1337-44F7-94C7-6F17F341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3224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29ABD-9DFB-481D-93F2-A942DCFA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60"/>
            <a:ext cx="10515600" cy="1325562"/>
          </a:xfrm>
        </p:spPr>
        <p:txBody>
          <a:bodyPr/>
          <a:lstStyle/>
          <a:p>
            <a:r>
              <a:rPr lang="ru-RU" dirty="0"/>
              <a:t>Цели дипломного проекта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21667-E4DA-4EC1-B5EC-26000844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626"/>
            <a:ext cx="10058400" cy="215581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предоставить возможность создания базы знаний заболеваний и методов их лечения;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предоставить доступ к базе знаний любому пользователю</a:t>
            </a:r>
            <a:r>
              <a:rPr lang="en-US" sz="2800" dirty="0"/>
              <a:t>;</a:t>
            </a:r>
            <a:endParaRPr lang="ru-BY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экономить время пользователей, упрощая процесс назначения лечения;</a:t>
            </a:r>
            <a:endParaRPr lang="ru-BY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be-BY" sz="2800" dirty="0"/>
              <a:t>частично разгрузить различные органы здравоохранения</a:t>
            </a:r>
            <a:r>
              <a:rPr lang="ru-RU" sz="2800" dirty="0"/>
              <a:t>.</a:t>
            </a:r>
            <a:endParaRPr lang="ru-BY" sz="2800" dirty="0"/>
          </a:p>
          <a:p>
            <a:pPr marL="0" indent="0">
              <a:buNone/>
            </a:pP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91192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9BC6A-A52F-4FDE-A252-F0A1EB9C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A0152-E5C0-4B09-854F-572C1FA19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7255B8-6BD6-4425-B310-2CDDDB207CE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74638"/>
            <a:ext cx="10246361" cy="6073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83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B85B4-F772-40C4-89D4-B52304ED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3FBC12-3CB9-491F-85F3-A74371C4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170A3C-D474-4C77-AEF1-7C094B15BD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104260"/>
            <a:ext cx="10302240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924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BC36E1B-76A3-43F0-A387-990F3ACE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4" name="Picture 4" descr="Node.js — Википедия">
            <a:extLst>
              <a:ext uri="{FF2B5EF4-FFF2-40B4-BE49-F238E27FC236}">
                <a16:creationId xmlns:a16="http://schemas.microsoft.com/office/drawing/2014/main" id="{440D3747-8DB7-4D32-9828-A84DDB3F6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40" y="923296"/>
            <a:ext cx="7260295" cy="444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2DD33-3CB7-4109-B67D-C6A6672D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1F3898-8418-467E-9610-73E23A36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4" name="Picture 2" descr="Мигрируем с JavaScript на TypeScript быстро и безболезненно">
            <a:extLst>
              <a:ext uri="{FF2B5EF4-FFF2-40B4-BE49-F238E27FC236}">
                <a16:creationId xmlns:a16="http://schemas.microsoft.com/office/drawing/2014/main" id="{4329668A-4A5A-4D28-8E8E-0BF0E687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569" y="0"/>
            <a:ext cx="13917137" cy="695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19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0EF0D-74E5-49B1-B66E-DAD82026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2A6859-0FC4-4E3D-8CFD-E38362FB2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9" y="4450289"/>
            <a:ext cx="2944536" cy="173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ress - фреймворк веб-приложений Node.js">
            <a:extLst>
              <a:ext uri="{FF2B5EF4-FFF2-40B4-BE49-F238E27FC236}">
                <a16:creationId xmlns:a16="http://schemas.microsoft.com/office/drawing/2014/main" id="{4B0B1649-EEA9-4FA5-AE60-3902AC022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0005"/>
            <a:ext cx="5204925" cy="187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define Sequelize associations using migrations">
            <a:extLst>
              <a:ext uri="{FF2B5EF4-FFF2-40B4-BE49-F238E27FC236}">
                <a16:creationId xmlns:a16="http://schemas.microsoft.com/office/drawing/2014/main" id="{3B9B57BF-BC21-45C6-BE4D-0D5EB0E7D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71" y="847362"/>
            <a:ext cx="4508539" cy="18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 — Википедия">
            <a:extLst>
              <a:ext uri="{FF2B5EF4-FFF2-40B4-BE49-F238E27FC236}">
                <a16:creationId xmlns:a16="http://schemas.microsoft.com/office/drawing/2014/main" id="{A04174B9-39AC-4943-BD34-7CA4BC66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05" y="3459968"/>
            <a:ext cx="4268005" cy="220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Создание фейкового REST API с помощью json-server-а">
            <a:extLst>
              <a:ext uri="{FF2B5EF4-FFF2-40B4-BE49-F238E27FC236}">
                <a16:creationId xmlns:a16="http://schemas.microsoft.com/office/drawing/2014/main" id="{50883071-A8E4-4563-94BF-3AA89314AA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56" y="2338452"/>
            <a:ext cx="3049584" cy="21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78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78514-98AC-4350-A9DB-425F1D4A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96B776-495F-4574-B604-7C6B478D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2052" name="Picture 4" descr="Компоненты (components) и свойства (props) в React - The Web Land">
            <a:extLst>
              <a:ext uri="{FF2B5EF4-FFF2-40B4-BE49-F238E27FC236}">
                <a16:creationId xmlns:a16="http://schemas.microsoft.com/office/drawing/2014/main" id="{C77B3F48-6119-4CD4-AC88-60BD880B5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20" y="391846"/>
            <a:ext cx="6194102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vias Kit Pro - React Client &amp; Admin Dashboard | Material-UI Store">
            <a:extLst>
              <a:ext uri="{FF2B5EF4-FFF2-40B4-BE49-F238E27FC236}">
                <a16:creationId xmlns:a16="http://schemas.microsoft.com/office/drawing/2014/main" id="{6DCE7FFA-CE4B-4670-946D-93ACBADE7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90" y="707648"/>
            <a:ext cx="2955103" cy="234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Введение в Redux &amp; React-redux / Хабр">
            <a:extLst>
              <a:ext uri="{FF2B5EF4-FFF2-40B4-BE49-F238E27FC236}">
                <a16:creationId xmlns:a16="http://schemas.microsoft.com/office/drawing/2014/main" id="{C82C962E-629A-44FC-BF76-BD4B9B9A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74" y="2604238"/>
            <a:ext cx="5405354" cy="143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Построение отличных форм в React с использованием Redux-Form">
            <a:extLst>
              <a:ext uri="{FF2B5EF4-FFF2-40B4-BE49-F238E27FC236}">
                <a16:creationId xmlns:a16="http://schemas.microsoft.com/office/drawing/2014/main" id="{CC3BC650-DE1E-4F50-BAD7-4A126AA9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1" y="4714760"/>
            <a:ext cx="2857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Приключения оператора pipeline в babel@7 / Блог компании Mail.ru ...">
            <a:extLst>
              <a:ext uri="{FF2B5EF4-FFF2-40B4-BE49-F238E27FC236}">
                <a16:creationId xmlns:a16="http://schemas.microsoft.com/office/drawing/2014/main" id="{A2263629-974B-434A-9F5A-E859B9AC1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63" y="4641929"/>
            <a:ext cx="4177437" cy="175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9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0D141-A033-4F81-9BBE-27C41FEE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DF7DE9-E559-4CC3-A937-346FB6D3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122" name="Picture 2" descr="Пособие по webpack / Хабр">
            <a:extLst>
              <a:ext uri="{FF2B5EF4-FFF2-40B4-BE49-F238E27FC236}">
                <a16:creationId xmlns:a16="http://schemas.microsoft.com/office/drawing/2014/main" id="{F023EC03-DC9C-483D-B6E9-20B2A5E9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4176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37270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Стандартная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</Template>
  <TotalTime>159</TotalTime>
  <Words>57</Words>
  <Application>Microsoft Office PowerPoint</Application>
  <PresentationFormat>Широкоэкранный</PresentationFormat>
  <Paragraphs>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Blank</vt:lpstr>
      <vt:lpstr>Программный комплекс по выбору лекарственных препаратов на основе экспертных знаний</vt:lpstr>
      <vt:lpstr>Цели дипломного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комплекс по выбору лекарственных препаратов на основе экспертных знаний</dc:title>
  <dc:creator>Владислав Пинчук</dc:creator>
  <cp:lastModifiedBy>Владислав Пинчук</cp:lastModifiedBy>
  <cp:revision>12</cp:revision>
  <dcterms:created xsi:type="dcterms:W3CDTF">2020-06-19T12:07:28Z</dcterms:created>
  <dcterms:modified xsi:type="dcterms:W3CDTF">2020-06-19T14:49:01Z</dcterms:modified>
</cp:coreProperties>
</file>