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56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1:48:21.30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52 24575,'1'-1'0,"-1"0"0,0 0 0,1 0 0,0 0 0,-1 0 0,1 0 0,-1 0 0,1 0 0,0 0 0,0 0 0,0 0 0,0 0 0,-1 1 0,1-1 0,0 0 0,0 0 0,0 1 0,1-1 0,-1 1 0,0-1 0,0 1 0,0-1 0,0 1 0,0 0 0,1 0 0,-1 0 0,2-1 0,39-3 0,-38 3 0,17 1 0,0 1 0,0 0 0,-1 2 0,27 6 0,-16-4 0,22 2 0,1-3 0,102-6 0,-47-1 0,-78 5 0,1 0 0,38 10 0,-47-8 0,22 1 0,0-2 0,85-5 0,-74-1 0,64 6 0,-52 9 0,-50-7 0,0-2 0,29 2 0,131-7 0,71 5 0,-181 8 0,-49-6 0,0-2 0,27 2 0,266-4 0,-146-2 0,-156 0 0,-1 0 0,1-1 0,0 0 0,-1 0 0,0-1 0,1-1 0,14-7 0,-14 6 0,1 1 0,-1 0 0,0 1 0,1 0 0,0 0 0,11 0 0,63 1 0,-57 2 0,0-1 0,0-1 0,39-8 0,109-16 0,-144 21 0,1 1 0,0 2 0,0 1 0,38 3 0,69-2 0,-72-12 0,-49 8 0,0 0 0,26 0 0,335 3 0,-181 2 0,-180 0 0,0 1 0,33 8 0,33 2 0,-49-11 0,-7-1 0,0 1 0,-1 2 0,37 7 0,-23-2-1365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1F30D-1B09-4C08-85BA-13D65085D80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E0064-D652-4AFC-917B-7AF430753B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8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DHT11: Sensortyp</a:t>
            </a:r>
          </a:p>
          <a:p>
            <a:r>
              <a:rPr lang="de-DE" dirty="0" err="1"/>
              <a:t>sensor_t</a:t>
            </a:r>
            <a:r>
              <a:rPr lang="de-DE" dirty="0"/>
              <a:t> ist ein Datentyp, der Sensoreigenschaften (Name, Auflösung, Max/Min-Werte etc.) enthält.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0064-D652-4AFC-917B-7AF430753B6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92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senddata</a:t>
            </a:r>
            <a:r>
              <a:rPr lang="de-DE" dirty="0"/>
              <a:t>(</a:t>
            </a:r>
            <a:r>
              <a:rPr lang="de-DE" dirty="0" err="1"/>
              <a:t>float</a:t>
            </a:r>
            <a:r>
              <a:rPr lang="de-DE" dirty="0"/>
              <a:t> </a:t>
            </a:r>
            <a:r>
              <a:rPr lang="de-DE" dirty="0" err="1"/>
              <a:t>temp</a:t>
            </a:r>
            <a:r>
              <a:rPr lang="de-DE" dirty="0"/>
              <a:t>,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luft</a:t>
            </a:r>
            <a:r>
              <a:rPr lang="de-DE" dirty="0"/>
              <a:t>){</a:t>
            </a:r>
          </a:p>
          <a:p>
            <a:r>
              <a:rPr lang="de-DE" dirty="0"/>
              <a:t>    </a:t>
            </a:r>
            <a:r>
              <a:rPr lang="de-DE" dirty="0" err="1"/>
              <a:t>http.begin</a:t>
            </a:r>
            <a:r>
              <a:rPr lang="de-DE" dirty="0"/>
              <a:t>(</a:t>
            </a:r>
            <a:r>
              <a:rPr lang="de-DE" dirty="0" err="1"/>
              <a:t>client,url</a:t>
            </a:r>
            <a:r>
              <a:rPr lang="de-DE" dirty="0"/>
              <a:t>);  // deine Ziel-API</a:t>
            </a:r>
          </a:p>
          <a:p>
            <a:r>
              <a:rPr lang="de-DE" dirty="0"/>
              <a:t>    </a:t>
            </a:r>
            <a:r>
              <a:rPr lang="de-DE" dirty="0" err="1"/>
              <a:t>http.addHeader</a:t>
            </a:r>
            <a:r>
              <a:rPr lang="de-DE" dirty="0"/>
              <a:t>("Content-Type", "</a:t>
            </a:r>
            <a:r>
              <a:rPr lang="de-DE" dirty="0" err="1"/>
              <a:t>application</a:t>
            </a:r>
            <a:r>
              <a:rPr lang="de-DE" dirty="0"/>
              <a:t>/</a:t>
            </a:r>
            <a:r>
              <a:rPr lang="de-DE" dirty="0" err="1"/>
              <a:t>json</a:t>
            </a:r>
            <a:r>
              <a:rPr lang="de-DE" dirty="0"/>
              <a:t>");</a:t>
            </a:r>
          </a:p>
          <a:p>
            <a:r>
              <a:rPr lang="de-DE" dirty="0"/>
              <a:t>    String </a:t>
            </a:r>
            <a:r>
              <a:rPr lang="de-DE" dirty="0" err="1"/>
              <a:t>payload</a:t>
            </a:r>
            <a:r>
              <a:rPr lang="de-DE" dirty="0"/>
              <a:t> = "{";</a:t>
            </a:r>
          </a:p>
          <a:p>
            <a:r>
              <a:rPr lang="de-DE" dirty="0"/>
              <a:t>    </a:t>
            </a:r>
            <a:r>
              <a:rPr lang="de-DE" dirty="0" err="1"/>
              <a:t>payload</a:t>
            </a:r>
            <a:r>
              <a:rPr lang="de-DE" dirty="0"/>
              <a:t> += "\"</a:t>
            </a:r>
            <a:r>
              <a:rPr lang="de-DE" dirty="0" err="1"/>
              <a:t>temperature</a:t>
            </a:r>
            <a:r>
              <a:rPr lang="de-DE" dirty="0"/>
              <a:t>\":" + String(</a:t>
            </a:r>
            <a:r>
              <a:rPr lang="de-DE" dirty="0" err="1"/>
              <a:t>temp</a:t>
            </a:r>
            <a:r>
              <a:rPr lang="de-DE" dirty="0"/>
              <a:t>, 2) + ",";</a:t>
            </a:r>
          </a:p>
          <a:p>
            <a:r>
              <a:rPr lang="de-DE" dirty="0"/>
              <a:t>    </a:t>
            </a:r>
            <a:r>
              <a:rPr lang="de-DE" dirty="0" err="1"/>
              <a:t>payload</a:t>
            </a:r>
            <a:r>
              <a:rPr lang="de-DE" dirty="0"/>
              <a:t> += "\"</a:t>
            </a:r>
            <a:r>
              <a:rPr lang="de-DE" dirty="0" err="1"/>
              <a:t>luftfeuchte</a:t>
            </a:r>
            <a:r>
              <a:rPr lang="de-DE" dirty="0"/>
              <a:t>\":" + String(</a:t>
            </a:r>
            <a:r>
              <a:rPr lang="de-DE" dirty="0" err="1"/>
              <a:t>luft</a:t>
            </a:r>
            <a:r>
              <a:rPr lang="de-DE" dirty="0"/>
              <a:t>);</a:t>
            </a:r>
          </a:p>
          <a:p>
            <a:r>
              <a:rPr lang="de-DE" dirty="0"/>
              <a:t>    </a:t>
            </a:r>
            <a:r>
              <a:rPr lang="de-DE" dirty="0" err="1"/>
              <a:t>payload</a:t>
            </a:r>
            <a:r>
              <a:rPr lang="de-DE" dirty="0"/>
              <a:t> += "}";</a:t>
            </a:r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httpResponseCode</a:t>
            </a:r>
            <a:r>
              <a:rPr lang="de-DE" dirty="0"/>
              <a:t> = </a:t>
            </a:r>
            <a:r>
              <a:rPr lang="de-DE" dirty="0" err="1"/>
              <a:t>http.POST</a:t>
            </a:r>
            <a:r>
              <a:rPr lang="de-DE" dirty="0"/>
              <a:t>(</a:t>
            </a:r>
            <a:r>
              <a:rPr lang="de-DE" dirty="0" err="1"/>
              <a:t>payload</a:t>
            </a:r>
            <a:r>
              <a:rPr lang="de-DE" dirty="0"/>
              <a:t>);</a:t>
            </a:r>
          </a:p>
          <a:p>
            <a:r>
              <a:rPr lang="de-DE" dirty="0"/>
              <a:t>    </a:t>
            </a:r>
            <a:r>
              <a:rPr lang="de-DE" dirty="0" err="1"/>
              <a:t>Serial.print</a:t>
            </a:r>
            <a:r>
              <a:rPr lang="de-DE" dirty="0"/>
              <a:t>("Daten gesendet, Statuscode: ");</a:t>
            </a:r>
          </a:p>
          <a:p>
            <a:r>
              <a:rPr lang="de-DE" dirty="0"/>
              <a:t>    </a:t>
            </a:r>
            <a:r>
              <a:rPr lang="de-DE" dirty="0" err="1"/>
              <a:t>Serial.println</a:t>
            </a:r>
            <a:r>
              <a:rPr lang="de-DE" dirty="0"/>
              <a:t>(</a:t>
            </a:r>
            <a:r>
              <a:rPr lang="de-DE" dirty="0" err="1"/>
              <a:t>httpResponseCode</a:t>
            </a:r>
            <a:r>
              <a:rPr lang="de-DE" dirty="0"/>
              <a:t>);</a:t>
            </a:r>
          </a:p>
          <a:p>
            <a:r>
              <a:rPr lang="de-DE" dirty="0"/>
              <a:t>    </a:t>
            </a:r>
            <a:r>
              <a:rPr lang="de-DE" dirty="0" err="1"/>
              <a:t>http.end</a:t>
            </a:r>
            <a:r>
              <a:rPr lang="de-DE" dirty="0"/>
              <a:t>();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0064-D652-4AFC-917B-7AF430753B6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24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new</a:t>
            </a:r>
            <a:r>
              <a:rPr lang="de-DE" dirty="0"/>
              <a:t> Chart('</a:t>
            </a:r>
            <a:r>
              <a:rPr lang="de-DE" dirty="0" err="1"/>
              <a:t>myChart</a:t>
            </a:r>
            <a:r>
              <a:rPr lang="de-DE" dirty="0"/>
              <a:t>', {</a:t>
            </a:r>
          </a:p>
          <a:p>
            <a:r>
              <a:rPr lang="de-DE" dirty="0"/>
              <a:t>          type: '</a:t>
            </a:r>
            <a:r>
              <a:rPr lang="de-DE" dirty="0" err="1"/>
              <a:t>line</a:t>
            </a:r>
            <a:r>
              <a:rPr lang="de-DE" dirty="0"/>
              <a:t>',</a:t>
            </a:r>
          </a:p>
          <a:p>
            <a:r>
              <a:rPr lang="de-DE" dirty="0"/>
              <a:t>          </a:t>
            </a:r>
            <a:r>
              <a:rPr lang="de-DE" dirty="0" err="1"/>
              <a:t>data</a:t>
            </a:r>
            <a:r>
              <a:rPr lang="de-DE" dirty="0"/>
              <a:t>: {</a:t>
            </a:r>
          </a:p>
          <a:p>
            <a:r>
              <a:rPr lang="de-DE" dirty="0"/>
              <a:t>            </a:t>
            </a:r>
            <a:r>
              <a:rPr lang="de-DE" dirty="0" err="1"/>
              <a:t>labels</a:t>
            </a:r>
            <a:r>
              <a:rPr lang="de-DE" dirty="0"/>
              <a:t>: </a:t>
            </a:r>
            <a:r>
              <a:rPr lang="de-DE" dirty="0" err="1"/>
              <a:t>labels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datasets</a:t>
            </a:r>
            <a:r>
              <a:rPr lang="de-DE" dirty="0"/>
              <a:t>: [</a:t>
            </a:r>
          </a:p>
          <a:p>
            <a:r>
              <a:rPr lang="de-DE" dirty="0"/>
              <a:t>              {</a:t>
            </a:r>
          </a:p>
          <a:p>
            <a:r>
              <a:rPr lang="de-DE" dirty="0"/>
              <a:t>                </a:t>
            </a:r>
            <a:r>
              <a:rPr lang="de-DE" dirty="0" err="1"/>
              <a:t>label</a:t>
            </a:r>
            <a:r>
              <a:rPr lang="de-DE" dirty="0"/>
              <a:t>: 'Ø Temperatur (°C)',</a:t>
            </a:r>
          </a:p>
          <a:p>
            <a:r>
              <a:rPr lang="de-DE" dirty="0"/>
              <a:t>               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temps</a:t>
            </a:r>
            <a:r>
              <a:rPr lang="de-DE" dirty="0"/>
              <a:t>,</a:t>
            </a:r>
          </a:p>
          <a:p>
            <a:r>
              <a:rPr lang="de-DE" dirty="0"/>
              <a:t>                </a:t>
            </a:r>
            <a:r>
              <a:rPr lang="de-DE" dirty="0" err="1"/>
              <a:t>borderColor</a:t>
            </a:r>
            <a:r>
              <a:rPr lang="de-DE" dirty="0"/>
              <a:t>: '</a:t>
            </a:r>
            <a:r>
              <a:rPr lang="de-DE" dirty="0" err="1"/>
              <a:t>red</a:t>
            </a:r>
            <a:r>
              <a:rPr lang="de-DE" dirty="0"/>
              <a:t>',</a:t>
            </a:r>
          </a:p>
          <a:p>
            <a:r>
              <a:rPr lang="de-DE" dirty="0"/>
              <a:t>                </a:t>
            </a:r>
            <a:r>
              <a:rPr lang="de-DE" dirty="0" err="1"/>
              <a:t>fill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r>
              <a:rPr lang="de-DE" dirty="0"/>
              <a:t>              },</a:t>
            </a:r>
          </a:p>
          <a:p>
            <a:r>
              <a:rPr lang="de-DE" dirty="0"/>
              <a:t>              {</a:t>
            </a:r>
          </a:p>
          <a:p>
            <a:r>
              <a:rPr lang="de-DE" dirty="0"/>
              <a:t>                </a:t>
            </a:r>
            <a:r>
              <a:rPr lang="de-DE" dirty="0" err="1"/>
              <a:t>label</a:t>
            </a:r>
            <a:r>
              <a:rPr lang="de-DE" dirty="0"/>
              <a:t>: 'Ø Luftfeuchtigkeit (%)',</a:t>
            </a:r>
          </a:p>
          <a:p>
            <a:r>
              <a:rPr lang="de-DE" dirty="0"/>
              <a:t>               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hums</a:t>
            </a:r>
            <a:r>
              <a:rPr lang="de-DE" dirty="0"/>
              <a:t>,</a:t>
            </a:r>
          </a:p>
          <a:p>
            <a:r>
              <a:rPr lang="de-DE" dirty="0"/>
              <a:t>                </a:t>
            </a:r>
            <a:r>
              <a:rPr lang="de-DE" dirty="0" err="1"/>
              <a:t>borderColor</a:t>
            </a:r>
            <a:r>
              <a:rPr lang="de-DE" dirty="0"/>
              <a:t>: '</a:t>
            </a:r>
            <a:r>
              <a:rPr lang="de-DE" dirty="0" err="1"/>
              <a:t>blue</a:t>
            </a:r>
            <a:r>
              <a:rPr lang="de-DE" dirty="0"/>
              <a:t>',</a:t>
            </a:r>
          </a:p>
          <a:p>
            <a:r>
              <a:rPr lang="de-DE" dirty="0"/>
              <a:t>                </a:t>
            </a:r>
            <a:r>
              <a:rPr lang="de-DE" dirty="0" err="1"/>
              <a:t>fill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r>
              <a:rPr lang="de-DE" dirty="0"/>
              <a:t>              }</a:t>
            </a:r>
          </a:p>
          <a:p>
            <a:r>
              <a:rPr lang="de-DE" dirty="0"/>
              <a:t>            ]</a:t>
            </a:r>
          </a:p>
          <a:p>
            <a:r>
              <a:rPr lang="de-DE" dirty="0"/>
              <a:t>          },</a:t>
            </a:r>
          </a:p>
          <a:p>
            <a:r>
              <a:rPr lang="de-DE" dirty="0"/>
              <a:t>          </a:t>
            </a:r>
            <a:r>
              <a:rPr lang="de-DE" dirty="0" err="1"/>
              <a:t>options</a:t>
            </a:r>
            <a:r>
              <a:rPr lang="de-DE" dirty="0"/>
              <a:t>: {</a:t>
            </a:r>
          </a:p>
          <a:p>
            <a:r>
              <a:rPr lang="de-DE" dirty="0"/>
              <a:t>            responsive: </a:t>
            </a:r>
            <a:r>
              <a:rPr lang="de-DE" dirty="0" err="1"/>
              <a:t>true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plugins</a:t>
            </a:r>
            <a:r>
              <a:rPr lang="de-DE" dirty="0"/>
              <a:t>: {</a:t>
            </a:r>
          </a:p>
          <a:p>
            <a:r>
              <a:rPr lang="de-DE" dirty="0"/>
              <a:t>              legend: { </a:t>
            </a:r>
            <a:r>
              <a:rPr lang="de-DE" dirty="0" err="1"/>
              <a:t>position</a:t>
            </a:r>
            <a:r>
              <a:rPr lang="de-DE" dirty="0"/>
              <a:t>: 'top' },</a:t>
            </a:r>
          </a:p>
          <a:p>
            <a:r>
              <a:rPr lang="de-DE" dirty="0"/>
              <a:t>              title: { </a:t>
            </a:r>
            <a:r>
              <a:rPr lang="de-DE" dirty="0" err="1"/>
              <a:t>display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, </a:t>
            </a:r>
            <a:r>
              <a:rPr lang="de-DE" dirty="0" err="1"/>
              <a:t>text</a:t>
            </a:r>
            <a:r>
              <a:rPr lang="de-DE" dirty="0"/>
              <a:t>: 'Monatliche Durchschnittswerte' }</a:t>
            </a:r>
          </a:p>
          <a:p>
            <a:r>
              <a:rPr lang="de-DE" dirty="0"/>
              <a:t>            }</a:t>
            </a:r>
          </a:p>
          <a:p>
            <a:r>
              <a:rPr lang="de-DE" dirty="0"/>
              <a:t>          }</a:t>
            </a:r>
          </a:p>
          <a:p>
            <a:r>
              <a:rPr lang="de-DE" dirty="0"/>
              <a:t>        });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0064-D652-4AFC-917B-7AF430753B6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85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5154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96612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6175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28413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81694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7750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6600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97477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7256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84798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67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73125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331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6521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5641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1409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25AACE-756A-4C7B-A4B6-168765692D16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2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F650F-B01F-0E5D-BF12-2F84BF21B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Wetterstation mit </a:t>
            </a:r>
            <a:r>
              <a:rPr lang="de-DE" dirty="0" err="1"/>
              <a:t>datenbank</a:t>
            </a:r>
            <a:r>
              <a:rPr lang="de-DE" dirty="0"/>
              <a:t> und </a:t>
            </a:r>
            <a:r>
              <a:rPr lang="de-DE" dirty="0" err="1"/>
              <a:t>webseite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BF3976-D0AE-9551-19FF-FF9E466F1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Simon Garb</a:t>
            </a:r>
          </a:p>
        </p:txBody>
      </p:sp>
    </p:spTree>
    <p:extLst>
      <p:ext uri="{BB962C8B-B14F-4D97-AF65-F5344CB8AC3E}">
        <p14:creationId xmlns:p14="http://schemas.microsoft.com/office/powerpoint/2010/main" val="14547541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BC713-E9E2-FECF-EC99-CEB1566A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APi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1E3F39-D5F4-ABFC-1938-DC393D239C33}"/>
              </a:ext>
            </a:extLst>
          </p:cNvPr>
          <p:cNvSpPr txBox="1"/>
          <p:nvPr/>
        </p:nvSpPr>
        <p:spPr>
          <a:xfrm>
            <a:off x="685801" y="1882765"/>
            <a:ext cx="6162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[</a:t>
            </a:r>
            <a:r>
              <a:rPr lang="de-DE" dirty="0" err="1"/>
              <a:t>HttpGet</a:t>
            </a:r>
            <a:r>
              <a:rPr lang="de-DE" dirty="0"/>
              <a:t>("</a:t>
            </a:r>
            <a:r>
              <a:rPr lang="de-DE" dirty="0" err="1"/>
              <a:t>getdata</a:t>
            </a:r>
            <a:r>
              <a:rPr lang="de-DE" dirty="0"/>
              <a:t>")]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async</a:t>
            </a:r>
            <a:r>
              <a:rPr lang="de-DE" dirty="0"/>
              <a:t> Task&lt;</a:t>
            </a:r>
            <a:r>
              <a:rPr lang="de-DE" dirty="0" err="1"/>
              <a:t>IActionResult</a:t>
            </a:r>
            <a:r>
              <a:rPr lang="de-DE" dirty="0"/>
              <a:t>&gt; </a:t>
            </a:r>
            <a:r>
              <a:rPr lang="de-DE" dirty="0" err="1"/>
              <a:t>GetData</a:t>
            </a:r>
            <a:r>
              <a:rPr lang="de-DE" dirty="0"/>
              <a:t>()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await</a:t>
            </a:r>
            <a:r>
              <a:rPr lang="de-DE" dirty="0"/>
              <a:t> _</a:t>
            </a:r>
            <a:r>
              <a:rPr lang="de-DE" dirty="0" err="1"/>
              <a:t>context.weather_raw</a:t>
            </a:r>
            <a:endParaRPr lang="de-DE" dirty="0"/>
          </a:p>
          <a:p>
            <a:r>
              <a:rPr lang="de-DE" dirty="0"/>
              <a:t>            .</a:t>
            </a:r>
            <a:r>
              <a:rPr lang="de-DE" dirty="0" err="1"/>
              <a:t>OrderBy</a:t>
            </a:r>
            <a:r>
              <a:rPr lang="de-DE" dirty="0"/>
              <a:t>(</a:t>
            </a:r>
            <a:r>
              <a:rPr lang="de-DE" dirty="0" err="1"/>
              <a:t>raw</a:t>
            </a:r>
            <a:r>
              <a:rPr lang="de-DE" dirty="0"/>
              <a:t> =&gt;</a:t>
            </a:r>
            <a:r>
              <a:rPr lang="de-DE" dirty="0" err="1"/>
              <a:t>raw.Id</a:t>
            </a:r>
            <a:r>
              <a:rPr lang="de-DE" dirty="0"/>
              <a:t> )</a:t>
            </a:r>
          </a:p>
          <a:p>
            <a:r>
              <a:rPr lang="de-DE" dirty="0"/>
              <a:t>            .</a:t>
            </a:r>
            <a:r>
              <a:rPr lang="de-DE" dirty="0" err="1"/>
              <a:t>LastOrDefaultAsync</a:t>
            </a:r>
            <a:r>
              <a:rPr lang="de-DE" dirty="0"/>
              <a:t>();</a:t>
            </a:r>
          </a:p>
          <a:p>
            <a:r>
              <a:rPr lang="de-DE" dirty="0"/>
              <a:t>        </a:t>
            </a:r>
            <a:r>
              <a:rPr lang="de-DE" dirty="0" err="1"/>
              <a:t>return</a:t>
            </a:r>
            <a:r>
              <a:rPr lang="de-DE" dirty="0"/>
              <a:t> Ok(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</a:t>
            </a:r>
            <a:r>
              <a:rPr lang="de-DE" dirty="0" err="1"/>
              <a:t>temp</a:t>
            </a:r>
            <a:r>
              <a:rPr lang="de-DE" dirty="0"/>
              <a:t> = </a:t>
            </a:r>
            <a:r>
              <a:rPr lang="de-DE" dirty="0" err="1"/>
              <a:t>data.temperature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luft</a:t>
            </a:r>
            <a:r>
              <a:rPr lang="de-DE" dirty="0"/>
              <a:t> = </a:t>
            </a:r>
            <a:r>
              <a:rPr lang="de-DE" dirty="0" err="1"/>
              <a:t>data.luftfeuchte</a:t>
            </a:r>
            <a:endParaRPr lang="de-DE" dirty="0"/>
          </a:p>
          <a:p>
            <a:r>
              <a:rPr lang="de-DE" dirty="0"/>
              <a:t>        });</a:t>
            </a:r>
          </a:p>
          <a:p>
            <a:r>
              <a:rPr lang="de-DE" dirty="0"/>
              <a:t>    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C55ED9-D2AC-E276-8C69-79D2C07C3D3C}"/>
              </a:ext>
            </a:extLst>
          </p:cNvPr>
          <p:cNvSpPr txBox="1"/>
          <p:nvPr/>
        </p:nvSpPr>
        <p:spPr>
          <a:xfrm>
            <a:off x="685801" y="1882765"/>
            <a:ext cx="61626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[</a:t>
            </a:r>
            <a:r>
              <a:rPr lang="de-DE" dirty="0" err="1"/>
              <a:t>HttpGet</a:t>
            </a:r>
            <a:r>
              <a:rPr lang="de-DE" dirty="0"/>
              <a:t>("</a:t>
            </a:r>
            <a:r>
              <a:rPr lang="de-DE" dirty="0" err="1"/>
              <a:t>stats</a:t>
            </a:r>
            <a:r>
              <a:rPr lang="de-DE" dirty="0"/>
              <a:t>")]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async</a:t>
            </a:r>
            <a:r>
              <a:rPr lang="de-DE" dirty="0"/>
              <a:t> Task&lt;</a:t>
            </a:r>
            <a:r>
              <a:rPr lang="de-DE" dirty="0" err="1"/>
              <a:t>IActionResult</a:t>
            </a:r>
            <a:r>
              <a:rPr lang="de-DE" dirty="0"/>
              <a:t>&gt; </a:t>
            </a:r>
            <a:r>
              <a:rPr lang="de-DE" dirty="0" err="1"/>
              <a:t>Getstats</a:t>
            </a:r>
            <a:r>
              <a:rPr lang="de-DE" dirty="0"/>
              <a:t>()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await</a:t>
            </a:r>
            <a:r>
              <a:rPr lang="de-DE" dirty="0"/>
              <a:t> _</a:t>
            </a:r>
            <a:r>
              <a:rPr lang="de-DE" dirty="0" err="1"/>
              <a:t>context.weather_stats.FindAsync</a:t>
            </a:r>
            <a:r>
              <a:rPr lang="de-DE" dirty="0"/>
              <a:t>(1);</a:t>
            </a:r>
          </a:p>
          <a:p>
            <a:r>
              <a:rPr lang="de-DE" dirty="0"/>
              <a:t>        </a:t>
            </a:r>
            <a:r>
              <a:rPr lang="de-DE" dirty="0" err="1"/>
              <a:t>Console.WriteLine</a:t>
            </a:r>
            <a:r>
              <a:rPr lang="de-DE" dirty="0"/>
              <a:t>("Eigentlich sollen hier </a:t>
            </a:r>
            <a:r>
              <a:rPr lang="de-DE" dirty="0" err="1"/>
              <a:t>stats</a:t>
            </a:r>
            <a:r>
              <a:rPr lang="de-DE" dirty="0"/>
              <a:t> sein: "+ </a:t>
            </a:r>
            <a:r>
              <a:rPr lang="de-DE" dirty="0" err="1"/>
              <a:t>data.anz</a:t>
            </a:r>
            <a:r>
              <a:rPr lang="de-DE" dirty="0"/>
              <a:t>);</a:t>
            </a:r>
          </a:p>
          <a:p>
            <a:r>
              <a:rPr lang="de-DE" dirty="0"/>
              <a:t>        </a:t>
            </a:r>
            <a:r>
              <a:rPr lang="de-DE" dirty="0" err="1"/>
              <a:t>return</a:t>
            </a:r>
            <a:r>
              <a:rPr lang="de-DE" dirty="0"/>
              <a:t> Ok(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</a:t>
            </a:r>
            <a:r>
              <a:rPr lang="de-DE" dirty="0" err="1"/>
              <a:t>anz</a:t>
            </a:r>
            <a:r>
              <a:rPr lang="de-DE" dirty="0"/>
              <a:t> = </a:t>
            </a:r>
            <a:r>
              <a:rPr lang="de-DE" dirty="0" err="1"/>
              <a:t>data.anz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tavg</a:t>
            </a:r>
            <a:r>
              <a:rPr lang="de-DE" dirty="0"/>
              <a:t> = </a:t>
            </a:r>
            <a:r>
              <a:rPr lang="de-DE" dirty="0" err="1"/>
              <a:t>data.avgTemp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tmax</a:t>
            </a:r>
            <a:r>
              <a:rPr lang="de-DE" dirty="0"/>
              <a:t> = </a:t>
            </a:r>
            <a:r>
              <a:rPr lang="de-DE" dirty="0" err="1"/>
              <a:t>data.maxTemp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tmin</a:t>
            </a:r>
            <a:r>
              <a:rPr lang="de-DE" dirty="0"/>
              <a:t> = </a:t>
            </a:r>
            <a:r>
              <a:rPr lang="de-DE" dirty="0" err="1"/>
              <a:t>data.minTemp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havg</a:t>
            </a:r>
            <a:r>
              <a:rPr lang="de-DE" dirty="0"/>
              <a:t> = </a:t>
            </a:r>
            <a:r>
              <a:rPr lang="de-DE" dirty="0" err="1"/>
              <a:t>data.avgHum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hmax</a:t>
            </a:r>
            <a:r>
              <a:rPr lang="de-DE" dirty="0"/>
              <a:t> = </a:t>
            </a:r>
            <a:r>
              <a:rPr lang="de-DE" dirty="0" err="1"/>
              <a:t>data.maxHum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hmin</a:t>
            </a:r>
            <a:r>
              <a:rPr lang="de-DE" dirty="0"/>
              <a:t> = </a:t>
            </a:r>
            <a:r>
              <a:rPr lang="de-DE" dirty="0" err="1"/>
              <a:t>data.minHum</a:t>
            </a:r>
            <a:endParaRPr lang="de-DE" dirty="0"/>
          </a:p>
          <a:p>
            <a:r>
              <a:rPr lang="de-DE" dirty="0"/>
              <a:t>        });</a:t>
            </a:r>
          </a:p>
          <a:p>
            <a:r>
              <a:rPr lang="de-DE" dirty="0"/>
              <a:t>    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8817C9-3589-CEA2-3D9D-DBB08F664045}"/>
              </a:ext>
            </a:extLst>
          </p:cNvPr>
          <p:cNvSpPr txBox="1"/>
          <p:nvPr/>
        </p:nvSpPr>
        <p:spPr>
          <a:xfrm>
            <a:off x="758827" y="1882765"/>
            <a:ext cx="61626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[</a:t>
            </a:r>
            <a:r>
              <a:rPr lang="de-DE" dirty="0" err="1"/>
              <a:t>HttpGet</a:t>
            </a:r>
            <a:r>
              <a:rPr lang="de-DE" dirty="0"/>
              <a:t>("</a:t>
            </a:r>
            <a:r>
              <a:rPr lang="de-DE" dirty="0" err="1"/>
              <a:t>monthly-averages</a:t>
            </a:r>
            <a:r>
              <a:rPr lang="de-DE" dirty="0"/>
              <a:t>")]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async</a:t>
            </a:r>
            <a:r>
              <a:rPr lang="de-DE" dirty="0"/>
              <a:t> Task&lt;</a:t>
            </a:r>
            <a:r>
              <a:rPr lang="de-DE" dirty="0" err="1"/>
              <a:t>IActionResult</a:t>
            </a:r>
            <a:r>
              <a:rPr lang="de-DE" dirty="0"/>
              <a:t>&gt; </a:t>
            </a:r>
            <a:r>
              <a:rPr lang="de-DE" dirty="0" err="1"/>
              <a:t>GetMonthlyAverages</a:t>
            </a:r>
            <a:r>
              <a:rPr lang="de-DE" dirty="0"/>
              <a:t>()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await</a:t>
            </a:r>
            <a:r>
              <a:rPr lang="de-DE" dirty="0"/>
              <a:t> _</a:t>
            </a:r>
            <a:r>
              <a:rPr lang="de-DE" dirty="0" err="1"/>
              <a:t>context.weather_day</a:t>
            </a:r>
            <a:endParaRPr lang="de-DE" dirty="0"/>
          </a:p>
          <a:p>
            <a:r>
              <a:rPr lang="de-DE" dirty="0"/>
              <a:t>            .</a:t>
            </a:r>
            <a:r>
              <a:rPr lang="de-DE" dirty="0" err="1"/>
              <a:t>GroupBy</a:t>
            </a:r>
            <a:r>
              <a:rPr lang="de-DE" dirty="0"/>
              <a:t>(w =&gt; </a:t>
            </a:r>
            <a:r>
              <a:rPr lang="de-DE" dirty="0" err="1"/>
              <a:t>new</a:t>
            </a:r>
            <a:r>
              <a:rPr lang="de-DE" dirty="0"/>
              <a:t> { </a:t>
            </a:r>
            <a:r>
              <a:rPr lang="de-DE" dirty="0" err="1"/>
              <a:t>w.month</a:t>
            </a:r>
            <a:r>
              <a:rPr lang="de-DE" dirty="0"/>
              <a:t>, </a:t>
            </a:r>
            <a:r>
              <a:rPr lang="de-DE" dirty="0" err="1"/>
              <a:t>w.year</a:t>
            </a:r>
            <a:r>
              <a:rPr lang="de-DE" dirty="0"/>
              <a:t> })</a:t>
            </a:r>
          </a:p>
          <a:p>
            <a:r>
              <a:rPr lang="de-DE" dirty="0"/>
              <a:t>            .Select(g =&gt; </a:t>
            </a:r>
            <a:r>
              <a:rPr lang="de-DE" dirty="0" err="1"/>
              <a:t>new</a:t>
            </a:r>
            <a:r>
              <a:rPr lang="de-DE" dirty="0"/>
              <a:t> {</a:t>
            </a:r>
          </a:p>
          <a:p>
            <a:r>
              <a:rPr lang="de-DE" dirty="0"/>
              <a:t>                </a:t>
            </a:r>
            <a:r>
              <a:rPr lang="de-DE" dirty="0" err="1"/>
              <a:t>Month</a:t>
            </a:r>
            <a:r>
              <a:rPr lang="de-DE" dirty="0"/>
              <a:t> = </a:t>
            </a:r>
            <a:r>
              <a:rPr lang="de-DE" dirty="0" err="1"/>
              <a:t>g.Key.month</a:t>
            </a:r>
            <a:r>
              <a:rPr lang="de-DE" dirty="0"/>
              <a:t>,</a:t>
            </a:r>
          </a:p>
          <a:p>
            <a:r>
              <a:rPr lang="de-DE" dirty="0"/>
              <a:t>                Year = </a:t>
            </a:r>
            <a:r>
              <a:rPr lang="de-DE" dirty="0" err="1"/>
              <a:t>g.Key.year</a:t>
            </a:r>
            <a:r>
              <a:rPr lang="de-DE" dirty="0"/>
              <a:t>,</a:t>
            </a:r>
          </a:p>
          <a:p>
            <a:r>
              <a:rPr lang="de-DE" dirty="0"/>
              <a:t>                </a:t>
            </a:r>
            <a:r>
              <a:rPr lang="de-DE" dirty="0" err="1"/>
              <a:t>AvgTemp</a:t>
            </a:r>
            <a:r>
              <a:rPr lang="de-DE" dirty="0"/>
              <a:t> = </a:t>
            </a:r>
            <a:r>
              <a:rPr lang="de-DE" dirty="0" err="1"/>
              <a:t>g.Average</a:t>
            </a:r>
            <a:r>
              <a:rPr lang="de-DE" dirty="0"/>
              <a:t>(w =&gt; </a:t>
            </a:r>
            <a:r>
              <a:rPr lang="de-DE" dirty="0" err="1"/>
              <a:t>w.avgTemp</a:t>
            </a:r>
            <a:r>
              <a:rPr lang="de-DE" dirty="0"/>
              <a:t>),</a:t>
            </a:r>
          </a:p>
          <a:p>
            <a:r>
              <a:rPr lang="de-DE" dirty="0"/>
              <a:t>                </a:t>
            </a:r>
            <a:r>
              <a:rPr lang="de-DE" dirty="0" err="1"/>
              <a:t>AvgHum</a:t>
            </a:r>
            <a:r>
              <a:rPr lang="de-DE" dirty="0"/>
              <a:t> = </a:t>
            </a:r>
            <a:r>
              <a:rPr lang="de-DE" dirty="0" err="1"/>
              <a:t>g.Average</a:t>
            </a:r>
            <a:r>
              <a:rPr lang="de-DE" dirty="0"/>
              <a:t>(w =&gt; </a:t>
            </a:r>
            <a:r>
              <a:rPr lang="de-DE" dirty="0" err="1"/>
              <a:t>w.avgHum</a:t>
            </a:r>
            <a:r>
              <a:rPr lang="de-DE" dirty="0"/>
              <a:t>)</a:t>
            </a:r>
          </a:p>
          <a:p>
            <a:r>
              <a:rPr lang="de-DE" dirty="0"/>
              <a:t>            })</a:t>
            </a:r>
          </a:p>
          <a:p>
            <a:r>
              <a:rPr lang="de-DE" dirty="0"/>
              <a:t>            .</a:t>
            </a:r>
            <a:r>
              <a:rPr lang="de-DE" dirty="0" err="1"/>
              <a:t>OrderBy</a:t>
            </a:r>
            <a:r>
              <a:rPr lang="de-DE" dirty="0"/>
              <a:t>(g =&gt; </a:t>
            </a:r>
            <a:r>
              <a:rPr lang="de-DE" dirty="0" err="1"/>
              <a:t>g.Year</a:t>
            </a:r>
            <a:r>
              <a:rPr lang="de-DE" dirty="0"/>
              <a:t>).</a:t>
            </a:r>
            <a:r>
              <a:rPr lang="de-DE" dirty="0" err="1"/>
              <a:t>ThenBy</a:t>
            </a:r>
            <a:r>
              <a:rPr lang="de-DE" dirty="0"/>
              <a:t>(g =&gt; </a:t>
            </a:r>
            <a:r>
              <a:rPr lang="de-DE" dirty="0" err="1"/>
              <a:t>g.Month</a:t>
            </a:r>
            <a:r>
              <a:rPr lang="de-DE" dirty="0"/>
              <a:t>)</a:t>
            </a:r>
          </a:p>
          <a:p>
            <a:r>
              <a:rPr lang="de-DE" dirty="0"/>
              <a:t>            .</a:t>
            </a:r>
            <a:r>
              <a:rPr lang="de-DE" dirty="0" err="1"/>
              <a:t>ToListAsync</a:t>
            </a:r>
            <a:r>
              <a:rPr lang="de-DE" dirty="0"/>
              <a:t>();</a:t>
            </a:r>
          </a:p>
          <a:p>
            <a:endParaRPr lang="de-DE" dirty="0"/>
          </a:p>
          <a:p>
            <a:r>
              <a:rPr lang="de-DE" dirty="0"/>
              <a:t>        </a:t>
            </a:r>
            <a:r>
              <a:rPr lang="de-DE" dirty="0" err="1"/>
              <a:t>return</a:t>
            </a:r>
            <a:r>
              <a:rPr lang="de-DE" dirty="0"/>
              <a:t> Ok(</a:t>
            </a:r>
            <a:r>
              <a:rPr lang="de-DE" dirty="0" err="1"/>
              <a:t>data</a:t>
            </a:r>
            <a:r>
              <a:rPr lang="de-DE" dirty="0"/>
              <a:t>);</a:t>
            </a:r>
          </a:p>
          <a:p>
            <a:r>
              <a:rPr lang="de-DE" dirty="0"/>
              <a:t>    }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DEA551B-A2B3-2C47-8E56-ECC87EE61429}"/>
              </a:ext>
            </a:extLst>
          </p:cNvPr>
          <p:cNvSpPr txBox="1"/>
          <p:nvPr/>
        </p:nvSpPr>
        <p:spPr>
          <a:xfrm>
            <a:off x="758827" y="1882765"/>
            <a:ext cx="6626226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dirty="0"/>
              <a:t>[</a:t>
            </a:r>
            <a:r>
              <a:rPr lang="de-DE" dirty="0" err="1"/>
              <a:t>HttpGet</a:t>
            </a:r>
            <a:r>
              <a:rPr lang="de-DE" dirty="0"/>
              <a:t>("</a:t>
            </a:r>
            <a:r>
              <a:rPr lang="de-DE" dirty="0" err="1"/>
              <a:t>day-minmax</a:t>
            </a:r>
            <a:r>
              <a:rPr lang="de-DE" dirty="0"/>
              <a:t>")]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async</a:t>
            </a:r>
            <a:r>
              <a:rPr lang="de-DE" dirty="0"/>
              <a:t> Task&lt;</a:t>
            </a:r>
            <a:r>
              <a:rPr lang="de-DE" dirty="0" err="1"/>
              <a:t>IActionResult</a:t>
            </a:r>
            <a:r>
              <a:rPr lang="de-DE" dirty="0"/>
              <a:t>&gt; </a:t>
            </a:r>
            <a:r>
              <a:rPr lang="de-DE" dirty="0" err="1"/>
              <a:t>GetTodayMinMax</a:t>
            </a:r>
            <a:r>
              <a:rPr lang="de-DE" dirty="0"/>
              <a:t>()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 = </a:t>
            </a:r>
            <a:r>
              <a:rPr lang="de-DE" dirty="0" err="1"/>
              <a:t>DateTime.Today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= </a:t>
            </a:r>
            <a:r>
              <a:rPr lang="de-DE" dirty="0" err="1"/>
              <a:t>await</a:t>
            </a:r>
            <a:r>
              <a:rPr lang="de-DE" dirty="0"/>
              <a:t> _</a:t>
            </a:r>
            <a:r>
              <a:rPr lang="de-DE" dirty="0" err="1"/>
              <a:t>context.weather_day</a:t>
            </a:r>
            <a:endParaRPr lang="de-DE" dirty="0"/>
          </a:p>
          <a:p>
            <a:r>
              <a:rPr lang="de-DE" dirty="0"/>
              <a:t>            .</a:t>
            </a:r>
            <a:r>
              <a:rPr lang="de-DE" dirty="0" err="1"/>
              <a:t>FirstOrDefaultAsync</a:t>
            </a:r>
            <a:r>
              <a:rPr lang="de-DE" dirty="0"/>
              <a:t>(w =&gt;</a:t>
            </a:r>
          </a:p>
          <a:p>
            <a:r>
              <a:rPr lang="de-DE" dirty="0"/>
              <a:t>                </a:t>
            </a:r>
            <a:r>
              <a:rPr lang="de-DE" dirty="0" err="1"/>
              <a:t>w.day</a:t>
            </a:r>
            <a:r>
              <a:rPr lang="de-DE" dirty="0"/>
              <a:t> == </a:t>
            </a:r>
            <a:r>
              <a:rPr lang="de-DE" dirty="0" err="1"/>
              <a:t>today.Day</a:t>
            </a:r>
            <a:r>
              <a:rPr lang="de-DE" dirty="0"/>
              <a:t> &amp;&amp;</a:t>
            </a:r>
          </a:p>
          <a:p>
            <a:r>
              <a:rPr lang="de-DE" dirty="0"/>
              <a:t>                </a:t>
            </a:r>
            <a:r>
              <a:rPr lang="de-DE" dirty="0" err="1"/>
              <a:t>w.month</a:t>
            </a:r>
            <a:r>
              <a:rPr lang="de-DE" dirty="0"/>
              <a:t> == </a:t>
            </a:r>
            <a:r>
              <a:rPr lang="de-DE" dirty="0" err="1"/>
              <a:t>today.Month</a:t>
            </a:r>
            <a:r>
              <a:rPr lang="de-DE" dirty="0"/>
              <a:t> &amp;&amp;</a:t>
            </a:r>
          </a:p>
          <a:p>
            <a:r>
              <a:rPr lang="de-DE" dirty="0"/>
              <a:t>                </a:t>
            </a:r>
            <a:r>
              <a:rPr lang="de-DE" dirty="0" err="1"/>
              <a:t>w.year</a:t>
            </a:r>
            <a:r>
              <a:rPr lang="de-DE" dirty="0"/>
              <a:t> == </a:t>
            </a:r>
            <a:r>
              <a:rPr lang="de-DE" dirty="0" err="1"/>
              <a:t>today.Year</a:t>
            </a:r>
            <a:r>
              <a:rPr lang="de-DE" dirty="0"/>
              <a:t>);</a:t>
            </a:r>
          </a:p>
          <a:p>
            <a:endParaRPr lang="de-DE" dirty="0"/>
          </a:p>
          <a:p>
            <a:r>
              <a:rPr lang="de-DE" dirty="0"/>
              <a:t>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entry</a:t>
            </a:r>
            <a:r>
              <a:rPr lang="de-DE" dirty="0"/>
              <a:t> == null)</a:t>
            </a:r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NotFound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{ </a:t>
            </a:r>
            <a:r>
              <a:rPr lang="de-DE" dirty="0" err="1"/>
              <a:t>message</a:t>
            </a:r>
            <a:r>
              <a:rPr lang="de-DE" dirty="0"/>
              <a:t> = "Keine Daten für heute gefunden." });</a:t>
            </a:r>
          </a:p>
          <a:p>
            <a:r>
              <a:rPr lang="de-DE" dirty="0"/>
              <a:t>        }</a:t>
            </a:r>
          </a:p>
          <a:p>
            <a:endParaRPr lang="de-DE" dirty="0"/>
          </a:p>
          <a:p>
            <a:r>
              <a:rPr lang="de-DE" dirty="0"/>
              <a:t>       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A179C7A-7D5A-6193-949B-849D1A8E80FB}"/>
              </a:ext>
            </a:extLst>
          </p:cNvPr>
          <p:cNvSpPr txBox="1"/>
          <p:nvPr/>
        </p:nvSpPr>
        <p:spPr>
          <a:xfrm>
            <a:off x="6575428" y="2251315"/>
            <a:ext cx="4444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return</a:t>
            </a:r>
            <a:r>
              <a:rPr lang="de-DE" dirty="0"/>
              <a:t> Ok(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Date = $"{</a:t>
            </a:r>
            <a:r>
              <a:rPr lang="de-DE" dirty="0" err="1"/>
              <a:t>entry.day</a:t>
            </a:r>
            <a:r>
              <a:rPr lang="de-DE" dirty="0"/>
              <a:t>}.{</a:t>
            </a:r>
            <a:r>
              <a:rPr lang="de-DE" dirty="0" err="1"/>
              <a:t>entry.month</a:t>
            </a:r>
            <a:r>
              <a:rPr lang="de-DE" dirty="0"/>
              <a:t>}.{</a:t>
            </a:r>
            <a:r>
              <a:rPr lang="de-DE" dirty="0" err="1"/>
              <a:t>entry.year</a:t>
            </a:r>
            <a:r>
              <a:rPr lang="de-DE" dirty="0"/>
              <a:t>}",</a:t>
            </a:r>
          </a:p>
          <a:p>
            <a:r>
              <a:rPr lang="de-DE" dirty="0"/>
              <a:t>            </a:t>
            </a:r>
            <a:r>
              <a:rPr lang="de-DE" dirty="0" err="1"/>
              <a:t>MinTemp</a:t>
            </a:r>
            <a:r>
              <a:rPr lang="de-DE" dirty="0"/>
              <a:t> = </a:t>
            </a:r>
            <a:r>
              <a:rPr lang="de-DE" dirty="0" err="1"/>
              <a:t>entry.minTemp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MaxTemp</a:t>
            </a:r>
            <a:r>
              <a:rPr lang="de-DE" dirty="0"/>
              <a:t> = </a:t>
            </a:r>
            <a:r>
              <a:rPr lang="de-DE" dirty="0" err="1"/>
              <a:t>entry.maxTemp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MinHum</a:t>
            </a:r>
            <a:r>
              <a:rPr lang="de-DE" dirty="0"/>
              <a:t> = </a:t>
            </a:r>
            <a:r>
              <a:rPr lang="de-DE" dirty="0" err="1"/>
              <a:t>entry.minHum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MaxHum</a:t>
            </a:r>
            <a:r>
              <a:rPr lang="de-DE" dirty="0"/>
              <a:t> = </a:t>
            </a:r>
            <a:r>
              <a:rPr lang="de-DE" dirty="0" err="1"/>
              <a:t>entry.maxHum</a:t>
            </a:r>
            <a:endParaRPr lang="de-DE" dirty="0"/>
          </a:p>
          <a:p>
            <a:r>
              <a:rPr lang="de-DE" dirty="0"/>
              <a:t>        });</a:t>
            </a:r>
          </a:p>
          <a:p>
            <a:r>
              <a:rPr lang="de-DE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5642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2" grpId="0"/>
      <p:bldP spid="12" grpId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B459C-24EA-1F7E-C535-57557719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de-DE" dirty="0"/>
              <a:t>Webseite</a:t>
            </a:r>
          </a:p>
        </p:txBody>
      </p:sp>
      <p:pic>
        <p:nvPicPr>
          <p:cNvPr id="14" name="Grafik 13" descr="Ein Bild, das Text,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C04892FB-E52D-2888-1C0C-65CA364C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5516"/>
            <a:ext cx="8667344" cy="4017675"/>
          </a:xfrm>
          <a:prstGeom prst="rect">
            <a:avLst/>
          </a:prstGeom>
        </p:spPr>
      </p:pic>
      <p:pic>
        <p:nvPicPr>
          <p:cNvPr id="17" name="Grafik 16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2AC71CAC-6104-E18B-62B6-7EF7C8197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5516"/>
            <a:ext cx="10342984" cy="4099485"/>
          </a:xfrm>
          <a:prstGeom prst="rect">
            <a:avLst/>
          </a:prstGeom>
        </p:spPr>
      </p:pic>
      <p:pic>
        <p:nvPicPr>
          <p:cNvPr id="21" name="Grafik 20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F1FF1FBD-CFED-1A8C-FF88-E6D1BA8BE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5516"/>
            <a:ext cx="9372600" cy="45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24F4E-FB12-F0A4-EC6C-64A820CF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5F48ED-61E7-8746-E9D0-EB5A6EED2201}"/>
              </a:ext>
            </a:extLst>
          </p:cNvPr>
          <p:cNvSpPr txBox="1"/>
          <p:nvPr/>
        </p:nvSpPr>
        <p:spPr>
          <a:xfrm>
            <a:off x="685802" y="2065867"/>
            <a:ext cx="464669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&lt;</a:t>
            </a:r>
            <a:r>
              <a:rPr lang="de-DE" sz="1400" dirty="0" err="1"/>
              <a:t>body</a:t>
            </a:r>
            <a:r>
              <a:rPr lang="de-DE" sz="1400" dirty="0"/>
              <a:t>&gt;</a:t>
            </a:r>
          </a:p>
          <a:p>
            <a:endParaRPr lang="de-DE" sz="1400" dirty="0"/>
          </a:p>
          <a:p>
            <a:r>
              <a:rPr lang="de-DE" sz="1400" dirty="0"/>
              <a:t>&lt;div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header</a:t>
            </a:r>
            <a:r>
              <a:rPr lang="de-DE" sz="1400" dirty="0"/>
              <a:t>"&gt;</a:t>
            </a:r>
          </a:p>
          <a:p>
            <a:r>
              <a:rPr lang="de-DE" sz="1400" dirty="0"/>
              <a:t>	&lt;a </a:t>
            </a:r>
            <a:r>
              <a:rPr lang="de-DE" sz="1400" dirty="0" err="1"/>
              <a:t>href</a:t>
            </a:r>
            <a:r>
              <a:rPr lang="de-DE" sz="1400" dirty="0"/>
              <a:t>="/</a:t>
            </a:r>
            <a:r>
              <a:rPr lang="de-DE" sz="1400" dirty="0" err="1"/>
              <a:t>index</a:t>
            </a:r>
            <a:r>
              <a:rPr lang="de-DE" sz="1400" dirty="0"/>
              <a:t>"&gt;&lt;strong&gt;Home&lt;/strong&gt;&lt;/a&gt;</a:t>
            </a:r>
          </a:p>
          <a:p>
            <a:r>
              <a:rPr lang="de-DE" sz="1400" dirty="0"/>
              <a:t>&lt;title&gt; Wetterstation Garb &lt;/title&gt;</a:t>
            </a:r>
          </a:p>
          <a:p>
            <a:r>
              <a:rPr lang="de-DE" sz="1400" dirty="0"/>
              <a:t>	&lt;a </a:t>
            </a:r>
            <a:r>
              <a:rPr lang="de-DE" sz="1400" dirty="0" err="1"/>
              <a:t>href</a:t>
            </a:r>
            <a:r>
              <a:rPr lang="de-DE" sz="1400" dirty="0"/>
              <a:t>="/</a:t>
            </a:r>
            <a:r>
              <a:rPr lang="de-DE" sz="1400" dirty="0" err="1"/>
              <a:t>graph</a:t>
            </a:r>
            <a:r>
              <a:rPr lang="de-DE" sz="1400" dirty="0"/>
              <a:t>"&gt;&lt;strong&gt;Verlauf&lt;/strong&gt;&lt;/a&gt;</a:t>
            </a:r>
          </a:p>
          <a:p>
            <a:r>
              <a:rPr lang="de-DE" sz="1400" dirty="0"/>
              <a:t>	&lt;a </a:t>
            </a:r>
            <a:r>
              <a:rPr lang="de-DE" sz="1400" dirty="0" err="1"/>
              <a:t>href</a:t>
            </a:r>
            <a:r>
              <a:rPr lang="de-DE" sz="1400" dirty="0"/>
              <a:t>="/stats.html"&gt;&lt;strong&gt;Statistik&lt;/strong&gt;&lt;/a&gt;</a:t>
            </a:r>
          </a:p>
          <a:p>
            <a:r>
              <a:rPr lang="de-DE" sz="1400" dirty="0"/>
              <a:t>&lt;/div&gt;</a:t>
            </a:r>
          </a:p>
          <a:p>
            <a:endParaRPr lang="de-DE" sz="1400" dirty="0"/>
          </a:p>
          <a:p>
            <a:r>
              <a:rPr lang="de-DE" sz="1400" dirty="0"/>
              <a:t>&lt;div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main</a:t>
            </a:r>
            <a:r>
              <a:rPr lang="de-DE" sz="1400" dirty="0"/>
              <a:t>"&gt;</a:t>
            </a:r>
          </a:p>
          <a:p>
            <a:r>
              <a:rPr lang="de-DE" sz="1400" dirty="0"/>
              <a:t>&lt;h2&gt;Temperatur&lt;/h2&gt; 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t_cur</a:t>
            </a:r>
            <a:r>
              <a:rPr lang="de-DE" sz="1400" dirty="0"/>
              <a:t>"&gt;Akt: XX.XX°C&lt;/p&gt;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t_max</a:t>
            </a:r>
            <a:r>
              <a:rPr lang="de-DE" sz="1400" dirty="0"/>
              <a:t>"&gt;Max: --&lt;/p&gt;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t_min</a:t>
            </a:r>
            <a:r>
              <a:rPr lang="de-DE" sz="1400" dirty="0"/>
              <a:t>"&gt;Min: --&lt;/p&gt;</a:t>
            </a:r>
          </a:p>
          <a:p>
            <a:r>
              <a:rPr lang="de-DE" sz="1400" dirty="0"/>
              <a:t>&lt;h2&gt;Luftfeuchtigkeit&lt;/h2&gt;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h_cur</a:t>
            </a:r>
            <a:r>
              <a:rPr lang="de-DE" sz="1400" dirty="0"/>
              <a:t>"&gt;Akt: XX.XX%&lt;/p&gt;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h_max</a:t>
            </a:r>
            <a:r>
              <a:rPr lang="de-DE" sz="1400" dirty="0"/>
              <a:t>"&gt;Max: --&lt;/p&gt;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h_min</a:t>
            </a:r>
            <a:r>
              <a:rPr lang="de-DE" sz="1400" dirty="0"/>
              <a:t>"&gt;Min: --&lt;/p&gt;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br</a:t>
            </a:r>
            <a:r>
              <a:rPr lang="de-DE" sz="1400" dirty="0"/>
              <a:t>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day</a:t>
            </a:r>
            <a:r>
              <a:rPr lang="de-DE" sz="1400" dirty="0"/>
              <a:t>"&gt; Today: --&lt;/p&gt;</a:t>
            </a:r>
          </a:p>
          <a:p>
            <a:r>
              <a:rPr lang="de-DE" sz="1400" dirty="0"/>
              <a:t>&lt;/div&gt;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60E647-C5F3-13BA-967D-18AAB4281312}"/>
              </a:ext>
            </a:extLst>
          </p:cNvPr>
          <p:cNvSpPr txBox="1"/>
          <p:nvPr/>
        </p:nvSpPr>
        <p:spPr>
          <a:xfrm>
            <a:off x="5332492" y="126874"/>
            <a:ext cx="609750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&lt;</a:t>
            </a:r>
            <a:r>
              <a:rPr lang="de-DE" sz="1200" dirty="0" err="1"/>
              <a:t>script</a:t>
            </a:r>
            <a:r>
              <a:rPr lang="de-DE" sz="1200" dirty="0"/>
              <a:t>&gt;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ladeDaten</a:t>
            </a:r>
            <a:r>
              <a:rPr lang="de-DE" sz="1200" dirty="0"/>
              <a:t>() {</a:t>
            </a:r>
          </a:p>
          <a:p>
            <a:r>
              <a:rPr lang="de-DE" sz="1200" dirty="0"/>
              <a:t>    </a:t>
            </a:r>
            <a:r>
              <a:rPr lang="de-DE" sz="1200" dirty="0" err="1"/>
              <a:t>try</a:t>
            </a:r>
            <a:r>
              <a:rPr lang="de-DE" sz="1200" dirty="0"/>
              <a:t> {</a:t>
            </a:r>
          </a:p>
          <a:p>
            <a:r>
              <a:rPr lang="de-DE" sz="1200" dirty="0"/>
              <a:t>      // Aktuelle Messwerte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resAkt</a:t>
            </a:r>
            <a:r>
              <a:rPr lang="de-DE" sz="1200" dirty="0"/>
              <a:t> = </a:t>
            </a:r>
            <a:r>
              <a:rPr lang="de-DE" sz="1200" dirty="0" err="1"/>
              <a:t>await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r>
              <a:rPr lang="de-DE" sz="1200" dirty="0"/>
              <a:t>('http://192.168.178.28:8080/</a:t>
            </a:r>
            <a:r>
              <a:rPr lang="de-DE" sz="1200" dirty="0" err="1"/>
              <a:t>api</a:t>
            </a:r>
            <a:r>
              <a:rPr lang="de-DE" sz="1200" dirty="0"/>
              <a:t>/</a:t>
            </a:r>
            <a:r>
              <a:rPr lang="de-DE" sz="1200" dirty="0" err="1"/>
              <a:t>getdata</a:t>
            </a:r>
            <a:r>
              <a:rPr lang="de-DE" sz="1200" dirty="0"/>
              <a:t>');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jsonAkt</a:t>
            </a:r>
            <a:r>
              <a:rPr lang="de-DE" sz="1200" dirty="0"/>
              <a:t> = </a:t>
            </a:r>
            <a:r>
              <a:rPr lang="de-DE" sz="1200" dirty="0" err="1"/>
              <a:t>await</a:t>
            </a:r>
            <a:r>
              <a:rPr lang="de-DE" sz="1200" dirty="0"/>
              <a:t> </a:t>
            </a:r>
            <a:r>
              <a:rPr lang="de-DE" sz="1200" dirty="0" err="1"/>
              <a:t>resAkt.json</a:t>
            </a:r>
            <a:r>
              <a:rPr lang="de-DE" sz="1200" dirty="0"/>
              <a:t>();</a:t>
            </a:r>
          </a:p>
          <a:p>
            <a:endParaRPr lang="de-DE" sz="1200" dirty="0"/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temp</a:t>
            </a:r>
            <a:r>
              <a:rPr lang="de-DE" sz="1200" dirty="0"/>
              <a:t> = </a:t>
            </a:r>
            <a:r>
              <a:rPr lang="de-DE" sz="1200" dirty="0" err="1"/>
              <a:t>parseFloat</a:t>
            </a:r>
            <a:r>
              <a:rPr lang="de-DE" sz="1200" dirty="0"/>
              <a:t>(</a:t>
            </a:r>
            <a:r>
              <a:rPr lang="de-DE" sz="1200" dirty="0" err="1"/>
              <a:t>jsonAkt.temp</a:t>
            </a:r>
            <a:r>
              <a:rPr lang="de-DE" sz="1200" dirty="0"/>
              <a:t>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luft</a:t>
            </a:r>
            <a:r>
              <a:rPr lang="de-DE" sz="1200" dirty="0"/>
              <a:t> = </a:t>
            </a:r>
            <a:r>
              <a:rPr lang="de-DE" sz="1200" dirty="0" err="1"/>
              <a:t>parseFloat</a:t>
            </a:r>
            <a:r>
              <a:rPr lang="de-DE" sz="1200" dirty="0"/>
              <a:t>(</a:t>
            </a:r>
            <a:r>
              <a:rPr lang="de-DE" sz="1200" dirty="0" err="1"/>
              <a:t>jsonAkt.luft</a:t>
            </a:r>
            <a:r>
              <a:rPr lang="de-DE" sz="1200" dirty="0"/>
              <a:t>);</a:t>
            </a:r>
          </a:p>
          <a:p>
            <a:endParaRPr lang="de-DE" sz="1200" dirty="0"/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t_cur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"Akt: " + </a:t>
            </a:r>
            <a:r>
              <a:rPr lang="de-DE" sz="1200" dirty="0" err="1"/>
              <a:t>temp.toFixed</a:t>
            </a:r>
            <a:r>
              <a:rPr lang="de-DE" sz="1200" dirty="0"/>
              <a:t>(2) + "°C";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h_cur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"Akt: " + </a:t>
            </a:r>
            <a:r>
              <a:rPr lang="de-DE" sz="1200" dirty="0" err="1"/>
              <a:t>luft.toFixed</a:t>
            </a:r>
            <a:r>
              <a:rPr lang="de-DE" sz="1200" dirty="0"/>
              <a:t>(0) + "%";</a:t>
            </a:r>
          </a:p>
          <a:p>
            <a:endParaRPr lang="de-DE" sz="1200" dirty="0"/>
          </a:p>
          <a:p>
            <a:r>
              <a:rPr lang="de-DE" sz="1200" dirty="0"/>
              <a:t>      // Min/Max des Tages vom Server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resMinMax</a:t>
            </a:r>
            <a:r>
              <a:rPr lang="de-DE" sz="1200" dirty="0"/>
              <a:t> = </a:t>
            </a:r>
            <a:r>
              <a:rPr lang="de-DE" sz="1200" dirty="0" err="1"/>
              <a:t>await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r>
              <a:rPr lang="de-DE" sz="1200" dirty="0"/>
              <a:t>('http://192.168.178.28:8080/</a:t>
            </a:r>
            <a:r>
              <a:rPr lang="de-DE" sz="1200" dirty="0" err="1"/>
              <a:t>api</a:t>
            </a:r>
            <a:r>
              <a:rPr lang="de-DE" sz="1200" dirty="0"/>
              <a:t>/</a:t>
            </a:r>
            <a:r>
              <a:rPr lang="de-DE" sz="1200" dirty="0" err="1"/>
              <a:t>day-minmax</a:t>
            </a:r>
            <a:r>
              <a:rPr lang="de-DE" sz="1200" dirty="0"/>
              <a:t>');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jsonminxmax</a:t>
            </a:r>
            <a:r>
              <a:rPr lang="de-DE" sz="1200" dirty="0"/>
              <a:t> = </a:t>
            </a:r>
            <a:r>
              <a:rPr lang="de-DE" sz="1200" dirty="0" err="1"/>
              <a:t>await</a:t>
            </a:r>
            <a:r>
              <a:rPr lang="de-DE" sz="1200" dirty="0"/>
              <a:t> </a:t>
            </a:r>
            <a:r>
              <a:rPr lang="de-DE" sz="1200" dirty="0" err="1"/>
              <a:t>resMinMax.json</a:t>
            </a:r>
            <a:r>
              <a:rPr lang="de-DE" sz="1200" dirty="0"/>
              <a:t>();</a:t>
            </a:r>
          </a:p>
          <a:p>
            <a:endParaRPr lang="de-DE" sz="1200" dirty="0"/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t_max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"Max: " + </a:t>
            </a:r>
            <a:r>
              <a:rPr lang="de-DE" sz="1200" dirty="0" err="1"/>
              <a:t>jsonminxmax.maxTemp.toFixed</a:t>
            </a:r>
            <a:r>
              <a:rPr lang="de-DE" sz="1200" dirty="0"/>
              <a:t>(2);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t_min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"Min: " + </a:t>
            </a:r>
            <a:r>
              <a:rPr lang="de-DE" sz="1200" dirty="0" err="1"/>
              <a:t>jsonminxmax.minTemp.toFixed</a:t>
            </a:r>
            <a:r>
              <a:rPr lang="de-DE" sz="1200" dirty="0"/>
              <a:t>(2);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h_max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"Max: " + </a:t>
            </a:r>
            <a:r>
              <a:rPr lang="de-DE" sz="1200" dirty="0" err="1"/>
              <a:t>jsonminxmax.maxHum.toFixed</a:t>
            </a:r>
            <a:r>
              <a:rPr lang="de-DE" sz="1200" dirty="0"/>
              <a:t>(0);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h_min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"Min: " + </a:t>
            </a:r>
            <a:r>
              <a:rPr lang="de-DE" sz="1200" dirty="0" err="1"/>
              <a:t>jsonminxmax.minHum.toFixed</a:t>
            </a:r>
            <a:r>
              <a:rPr lang="de-DE" sz="1200" dirty="0"/>
              <a:t>(0);</a:t>
            </a:r>
          </a:p>
          <a:p>
            <a:r>
              <a:rPr lang="de-DE" sz="1200" dirty="0"/>
              <a:t>	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day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"Datum: " + </a:t>
            </a:r>
            <a:r>
              <a:rPr lang="de-DE" sz="1200" dirty="0" err="1"/>
              <a:t>jsonminxmax.date</a:t>
            </a:r>
            <a:r>
              <a:rPr lang="de-DE" sz="1200" dirty="0"/>
              <a:t>;</a:t>
            </a:r>
          </a:p>
          <a:p>
            <a:r>
              <a:rPr lang="de-DE" sz="1200" dirty="0"/>
              <a:t>    } catch (</a:t>
            </a:r>
            <a:r>
              <a:rPr lang="de-DE" sz="1200" dirty="0" err="1"/>
              <a:t>err</a:t>
            </a:r>
            <a:r>
              <a:rPr lang="de-DE" sz="1200" dirty="0"/>
              <a:t>) {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console.error</a:t>
            </a:r>
            <a:r>
              <a:rPr lang="de-DE" sz="1200" dirty="0"/>
              <a:t>("Fehler beim Laden:", </a:t>
            </a:r>
            <a:r>
              <a:rPr lang="de-DE" sz="1200" dirty="0" err="1"/>
              <a:t>err</a:t>
            </a:r>
            <a:r>
              <a:rPr lang="de-DE" sz="1200" dirty="0"/>
              <a:t>);</a:t>
            </a:r>
          </a:p>
          <a:p>
            <a:r>
              <a:rPr lang="de-DE" sz="1200" dirty="0"/>
              <a:t>    }</a:t>
            </a:r>
          </a:p>
          <a:p>
            <a:r>
              <a:rPr lang="de-DE" sz="1200" dirty="0"/>
              <a:t>  }</a:t>
            </a:r>
          </a:p>
          <a:p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setInterval</a:t>
            </a:r>
            <a:r>
              <a:rPr lang="de-DE" sz="1200" dirty="0"/>
              <a:t>(</a:t>
            </a:r>
            <a:r>
              <a:rPr lang="de-DE" sz="1200" dirty="0" err="1"/>
              <a:t>ladeDaten</a:t>
            </a:r>
            <a:r>
              <a:rPr lang="de-DE" sz="1200" dirty="0"/>
              <a:t>, 10000); // Alle 10 Sekunden neu laden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ladeDaten</a:t>
            </a:r>
            <a:r>
              <a:rPr lang="de-DE" sz="1200" dirty="0"/>
              <a:t>(); // Sofort beim Start</a:t>
            </a:r>
          </a:p>
          <a:p>
            <a:r>
              <a:rPr lang="de-DE" sz="1200" dirty="0"/>
              <a:t>&lt;/</a:t>
            </a:r>
            <a:r>
              <a:rPr lang="de-DE" sz="1200" dirty="0" err="1"/>
              <a:t>script</a:t>
            </a:r>
            <a:r>
              <a:rPr lang="de-DE" sz="1200" dirty="0"/>
              <a:t>&gt;</a:t>
            </a:r>
          </a:p>
          <a:p>
            <a:r>
              <a:rPr lang="de-DE" sz="1200" dirty="0"/>
              <a:t>&lt;/</a:t>
            </a:r>
            <a:r>
              <a:rPr lang="de-DE" sz="1200" dirty="0" err="1"/>
              <a:t>body</a:t>
            </a:r>
            <a:r>
              <a:rPr lang="de-DE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28600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1432A-C6A6-865B-65A9-CFE7687B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2EBD0-A629-72EC-F052-48EC9C4A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Hardware</a:t>
            </a:r>
          </a:p>
          <a:p>
            <a:r>
              <a:rPr lang="de-DE" sz="2400" dirty="0"/>
              <a:t>Der Arduino</a:t>
            </a:r>
          </a:p>
          <a:p>
            <a:r>
              <a:rPr lang="de-DE" sz="2400" dirty="0"/>
              <a:t>Der ESP8266</a:t>
            </a:r>
          </a:p>
          <a:p>
            <a:r>
              <a:rPr lang="de-DE" sz="2400" dirty="0"/>
              <a:t>Datenbank </a:t>
            </a:r>
          </a:p>
          <a:p>
            <a:r>
              <a:rPr lang="de-DE" sz="2400" dirty="0"/>
              <a:t>API-Controller</a:t>
            </a:r>
          </a:p>
          <a:p>
            <a:r>
              <a:rPr lang="de-DE" sz="2400" dirty="0"/>
              <a:t>Webseite</a:t>
            </a:r>
          </a:p>
          <a:p>
            <a:pPr marL="0" indent="0">
              <a:buNone/>
            </a:pP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82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B9424-ED4E-FCCA-3AA3-9520550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527D3-F005-6D73-54A6-CA0AAB9D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de-DE" dirty="0"/>
              <a:t>Arduino uno R3</a:t>
            </a:r>
          </a:p>
          <a:p>
            <a:r>
              <a:rPr lang="de-DE" dirty="0"/>
              <a:t>ESP8266</a:t>
            </a:r>
          </a:p>
          <a:p>
            <a:r>
              <a:rPr lang="de-DE" dirty="0"/>
              <a:t>Temperatur und Luftfeuchtesensor</a:t>
            </a:r>
          </a:p>
          <a:p>
            <a:r>
              <a:rPr lang="de-DE" dirty="0"/>
              <a:t>Widerstände für Spannungsteiler</a:t>
            </a:r>
          </a:p>
          <a:p>
            <a:r>
              <a:rPr lang="de-DE" dirty="0" err="1"/>
              <a:t>Breedboard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Elektrische Leitungen, Elektronik, Kabel, Elektronisches Bauteil enthält.&#10;&#10;KI-generierte Inhalte können fehlerhaft sein.">
            <a:extLst>
              <a:ext uri="{FF2B5EF4-FFF2-40B4-BE49-F238E27FC236}">
                <a16:creationId xmlns:a16="http://schemas.microsoft.com/office/drawing/2014/main" id="{27466640-5F36-922B-136E-799485805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6077" y="1434281"/>
            <a:ext cx="5102943" cy="382720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575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A73A1-95FA-3969-C123-ED3978C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B9666-3A89-B12B-722F-263D6E82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2573447" cy="84878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Arduino UNO R3</a:t>
            </a:r>
          </a:p>
          <a:p>
            <a:r>
              <a:rPr lang="de-DE" dirty="0"/>
              <a:t>ATmega328P 16MHz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2685EB-A139-5837-2492-9EA3FEDA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03694"/>
            <a:ext cx="4182241" cy="29344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269EAA-241A-2B35-9558-33C63EB7BBDF}"/>
              </a:ext>
            </a:extLst>
          </p:cNvPr>
          <p:cNvSpPr txBox="1"/>
          <p:nvPr/>
        </p:nvSpPr>
        <p:spPr>
          <a:xfrm>
            <a:off x="5730984" y="1408642"/>
            <a:ext cx="52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 Daten Pin9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ESP8266 RX/TX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Spannungsversorgung über 5V, 3v3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2941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8D431-FB80-84C1-F382-04526E1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792B175-BE91-4044-5190-31F799FAB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6026" y="1763447"/>
            <a:ext cx="5895974" cy="4991629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AD649F5-EE2B-CE14-3AA2-10887746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763447"/>
            <a:ext cx="6364586" cy="4984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8395D559-C092-E869-C829-E1F44CF66F1C}"/>
                  </a:ext>
                </a:extLst>
              </p14:cNvPr>
              <p14:cNvContentPartPr/>
              <p14:nvPr/>
            </p14:nvContentPartPr>
            <p14:xfrm>
              <a:off x="6481928" y="3050145"/>
              <a:ext cx="1595160" cy="464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8395D559-C092-E869-C829-E1F44CF66F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8928" y="2987505"/>
                <a:ext cx="172080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65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D5962-5B80-5CCC-FCBB-AD1075CC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2AA7F-A696-4376-223B-4FF203E7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2724149" cy="3649133"/>
          </a:xfrm>
        </p:spPr>
        <p:txBody>
          <a:bodyPr/>
          <a:lstStyle/>
          <a:p>
            <a:r>
              <a:rPr lang="de-DE" dirty="0"/>
              <a:t>3,3V </a:t>
            </a:r>
            <a:r>
              <a:rPr lang="de-DE" dirty="0" err="1"/>
              <a:t>Vcc</a:t>
            </a:r>
            <a:endParaRPr lang="de-DE" dirty="0"/>
          </a:p>
          <a:p>
            <a:r>
              <a:rPr lang="de-DE" dirty="0"/>
              <a:t>80MHz – 160 MHz</a:t>
            </a:r>
          </a:p>
          <a:p>
            <a:r>
              <a:rPr lang="de-DE" dirty="0"/>
              <a:t>2,4 GHz WLAN</a:t>
            </a:r>
          </a:p>
          <a:p>
            <a:r>
              <a:rPr lang="de-DE" dirty="0"/>
              <a:t>4MB Flash</a:t>
            </a:r>
          </a:p>
          <a:p>
            <a:r>
              <a:rPr lang="de-DE" dirty="0"/>
              <a:t>RX/TX fähig</a:t>
            </a:r>
          </a:p>
          <a:p>
            <a:r>
              <a:rPr lang="de-DE" dirty="0"/>
              <a:t>ESP12-F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C74BCF-F584-CCBF-4898-089E90C9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605233"/>
            <a:ext cx="6053137" cy="29212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E49BE1-4EE1-4825-6DD9-81BDB78214D3}"/>
              </a:ext>
            </a:extLst>
          </p:cNvPr>
          <p:cNvSpPr txBox="1"/>
          <p:nvPr/>
        </p:nvSpPr>
        <p:spPr>
          <a:xfrm>
            <a:off x="5381625" y="3966633"/>
            <a:ext cx="612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RX/TX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VCC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1470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8867A-7A5D-1DC8-AE29-B372048B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AA4F72-C596-17B4-17C1-AB628677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94" y="1628775"/>
            <a:ext cx="3486114" cy="50577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A81741-F958-BCCA-19ED-419229CAE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207" y="1628775"/>
            <a:ext cx="3633251" cy="50577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37CDA6A-5498-074E-7C32-284813DAC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22954"/>
            <a:ext cx="4286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068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B7C80-DDC6-33D3-815A-75C695AF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2645874" cy="1456267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0CDBD-01EB-66C3-C38D-B8671B0F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2727355" cy="3649133"/>
          </a:xfrm>
        </p:spPr>
        <p:txBody>
          <a:bodyPr anchor="t"/>
          <a:lstStyle/>
          <a:p>
            <a:r>
              <a:rPr lang="de-DE" dirty="0"/>
              <a:t>Datenbank in </a:t>
            </a:r>
            <a:r>
              <a:rPr lang="de-DE" dirty="0" err="1"/>
              <a:t>MariaDB</a:t>
            </a:r>
            <a:endParaRPr lang="de-DE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BFCB04-A6ED-3FEF-0CC4-628FF30F324D}"/>
              </a:ext>
            </a:extLst>
          </p:cNvPr>
          <p:cNvSpPr txBox="1"/>
          <p:nvPr/>
        </p:nvSpPr>
        <p:spPr>
          <a:xfrm>
            <a:off x="581025" y="2695575"/>
            <a:ext cx="4676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weather_raw</a:t>
            </a:r>
            <a:r>
              <a:rPr lang="en-US" dirty="0"/>
              <a:t> (</a:t>
            </a:r>
          </a:p>
          <a:p>
            <a:r>
              <a:rPr lang="en-US" dirty="0"/>
              <a:t>    id INT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</a:p>
          <a:p>
            <a:r>
              <a:rPr lang="en-US" dirty="0"/>
              <a:t>    time DATETIME,</a:t>
            </a:r>
          </a:p>
          <a:p>
            <a:r>
              <a:rPr lang="en-US" dirty="0"/>
              <a:t>    temperature float,</a:t>
            </a:r>
          </a:p>
          <a:p>
            <a:r>
              <a:rPr lang="en-US" dirty="0"/>
              <a:t>    </a:t>
            </a:r>
            <a:r>
              <a:rPr lang="en-US" dirty="0" err="1"/>
              <a:t>luftfeuchte</a:t>
            </a:r>
            <a:r>
              <a:rPr lang="en-US" dirty="0"/>
              <a:t> int</a:t>
            </a:r>
          </a:p>
          <a:p>
            <a:r>
              <a:rPr lang="en-US" dirty="0"/>
              <a:t>);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B9CBAA-44C6-50E0-A708-4FF31EDCF61F}"/>
              </a:ext>
            </a:extLst>
          </p:cNvPr>
          <p:cNvSpPr txBox="1"/>
          <p:nvPr/>
        </p:nvSpPr>
        <p:spPr>
          <a:xfrm>
            <a:off x="581025" y="2695575"/>
            <a:ext cx="4597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weather_day</a:t>
            </a:r>
            <a:endParaRPr lang="de-DE" dirty="0"/>
          </a:p>
          <a:p>
            <a:r>
              <a:rPr lang="de-DE" dirty="0"/>
              <a:t>(</a:t>
            </a:r>
          </a:p>
          <a:p>
            <a:r>
              <a:rPr lang="de-DE" dirty="0"/>
              <a:t>    </a:t>
            </a:r>
            <a:r>
              <a:rPr lang="de-DE" dirty="0" err="1"/>
              <a:t>id</a:t>
            </a:r>
            <a:r>
              <a:rPr lang="de-DE" dirty="0"/>
              <a:t> INT not null </a:t>
            </a:r>
            <a:r>
              <a:rPr lang="de-DE" dirty="0" err="1"/>
              <a:t>auto_increment</a:t>
            </a:r>
            <a:r>
              <a:rPr lang="de-DE" dirty="0"/>
              <a:t>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day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month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year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maxTemp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minTemp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maxHum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minHum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avgTemp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avgHum</a:t>
            </a:r>
            <a:r>
              <a:rPr lang="de-DE" dirty="0"/>
              <a:t> </a:t>
            </a:r>
            <a:r>
              <a:rPr lang="de-DE" dirty="0" err="1"/>
              <a:t>float</a:t>
            </a:r>
            <a:endParaRPr lang="de-DE" dirty="0"/>
          </a:p>
          <a:p>
            <a:r>
              <a:rPr lang="de-DE" dirty="0"/>
              <a:t>);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2D1A287-D4D9-2954-B2B2-A8F2FCBB4676}"/>
              </a:ext>
            </a:extLst>
          </p:cNvPr>
          <p:cNvSpPr txBox="1"/>
          <p:nvPr/>
        </p:nvSpPr>
        <p:spPr>
          <a:xfrm>
            <a:off x="581025" y="2695575"/>
            <a:ext cx="61608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weather_stats</a:t>
            </a:r>
            <a:r>
              <a:rPr lang="de-DE" dirty="0"/>
              <a:t>(</a:t>
            </a:r>
          </a:p>
          <a:p>
            <a:r>
              <a:rPr lang="de-DE" dirty="0"/>
              <a:t>    </a:t>
            </a:r>
            <a:r>
              <a:rPr lang="de-DE" dirty="0" err="1"/>
              <a:t>Id</a:t>
            </a:r>
            <a:r>
              <a:rPr lang="de-DE" dirty="0"/>
              <a:t> INT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anz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avgTemp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avgHum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maxTemp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minTemp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maxHum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minHum</a:t>
            </a:r>
            <a:r>
              <a:rPr lang="de-DE" dirty="0"/>
              <a:t> INT</a:t>
            </a:r>
          </a:p>
          <a:p>
            <a:r>
              <a:rPr lang="de-DE" dirty="0"/>
              <a:t>);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B9B3B6B-BAAB-9FEF-2198-938E6B380977}"/>
              </a:ext>
            </a:extLst>
          </p:cNvPr>
          <p:cNvSpPr txBox="1"/>
          <p:nvPr/>
        </p:nvSpPr>
        <p:spPr>
          <a:xfrm>
            <a:off x="581025" y="2695575"/>
            <a:ext cx="6160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DROP DATABASE if exists weather;</a:t>
            </a:r>
          </a:p>
          <a:p>
            <a:r>
              <a:rPr lang="en-US" dirty="0"/>
              <a:t>CREATE DATABASE if not exists weather;</a:t>
            </a:r>
          </a:p>
          <a:p>
            <a:r>
              <a:rPr lang="en-US" dirty="0"/>
              <a:t>USE weather;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2F60AA-A499-0E1A-458D-106EE5F6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56" y="1174149"/>
            <a:ext cx="4709854" cy="45097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3EFE97-A78A-9AA7-1A1D-ECCD3A94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582" y="2142067"/>
            <a:ext cx="6047987" cy="22131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84BF08-BBBF-DE55-B64A-BD402881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711" y="1189454"/>
            <a:ext cx="7206693" cy="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0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0" grpId="0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58357-AB61-A02C-3E9E-0600303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C80D-7DFE-A1C2-748A-8375FCD7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4977342"/>
          </a:xfrm>
        </p:spPr>
        <p:txBody>
          <a:bodyPr numCol="3" anchor="t">
            <a:noAutofit/>
          </a:bodyPr>
          <a:lstStyle/>
          <a:p>
            <a:pPr marL="0" indent="0">
              <a:buNone/>
            </a:pPr>
            <a:r>
              <a:rPr lang="de-DE" sz="800" dirty="0"/>
              <a:t>[</a:t>
            </a:r>
            <a:r>
              <a:rPr lang="de-DE" sz="800" dirty="0" err="1"/>
              <a:t>HttpPost</a:t>
            </a:r>
            <a:r>
              <a:rPr lang="de-DE" sz="800" dirty="0"/>
              <a:t>("</a:t>
            </a:r>
            <a:r>
              <a:rPr lang="de-DE" sz="800" dirty="0" err="1"/>
              <a:t>data</a:t>
            </a:r>
            <a:r>
              <a:rPr lang="de-DE" sz="800" dirty="0"/>
              <a:t>")]</a:t>
            </a:r>
          </a:p>
          <a:p>
            <a:pPr marL="0" indent="0">
              <a:buNone/>
            </a:pPr>
            <a:r>
              <a:rPr lang="de-DE" sz="800" dirty="0"/>
              <a:t>    </a:t>
            </a:r>
            <a:r>
              <a:rPr lang="de-DE" sz="800" dirty="0" err="1"/>
              <a:t>public</a:t>
            </a:r>
            <a:r>
              <a:rPr lang="de-DE" sz="800" dirty="0"/>
              <a:t> </a:t>
            </a:r>
            <a:r>
              <a:rPr lang="de-DE" sz="800" dirty="0" err="1"/>
              <a:t>async</a:t>
            </a:r>
            <a:r>
              <a:rPr lang="de-DE" sz="800" dirty="0"/>
              <a:t> Task&lt;</a:t>
            </a:r>
            <a:r>
              <a:rPr lang="de-DE" sz="800" dirty="0" err="1"/>
              <a:t>IActionResult</a:t>
            </a:r>
            <a:r>
              <a:rPr lang="de-DE" sz="800" dirty="0"/>
              <a:t>&gt; </a:t>
            </a:r>
            <a:r>
              <a:rPr lang="de-DE" sz="800" dirty="0" err="1"/>
              <a:t>PostData</a:t>
            </a:r>
            <a:r>
              <a:rPr lang="de-DE" sz="800" dirty="0"/>
              <a:t>([</a:t>
            </a:r>
            <a:r>
              <a:rPr lang="de-DE" sz="800" dirty="0" err="1"/>
              <a:t>FromBody</a:t>
            </a:r>
            <a:r>
              <a:rPr lang="de-DE" sz="800" dirty="0"/>
              <a:t>] </a:t>
            </a:r>
            <a:r>
              <a:rPr lang="de-DE" sz="800" dirty="0" err="1"/>
              <a:t>weather_raw</a:t>
            </a:r>
            <a:r>
              <a:rPr lang="de-DE" sz="800" dirty="0"/>
              <a:t> </a:t>
            </a:r>
            <a:r>
              <a:rPr lang="de-DE" sz="800" dirty="0" err="1"/>
              <a:t>data</a:t>
            </a:r>
            <a:r>
              <a:rPr lang="de-DE" sz="800" dirty="0"/>
              <a:t>)</a:t>
            </a:r>
          </a:p>
          <a:p>
            <a:pPr marL="0" indent="0">
              <a:buNone/>
            </a:pPr>
            <a:r>
              <a:rPr lang="de-DE" sz="800" dirty="0"/>
              <a:t>    {</a:t>
            </a:r>
          </a:p>
          <a:p>
            <a:pPr marL="0" indent="0">
              <a:buNone/>
            </a:pPr>
            <a:r>
              <a:rPr lang="de-DE" sz="800" dirty="0"/>
              <a:t>        </a:t>
            </a:r>
            <a:r>
              <a:rPr lang="de-DE" sz="800" dirty="0" err="1"/>
              <a:t>if</a:t>
            </a:r>
            <a:r>
              <a:rPr lang="de-DE" sz="800" dirty="0"/>
              <a:t> (</a:t>
            </a:r>
            <a:r>
              <a:rPr lang="de-DE" sz="800" dirty="0" err="1"/>
              <a:t>data</a:t>
            </a:r>
            <a:r>
              <a:rPr lang="de-DE" sz="800" dirty="0"/>
              <a:t> == null)</a:t>
            </a:r>
          </a:p>
          <a:p>
            <a:pPr marL="0" indent="0">
              <a:buNone/>
            </a:pPr>
            <a:r>
              <a:rPr lang="de-DE" sz="800" dirty="0"/>
              <a:t>        {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return</a:t>
            </a:r>
            <a:r>
              <a:rPr lang="de-DE" sz="800" dirty="0"/>
              <a:t> </a:t>
            </a:r>
            <a:r>
              <a:rPr lang="de-DE" sz="800" dirty="0" err="1"/>
              <a:t>BadRequest</a:t>
            </a:r>
            <a:r>
              <a:rPr lang="de-DE" sz="800" dirty="0"/>
              <a:t>("Die empfangenen Daten sind ungültig.");</a:t>
            </a:r>
          </a:p>
          <a:p>
            <a:pPr marL="0" indent="0">
              <a:buNone/>
            </a:pPr>
            <a:r>
              <a:rPr lang="de-DE" sz="800" dirty="0"/>
              <a:t>        }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</a:t>
            </a:r>
            <a:r>
              <a:rPr lang="de-DE" sz="800" dirty="0" err="1"/>
              <a:t>if</a:t>
            </a:r>
            <a:r>
              <a:rPr lang="de-DE" sz="800" dirty="0"/>
              <a:t> (</a:t>
            </a:r>
            <a:r>
              <a:rPr lang="de-DE" sz="800" dirty="0" err="1"/>
              <a:t>data.luftfeuchte</a:t>
            </a:r>
            <a:r>
              <a:rPr lang="de-DE" sz="800" dirty="0"/>
              <a:t> == 0 || </a:t>
            </a:r>
            <a:r>
              <a:rPr lang="de-DE" sz="800" dirty="0" err="1"/>
              <a:t>data.temperature</a:t>
            </a:r>
            <a:r>
              <a:rPr lang="de-DE" sz="800" dirty="0"/>
              <a:t> == 0)</a:t>
            </a:r>
          </a:p>
          <a:p>
            <a:pPr marL="0" indent="0">
              <a:buNone/>
            </a:pPr>
            <a:r>
              <a:rPr lang="de-DE" sz="800" dirty="0"/>
              <a:t>        {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return</a:t>
            </a:r>
            <a:r>
              <a:rPr lang="de-DE" sz="800" dirty="0"/>
              <a:t> Ok(</a:t>
            </a:r>
            <a:r>
              <a:rPr lang="de-DE" sz="800" dirty="0" err="1"/>
              <a:t>new</a:t>
            </a:r>
            <a:r>
              <a:rPr lang="de-DE" sz="800" dirty="0"/>
              <a:t> { </a:t>
            </a:r>
            <a:r>
              <a:rPr lang="de-DE" sz="800" dirty="0" err="1"/>
              <a:t>message</a:t>
            </a:r>
            <a:r>
              <a:rPr lang="de-DE" sz="800" dirty="0"/>
              <a:t> = "Daten fehlerhaft", </a:t>
            </a:r>
            <a:r>
              <a:rPr lang="de-DE" sz="800" dirty="0" err="1"/>
              <a:t>data</a:t>
            </a:r>
            <a:r>
              <a:rPr lang="de-DE" sz="800" dirty="0"/>
              <a:t> });</a:t>
            </a:r>
          </a:p>
          <a:p>
            <a:pPr marL="0" indent="0">
              <a:buNone/>
            </a:pPr>
            <a:r>
              <a:rPr lang="de-DE" sz="800" dirty="0"/>
              <a:t>        }</a:t>
            </a:r>
            <a:r>
              <a:rPr lang="de-DE" sz="800" dirty="0" err="1"/>
              <a:t>else</a:t>
            </a: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{</a:t>
            </a:r>
          </a:p>
          <a:p>
            <a:pPr marL="0" indent="0">
              <a:buNone/>
            </a:pPr>
            <a:r>
              <a:rPr lang="de-DE" sz="800" dirty="0"/>
              <a:t>            // Speichere neue Rohdaten</a:t>
            </a:r>
          </a:p>
          <a:p>
            <a:pPr marL="0" indent="0">
              <a:buNone/>
            </a:pPr>
            <a:r>
              <a:rPr lang="de-DE" sz="800" dirty="0"/>
              <a:t>            _</a:t>
            </a:r>
            <a:r>
              <a:rPr lang="de-DE" sz="800" dirty="0" err="1"/>
              <a:t>context.weather_raw.Add</a:t>
            </a:r>
            <a:r>
              <a:rPr lang="de-DE" sz="800" dirty="0"/>
              <a:t>(</a:t>
            </a:r>
            <a:r>
              <a:rPr lang="de-DE" sz="800" dirty="0" err="1"/>
              <a:t>data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context.SaveChangesAsync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// Aktualisiere oder erstelle </a:t>
            </a:r>
            <a:r>
              <a:rPr lang="de-DE" sz="800" dirty="0" err="1"/>
              <a:t>weather_day</a:t>
            </a: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today</a:t>
            </a:r>
            <a:r>
              <a:rPr lang="de-DE" sz="800" dirty="0"/>
              <a:t> = </a:t>
            </a:r>
            <a:r>
              <a:rPr lang="de-DE" sz="800" dirty="0" err="1"/>
              <a:t>DateTime.Today</a:t>
            </a:r>
            <a:r>
              <a:rPr lang="de-DE" sz="800" dirty="0"/>
              <a:t>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dayEntry</a:t>
            </a:r>
            <a:r>
              <a:rPr lang="de-DE" sz="800" dirty="0"/>
              <a:t>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context.Set</a:t>
            </a:r>
            <a:r>
              <a:rPr lang="de-DE" sz="800" dirty="0"/>
              <a:t>&lt;</a:t>
            </a:r>
            <a:r>
              <a:rPr lang="de-DE" sz="800" dirty="0" err="1"/>
              <a:t>weather_day</a:t>
            </a:r>
            <a:r>
              <a:rPr lang="de-DE" sz="800" dirty="0"/>
              <a:t>&gt;()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        .</a:t>
            </a:r>
            <a:r>
              <a:rPr lang="de-DE" sz="800" dirty="0" err="1"/>
              <a:t>FirstOrDefaultAsync</a:t>
            </a:r>
            <a:r>
              <a:rPr lang="de-DE" sz="800" dirty="0"/>
              <a:t>(</a:t>
            </a:r>
            <a:r>
              <a:rPr lang="de-DE" sz="800" dirty="0" err="1"/>
              <a:t>wd</a:t>
            </a:r>
            <a:r>
              <a:rPr lang="de-DE" sz="800" dirty="0"/>
              <a:t> =&gt; </a:t>
            </a:r>
            <a:r>
              <a:rPr lang="de-DE" sz="800" dirty="0" err="1"/>
              <a:t>wd.day</a:t>
            </a:r>
            <a:r>
              <a:rPr lang="de-DE" sz="800" dirty="0"/>
              <a:t> == </a:t>
            </a:r>
            <a:r>
              <a:rPr lang="de-DE" sz="800" dirty="0" err="1"/>
              <a:t>today.Day</a:t>
            </a:r>
            <a:r>
              <a:rPr lang="de-DE" sz="800" dirty="0"/>
              <a:t> &amp;&amp; </a:t>
            </a:r>
            <a:r>
              <a:rPr lang="de-DE" sz="800" dirty="0" err="1"/>
              <a:t>wd.month</a:t>
            </a:r>
            <a:r>
              <a:rPr lang="de-DE" sz="800" dirty="0"/>
              <a:t> == </a:t>
            </a:r>
            <a:r>
              <a:rPr lang="de-DE" sz="800" dirty="0" err="1"/>
              <a:t>today.Month</a:t>
            </a:r>
            <a:r>
              <a:rPr lang="de-DE" sz="800" dirty="0"/>
              <a:t> &amp;&amp; </a:t>
            </a:r>
            <a:r>
              <a:rPr lang="de-DE" sz="800" dirty="0" err="1"/>
              <a:t>wd.year</a:t>
            </a:r>
            <a:r>
              <a:rPr lang="de-DE" sz="800" dirty="0"/>
              <a:t> == </a:t>
            </a:r>
            <a:r>
              <a:rPr lang="de-DE" sz="800" dirty="0" err="1"/>
              <a:t>today.Year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if</a:t>
            </a:r>
            <a:r>
              <a:rPr lang="de-DE" sz="800" dirty="0"/>
              <a:t> (</a:t>
            </a:r>
            <a:r>
              <a:rPr lang="de-DE" sz="800" dirty="0" err="1"/>
              <a:t>dayEntry</a:t>
            </a:r>
            <a:r>
              <a:rPr lang="de-DE" sz="800" dirty="0"/>
              <a:t> == null)</a:t>
            </a:r>
          </a:p>
          <a:p>
            <a:pPr marL="0" indent="0">
              <a:buNone/>
            </a:pPr>
            <a:r>
              <a:rPr lang="de-DE" sz="800" dirty="0"/>
              <a:t>            {</a:t>
            </a:r>
          </a:p>
          <a:p>
            <a:pPr marL="0" indent="0">
              <a:buNone/>
            </a:pPr>
            <a:r>
              <a:rPr lang="de-DE" sz="800" dirty="0"/>
              <a:t>                </a:t>
            </a:r>
            <a:r>
              <a:rPr lang="de-DE" sz="800" dirty="0" err="1"/>
              <a:t>dayEntry</a:t>
            </a:r>
            <a:r>
              <a:rPr lang="de-DE" sz="800" dirty="0"/>
              <a:t> = </a:t>
            </a:r>
            <a:r>
              <a:rPr lang="de-DE" sz="800" dirty="0" err="1"/>
              <a:t>new</a:t>
            </a:r>
            <a:r>
              <a:rPr lang="de-DE" sz="800" dirty="0"/>
              <a:t> </a:t>
            </a:r>
            <a:r>
              <a:rPr lang="de-DE" sz="800" dirty="0" err="1"/>
              <a:t>weather_day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    _</a:t>
            </a:r>
            <a:r>
              <a:rPr lang="de-DE" sz="800" dirty="0" err="1"/>
              <a:t>context.Add</a:t>
            </a:r>
            <a:r>
              <a:rPr lang="de-DE" sz="800" dirty="0"/>
              <a:t>(</a:t>
            </a:r>
            <a:r>
              <a:rPr lang="de-DE" sz="800" dirty="0" err="1"/>
              <a:t>dayEntry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}</a:t>
            </a:r>
          </a:p>
          <a:p>
            <a:pPr marL="0" indent="0">
              <a:buNone/>
            </a:pPr>
            <a:r>
              <a:rPr lang="de-DE" sz="800" dirty="0"/>
              <a:t>            // Aktualisiere Min/Max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dayEntry.maxTemp</a:t>
            </a:r>
            <a:r>
              <a:rPr lang="de-DE" sz="800" dirty="0"/>
              <a:t> = </a:t>
            </a:r>
            <a:r>
              <a:rPr lang="de-DE" sz="800" dirty="0" err="1"/>
              <a:t>Math.Max</a:t>
            </a:r>
            <a:r>
              <a:rPr lang="de-DE" sz="800" dirty="0"/>
              <a:t>(</a:t>
            </a:r>
            <a:r>
              <a:rPr lang="de-DE" sz="800" dirty="0" err="1"/>
              <a:t>dayEntry.maxTemp</a:t>
            </a:r>
            <a:r>
              <a:rPr lang="de-DE" sz="800" dirty="0"/>
              <a:t>, </a:t>
            </a:r>
            <a:r>
              <a:rPr lang="de-DE" sz="800" dirty="0" err="1"/>
              <a:t>data.temperature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dayEntry.minTemp</a:t>
            </a:r>
            <a:r>
              <a:rPr lang="de-DE" sz="800" dirty="0"/>
              <a:t> = </a:t>
            </a:r>
            <a:r>
              <a:rPr lang="de-DE" sz="800" dirty="0" err="1"/>
              <a:t>Math.Min</a:t>
            </a:r>
            <a:r>
              <a:rPr lang="de-DE" sz="800" dirty="0"/>
              <a:t>(</a:t>
            </a:r>
            <a:r>
              <a:rPr lang="de-DE" sz="800" dirty="0" err="1"/>
              <a:t>dayEntry.minTemp</a:t>
            </a:r>
            <a:r>
              <a:rPr lang="de-DE" sz="800" dirty="0"/>
              <a:t>, </a:t>
            </a:r>
            <a:r>
              <a:rPr lang="de-DE" sz="800" dirty="0" err="1"/>
              <a:t>data.temperature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dayEntry.maxHum</a:t>
            </a:r>
            <a:r>
              <a:rPr lang="de-DE" sz="800" dirty="0"/>
              <a:t> = </a:t>
            </a:r>
            <a:r>
              <a:rPr lang="de-DE" sz="800" dirty="0" err="1"/>
              <a:t>Math.Max</a:t>
            </a:r>
            <a:r>
              <a:rPr lang="de-DE" sz="800" dirty="0"/>
              <a:t>(</a:t>
            </a:r>
            <a:r>
              <a:rPr lang="de-DE" sz="800" dirty="0" err="1"/>
              <a:t>dayEntry.maxHum</a:t>
            </a:r>
            <a:r>
              <a:rPr lang="de-DE" sz="800" dirty="0"/>
              <a:t>, </a:t>
            </a:r>
            <a:r>
              <a:rPr lang="de-DE" sz="800" dirty="0" err="1"/>
              <a:t>data.luftfeuchte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dayEntry.minHum</a:t>
            </a:r>
            <a:r>
              <a:rPr lang="de-DE" sz="800" dirty="0"/>
              <a:t> = </a:t>
            </a:r>
            <a:r>
              <a:rPr lang="de-DE" sz="800" dirty="0" err="1"/>
              <a:t>Math.Min</a:t>
            </a:r>
            <a:r>
              <a:rPr lang="de-DE" sz="800" dirty="0"/>
              <a:t>(</a:t>
            </a:r>
            <a:r>
              <a:rPr lang="de-DE" sz="800" dirty="0" err="1"/>
              <a:t>dayEntry.minHum</a:t>
            </a:r>
            <a:r>
              <a:rPr lang="de-DE" sz="800" dirty="0"/>
              <a:t>, </a:t>
            </a:r>
            <a:r>
              <a:rPr lang="de-DE" sz="800" dirty="0" err="1"/>
              <a:t>data.luftfeuchte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// Berechne Durchschnittswerte neu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allToday</a:t>
            </a:r>
            <a:r>
              <a:rPr lang="de-DE" sz="800" dirty="0"/>
              <a:t>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context.weather_raw</a:t>
            </a: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        .</a:t>
            </a:r>
            <a:r>
              <a:rPr lang="de-DE" sz="800" dirty="0" err="1"/>
              <a:t>Where</a:t>
            </a:r>
            <a:r>
              <a:rPr lang="de-DE" sz="800" dirty="0"/>
              <a:t>(w =&gt; </a:t>
            </a:r>
            <a:r>
              <a:rPr lang="de-DE" sz="800" dirty="0" err="1"/>
              <a:t>w.time.Date</a:t>
            </a:r>
            <a:r>
              <a:rPr lang="de-DE" sz="800" dirty="0"/>
              <a:t> == </a:t>
            </a:r>
            <a:r>
              <a:rPr lang="de-DE" sz="800" dirty="0" err="1"/>
              <a:t>today</a:t>
            </a:r>
            <a:r>
              <a:rPr lang="de-DE" sz="800" dirty="0"/>
              <a:t>)</a:t>
            </a:r>
          </a:p>
          <a:p>
            <a:pPr marL="0" indent="0">
              <a:buNone/>
            </a:pPr>
            <a:r>
              <a:rPr lang="de-DE" sz="800" dirty="0"/>
              <a:t>                .</a:t>
            </a:r>
            <a:r>
              <a:rPr lang="de-DE" sz="800" dirty="0" err="1"/>
              <a:t>ToListAsync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dayEntry.avgTemp</a:t>
            </a:r>
            <a:r>
              <a:rPr lang="de-DE" sz="800" dirty="0"/>
              <a:t> = </a:t>
            </a:r>
            <a:r>
              <a:rPr lang="de-DE" sz="800" dirty="0" err="1"/>
              <a:t>allToday.Average</a:t>
            </a:r>
            <a:r>
              <a:rPr lang="de-DE" sz="800" dirty="0"/>
              <a:t>(w =&gt; </a:t>
            </a:r>
            <a:r>
              <a:rPr lang="de-DE" sz="800" dirty="0" err="1"/>
              <a:t>w.temperature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dayEntry.avgHum</a:t>
            </a:r>
            <a:r>
              <a:rPr lang="de-DE" sz="800" dirty="0"/>
              <a:t> = (</a:t>
            </a:r>
            <a:r>
              <a:rPr lang="de-DE" sz="800" dirty="0" err="1"/>
              <a:t>float</a:t>
            </a:r>
            <a:r>
              <a:rPr lang="de-DE" sz="800" dirty="0"/>
              <a:t>) </a:t>
            </a:r>
            <a:r>
              <a:rPr lang="de-DE" sz="800" dirty="0" err="1"/>
              <a:t>allToday.Average</a:t>
            </a:r>
            <a:r>
              <a:rPr lang="de-DE" sz="800" dirty="0"/>
              <a:t>(w =&gt; </a:t>
            </a:r>
            <a:r>
              <a:rPr lang="de-DE" sz="800" dirty="0" err="1"/>
              <a:t>w.luftfeuchte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context.SaveChangesAsync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//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stats</a:t>
            </a:r>
            <a:r>
              <a:rPr lang="de-DE" sz="800" dirty="0"/>
              <a:t>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context.Set</a:t>
            </a:r>
            <a:r>
              <a:rPr lang="de-DE" sz="800" dirty="0"/>
              <a:t>&lt;</a:t>
            </a:r>
            <a:r>
              <a:rPr lang="de-DE" sz="800" dirty="0" err="1"/>
              <a:t>weather_stats</a:t>
            </a:r>
            <a:r>
              <a:rPr lang="de-DE" sz="800" dirty="0"/>
              <a:t>&gt;().</a:t>
            </a:r>
            <a:r>
              <a:rPr lang="de-DE" sz="800" dirty="0" err="1"/>
              <a:t>FirstOrDefaultAsync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stats</a:t>
            </a:r>
            <a:r>
              <a:rPr lang="de-DE" sz="800" dirty="0"/>
              <a:t>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context.weather_stats.FindAsync</a:t>
            </a:r>
            <a:r>
              <a:rPr lang="de-DE" sz="800" dirty="0"/>
              <a:t>(1);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if</a:t>
            </a:r>
            <a:r>
              <a:rPr lang="de-DE" sz="800" dirty="0"/>
              <a:t> (</a:t>
            </a:r>
            <a:r>
              <a:rPr lang="de-DE" sz="800" dirty="0" err="1"/>
              <a:t>stats</a:t>
            </a:r>
            <a:r>
              <a:rPr lang="de-DE" sz="800" dirty="0"/>
              <a:t> ==null)</a:t>
            </a:r>
          </a:p>
          <a:p>
            <a:pPr marL="0" indent="0">
              <a:buNone/>
            </a:pPr>
            <a:r>
              <a:rPr lang="de-DE" sz="800" dirty="0"/>
              <a:t>            {</a:t>
            </a:r>
          </a:p>
          <a:p>
            <a:pPr marL="0" indent="0">
              <a:buNone/>
            </a:pPr>
            <a:r>
              <a:rPr lang="de-DE" sz="800" dirty="0"/>
              <a:t>                </a:t>
            </a:r>
            <a:r>
              <a:rPr lang="de-DE" sz="800" dirty="0" err="1"/>
              <a:t>stats</a:t>
            </a:r>
            <a:r>
              <a:rPr lang="de-DE" sz="800" dirty="0"/>
              <a:t> = </a:t>
            </a:r>
            <a:r>
              <a:rPr lang="de-DE" sz="800" dirty="0" err="1"/>
              <a:t>new</a:t>
            </a:r>
            <a:r>
              <a:rPr lang="de-DE" sz="800" dirty="0"/>
              <a:t> </a:t>
            </a:r>
            <a:r>
              <a:rPr lang="de-DE" sz="800" dirty="0" err="1"/>
              <a:t>weather_stats</a:t>
            </a:r>
            <a:r>
              <a:rPr lang="de-DE" sz="800" dirty="0"/>
              <a:t>{</a:t>
            </a:r>
            <a:r>
              <a:rPr lang="de-DE" sz="800" dirty="0" err="1"/>
              <a:t>Id</a:t>
            </a:r>
            <a:r>
              <a:rPr lang="de-DE" sz="800" dirty="0"/>
              <a:t> = 1};</a:t>
            </a:r>
          </a:p>
          <a:p>
            <a:pPr marL="0" indent="0">
              <a:buNone/>
            </a:pPr>
            <a:r>
              <a:rPr lang="de-DE" sz="800" dirty="0"/>
              <a:t>                _</a:t>
            </a:r>
            <a:r>
              <a:rPr lang="de-DE" sz="800" dirty="0" err="1"/>
              <a:t>context.Add</a:t>
            </a:r>
            <a:r>
              <a:rPr lang="de-DE" sz="800" dirty="0"/>
              <a:t>(</a:t>
            </a:r>
            <a:r>
              <a:rPr lang="de-DE" sz="800" dirty="0" err="1"/>
              <a:t>stats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}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all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context.weather_raw.ToListAsync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stats.anz</a:t>
            </a:r>
            <a:r>
              <a:rPr lang="de-DE" sz="800" dirty="0"/>
              <a:t> = </a:t>
            </a:r>
            <a:r>
              <a:rPr lang="de-DE" sz="800" dirty="0" err="1"/>
              <a:t>all.Count</a:t>
            </a:r>
            <a:r>
              <a:rPr lang="de-DE" sz="800" dirty="0"/>
              <a:t>;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stats.maxTemp</a:t>
            </a:r>
            <a:r>
              <a:rPr lang="de-DE" sz="800" dirty="0"/>
              <a:t> = </a:t>
            </a:r>
            <a:r>
              <a:rPr lang="de-DE" sz="800" dirty="0" err="1"/>
              <a:t>all.Max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 </a:t>
            </a:r>
            <a:r>
              <a:rPr lang="de-DE" sz="800" dirty="0" err="1"/>
              <a:t>raw.temperature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stats.minTemp</a:t>
            </a:r>
            <a:r>
              <a:rPr lang="de-DE" sz="800" dirty="0"/>
              <a:t> = </a:t>
            </a:r>
            <a:r>
              <a:rPr lang="de-DE" sz="800" dirty="0" err="1"/>
              <a:t>all.Min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</a:t>
            </a:r>
            <a:r>
              <a:rPr lang="de-DE" sz="800" dirty="0" err="1"/>
              <a:t>raw.temperature</a:t>
            </a:r>
            <a:r>
              <a:rPr lang="de-DE" sz="800" dirty="0"/>
              <a:t> 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stats.maxHum</a:t>
            </a:r>
            <a:r>
              <a:rPr lang="de-DE" sz="800" dirty="0"/>
              <a:t>  = </a:t>
            </a:r>
            <a:r>
              <a:rPr lang="de-DE" sz="800" dirty="0" err="1"/>
              <a:t>all.Max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</a:t>
            </a:r>
            <a:r>
              <a:rPr lang="de-DE" sz="800" dirty="0" err="1"/>
              <a:t>raw.luftfeuchte</a:t>
            </a:r>
            <a:r>
              <a:rPr lang="de-DE" sz="800" dirty="0"/>
              <a:t> ) 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stats.minHum</a:t>
            </a:r>
            <a:r>
              <a:rPr lang="de-DE" sz="800" dirty="0"/>
              <a:t>  = </a:t>
            </a:r>
            <a:r>
              <a:rPr lang="de-DE" sz="800" dirty="0" err="1"/>
              <a:t>all.Min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 </a:t>
            </a:r>
            <a:r>
              <a:rPr lang="de-DE" sz="800" dirty="0" err="1"/>
              <a:t>raw.luftfeuchte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stats.avgTemp</a:t>
            </a:r>
            <a:r>
              <a:rPr lang="de-DE" sz="800" dirty="0"/>
              <a:t> = </a:t>
            </a:r>
            <a:r>
              <a:rPr lang="de-DE" sz="800" dirty="0" err="1"/>
              <a:t>all.Average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 </a:t>
            </a:r>
            <a:r>
              <a:rPr lang="de-DE" sz="800" dirty="0" err="1"/>
              <a:t>raw.temperature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stats.avgHum</a:t>
            </a:r>
            <a:r>
              <a:rPr lang="de-DE" sz="800" dirty="0"/>
              <a:t> =  (</a:t>
            </a:r>
            <a:r>
              <a:rPr lang="de-DE" sz="800" dirty="0" err="1"/>
              <a:t>float</a:t>
            </a:r>
            <a:r>
              <a:rPr lang="de-DE" sz="800" dirty="0"/>
              <a:t>) </a:t>
            </a:r>
            <a:r>
              <a:rPr lang="de-DE" sz="800" dirty="0" err="1"/>
              <a:t>all.Average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 </a:t>
            </a:r>
            <a:r>
              <a:rPr lang="de-DE" sz="800" dirty="0" err="1"/>
              <a:t>raw.luftfeuchte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context.SaveChangesAsync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return</a:t>
            </a:r>
            <a:r>
              <a:rPr lang="de-DE" sz="800" dirty="0"/>
              <a:t> Ok(</a:t>
            </a:r>
            <a:r>
              <a:rPr lang="de-DE" sz="800" dirty="0" err="1"/>
              <a:t>new</a:t>
            </a:r>
            <a:r>
              <a:rPr lang="de-DE" sz="800" dirty="0"/>
              <a:t> { </a:t>
            </a:r>
            <a:r>
              <a:rPr lang="de-DE" sz="800" dirty="0" err="1"/>
              <a:t>message</a:t>
            </a:r>
            <a:r>
              <a:rPr lang="de-DE" sz="800" dirty="0"/>
              <a:t> = "Daten gespeichert", </a:t>
            </a:r>
            <a:r>
              <a:rPr lang="de-DE" sz="800" dirty="0" err="1"/>
              <a:t>data</a:t>
            </a:r>
            <a:r>
              <a:rPr lang="de-DE" sz="800" dirty="0"/>
              <a:t> });</a:t>
            </a:r>
          </a:p>
          <a:p>
            <a:pPr marL="0" indent="0">
              <a:buNone/>
            </a:pPr>
            <a:r>
              <a:rPr lang="de-DE" sz="800" dirty="0"/>
              <a:t>        }</a:t>
            </a:r>
          </a:p>
          <a:p>
            <a:pPr marL="0" indent="0">
              <a:buNone/>
            </a:pPr>
            <a:r>
              <a:rPr lang="de-DE" sz="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408097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</Template>
  <TotalTime>0</TotalTime>
  <Words>1957</Words>
  <Application>Microsoft Office PowerPoint</Application>
  <PresentationFormat>Breitbild</PresentationFormat>
  <Paragraphs>296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Himmel</vt:lpstr>
      <vt:lpstr>Wetterstation mit datenbank und webseite</vt:lpstr>
      <vt:lpstr>Inhaltsverzeichnis</vt:lpstr>
      <vt:lpstr>Hardware</vt:lpstr>
      <vt:lpstr>Arduino</vt:lpstr>
      <vt:lpstr>Arduino</vt:lpstr>
      <vt:lpstr>ESp8266</vt:lpstr>
      <vt:lpstr>ESP8266</vt:lpstr>
      <vt:lpstr>Datenbank</vt:lpstr>
      <vt:lpstr>API</vt:lpstr>
      <vt:lpstr>APi</vt:lpstr>
      <vt:lpstr>Webseite</vt:lpstr>
      <vt:lpstr>Webseite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Garb</dc:creator>
  <cp:lastModifiedBy>Simon Garb</cp:lastModifiedBy>
  <cp:revision>7</cp:revision>
  <dcterms:created xsi:type="dcterms:W3CDTF">2025-06-03T19:54:27Z</dcterms:created>
  <dcterms:modified xsi:type="dcterms:W3CDTF">2025-06-12T07:25:52Z</dcterms:modified>
</cp:coreProperties>
</file>