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67" r:id="rId4"/>
    <p:sldId id="368" r:id="rId5"/>
    <p:sldId id="307" r:id="rId6"/>
    <p:sldId id="349" r:id="rId7"/>
    <p:sldId id="366" r:id="rId8"/>
    <p:sldId id="316" r:id="rId9"/>
    <p:sldId id="309" r:id="rId10"/>
    <p:sldId id="350" r:id="rId11"/>
    <p:sldId id="357" r:id="rId12"/>
    <p:sldId id="353" r:id="rId13"/>
    <p:sldId id="352" r:id="rId14"/>
    <p:sldId id="358" r:id="rId15"/>
    <p:sldId id="365" r:id="rId16"/>
    <p:sldId id="364" r:id="rId17"/>
    <p:sldId id="351" r:id="rId18"/>
    <p:sldId id="359" r:id="rId19"/>
    <p:sldId id="336" r:id="rId20"/>
    <p:sldId id="325" r:id="rId21"/>
    <p:sldId id="363" r:id="rId22"/>
    <p:sldId id="355" r:id="rId23"/>
    <p:sldId id="360" r:id="rId24"/>
    <p:sldId id="361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 showGuides="1">
      <p:cViewPr varScale="1">
        <p:scale>
          <a:sx n="106" d="100"/>
          <a:sy n="106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E6A85-E3C0-4ED4-8B88-22B8218A83CC}" type="datetimeFigureOut">
              <a:rPr lang="en-ID" smtClean="0"/>
              <a:t>07/11/2020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6875-5B7C-4686-B6CF-0DABF9CD64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907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35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21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25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6875-5B7C-4686-B6CF-0DABF9CD64C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8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sv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2A0308E2-11C5-41E0-AA1C-CD0677A6BE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1B0A1D-9560-4514-A414-5E0E25B63E03}"/>
              </a:ext>
            </a:extLst>
          </p:cNvPr>
          <p:cNvSpPr/>
          <p:nvPr/>
        </p:nvSpPr>
        <p:spPr>
          <a:xfrm rot="3000000">
            <a:off x="920528" y="979400"/>
            <a:ext cx="5491546" cy="5324711"/>
          </a:xfrm>
          <a:custGeom>
            <a:avLst/>
            <a:gdLst>
              <a:gd name="connsiteX0" fmla="*/ 407554 w 4417470"/>
              <a:gd name="connsiteY0" fmla="*/ 44466 h 4283265"/>
              <a:gd name="connsiteX1" fmla="*/ 534399 w 4417470"/>
              <a:gd name="connsiteY1" fmla="*/ 969 h 4283265"/>
              <a:gd name="connsiteX2" fmla="*/ 2073870 w 4417470"/>
              <a:gd name="connsiteY2" fmla="*/ 171489 h 4283265"/>
              <a:gd name="connsiteX3" fmla="*/ 2077417 w 4417470"/>
              <a:gd name="connsiteY3" fmla="*/ 153919 h 4283265"/>
              <a:gd name="connsiteX4" fmla="*/ 2247705 w 4417470"/>
              <a:gd name="connsiteY4" fmla="*/ 41045 h 4283265"/>
              <a:gd name="connsiteX5" fmla="*/ 4232659 w 4417470"/>
              <a:gd name="connsiteY5" fmla="*/ 41045 h 4283265"/>
              <a:gd name="connsiteX6" fmla="*/ 4417470 w 4417470"/>
              <a:gd name="connsiteY6" fmla="*/ 225856 h 4283265"/>
              <a:gd name="connsiteX7" fmla="*/ 4417470 w 4417470"/>
              <a:gd name="connsiteY7" fmla="*/ 2210810 h 4283265"/>
              <a:gd name="connsiteX8" fmla="*/ 4232659 w 4417470"/>
              <a:gd name="connsiteY8" fmla="*/ 2395621 h 4283265"/>
              <a:gd name="connsiteX9" fmla="*/ 3889560 w 4417470"/>
              <a:gd name="connsiteY9" fmla="*/ 2395621 h 4283265"/>
              <a:gd name="connsiteX10" fmla="*/ 3893603 w 4417470"/>
              <a:gd name="connsiteY10" fmla="*/ 2403332 h 4283265"/>
              <a:gd name="connsiteX11" fmla="*/ 3899144 w 4417470"/>
              <a:gd name="connsiteY11" fmla="*/ 2465500 h 4283265"/>
              <a:gd name="connsiteX12" fmla="*/ 3713292 w 4417470"/>
              <a:gd name="connsiteY12" fmla="*/ 4143380 h 4283265"/>
              <a:gd name="connsiteX13" fmla="*/ 3539768 w 4417470"/>
              <a:gd name="connsiteY13" fmla="*/ 4282296 h 4283265"/>
              <a:gd name="connsiteX14" fmla="*/ 1861885 w 4417470"/>
              <a:gd name="connsiteY14" fmla="*/ 4096444 h 4283265"/>
              <a:gd name="connsiteX15" fmla="*/ 1722969 w 4417470"/>
              <a:gd name="connsiteY15" fmla="*/ 3922920 h 4283265"/>
              <a:gd name="connsiteX16" fmla="*/ 1723732 w 4417470"/>
              <a:gd name="connsiteY16" fmla="*/ 3916028 h 4283265"/>
              <a:gd name="connsiteX17" fmla="*/ 139886 w 4417470"/>
              <a:gd name="connsiteY17" fmla="*/ 3740592 h 4283265"/>
              <a:gd name="connsiteX18" fmla="*/ 969 w 4417470"/>
              <a:gd name="connsiteY18" fmla="*/ 3567067 h 4283265"/>
              <a:gd name="connsiteX19" fmla="*/ 186576 w 4417470"/>
              <a:gd name="connsiteY19" fmla="*/ 1891401 h 4283265"/>
              <a:gd name="connsiteX20" fmla="*/ 180564 w 4417470"/>
              <a:gd name="connsiteY20" fmla="*/ 1879933 h 4283265"/>
              <a:gd name="connsiteX21" fmla="*/ 175023 w 4417470"/>
              <a:gd name="connsiteY21" fmla="*/ 1817766 h 4283265"/>
              <a:gd name="connsiteX22" fmla="*/ 360874 w 4417470"/>
              <a:gd name="connsiteY22" fmla="*/ 139885 h 4283265"/>
              <a:gd name="connsiteX23" fmla="*/ 379887 w 4417470"/>
              <a:gd name="connsiteY23" fmla="*/ 80437 h 4283265"/>
              <a:gd name="connsiteX24" fmla="*/ 407554 w 4417470"/>
              <a:gd name="connsiteY24" fmla="*/ 44466 h 42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17470" h="4283265">
                <a:moveTo>
                  <a:pt x="407554" y="44466"/>
                </a:moveTo>
                <a:cubicBezTo>
                  <a:pt x="440053" y="12920"/>
                  <a:pt x="485867" y="-4407"/>
                  <a:pt x="534399" y="969"/>
                </a:cubicBezTo>
                <a:lnTo>
                  <a:pt x="2073870" y="171489"/>
                </a:lnTo>
                <a:lnTo>
                  <a:pt x="2077417" y="153919"/>
                </a:lnTo>
                <a:cubicBezTo>
                  <a:pt x="2105473" y="87588"/>
                  <a:pt x="2171154" y="41045"/>
                  <a:pt x="2247705" y="41045"/>
                </a:cubicBezTo>
                <a:lnTo>
                  <a:pt x="4232659" y="41045"/>
                </a:lnTo>
                <a:cubicBezTo>
                  <a:pt x="4334727" y="41045"/>
                  <a:pt x="4417470" y="123788"/>
                  <a:pt x="4417470" y="225856"/>
                </a:cubicBezTo>
                <a:lnTo>
                  <a:pt x="4417470" y="2210810"/>
                </a:lnTo>
                <a:cubicBezTo>
                  <a:pt x="4417470" y="2312878"/>
                  <a:pt x="4334727" y="2395621"/>
                  <a:pt x="4232659" y="2395621"/>
                </a:cubicBezTo>
                <a:lnTo>
                  <a:pt x="3889560" y="2395621"/>
                </a:lnTo>
                <a:lnTo>
                  <a:pt x="3893603" y="2403332"/>
                </a:lnTo>
                <a:cubicBezTo>
                  <a:pt x="3899438" y="2422898"/>
                  <a:pt x="3901533" y="2443930"/>
                  <a:pt x="3899144" y="2465500"/>
                </a:cubicBezTo>
                <a:lnTo>
                  <a:pt x="3713292" y="4143380"/>
                </a:lnTo>
                <a:cubicBezTo>
                  <a:pt x="3703736" y="4229658"/>
                  <a:pt x="3626046" y="4291853"/>
                  <a:pt x="3539768" y="4282296"/>
                </a:cubicBezTo>
                <a:lnTo>
                  <a:pt x="1861885" y="4096444"/>
                </a:lnTo>
                <a:cubicBezTo>
                  <a:pt x="1775607" y="4086888"/>
                  <a:pt x="1713412" y="4009198"/>
                  <a:pt x="1722969" y="3922920"/>
                </a:cubicBezTo>
                <a:lnTo>
                  <a:pt x="1723732" y="3916028"/>
                </a:lnTo>
                <a:lnTo>
                  <a:pt x="139886" y="3740592"/>
                </a:lnTo>
                <a:cubicBezTo>
                  <a:pt x="53608" y="3731035"/>
                  <a:pt x="-8587" y="3653346"/>
                  <a:pt x="969" y="3567067"/>
                </a:cubicBezTo>
                <a:lnTo>
                  <a:pt x="186576" y="1891401"/>
                </a:lnTo>
                <a:lnTo>
                  <a:pt x="180564" y="1879933"/>
                </a:lnTo>
                <a:cubicBezTo>
                  <a:pt x="174729" y="1860368"/>
                  <a:pt x="172633" y="1839335"/>
                  <a:pt x="175023" y="1817766"/>
                </a:cubicBezTo>
                <a:lnTo>
                  <a:pt x="360874" y="139885"/>
                </a:lnTo>
                <a:cubicBezTo>
                  <a:pt x="363264" y="118316"/>
                  <a:pt x="369911" y="98252"/>
                  <a:pt x="379887" y="80437"/>
                </a:cubicBezTo>
                <a:cubicBezTo>
                  <a:pt x="387368" y="67076"/>
                  <a:pt x="396721" y="54981"/>
                  <a:pt x="407554" y="44466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B8C7ED-D752-497E-9867-79A242A68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622699" y="623601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19 h 2563854"/>
              <a:gd name="connsiteX2" fmla="*/ 2538366 w 2563854"/>
              <a:gd name="connsiteY2" fmla="*/ 1424019 h 2563854"/>
              <a:gd name="connsiteX3" fmla="*/ 2496236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9"/>
                  <a:pt x="1599607" y="15309"/>
                  <a:pt x="1634466" y="67619"/>
                </a:cubicBezTo>
                <a:lnTo>
                  <a:pt x="2538366" y="1424019"/>
                </a:lnTo>
                <a:cubicBezTo>
                  <a:pt x="2584845" y="1493766"/>
                  <a:pt x="2565983" y="1587987"/>
                  <a:pt x="2496236" y="1634466"/>
                </a:cubicBezTo>
                <a:lnTo>
                  <a:pt x="1139835" y="2538366"/>
                </a:lnTo>
                <a:cubicBezTo>
                  <a:pt x="1070088" y="2584845"/>
                  <a:pt x="975868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7AC1AD-6C9A-40FB-ACAA-265FA7F15F3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17752" y="1855676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20 h 2563854"/>
              <a:gd name="connsiteX2" fmla="*/ 2538366 w 2563854"/>
              <a:gd name="connsiteY2" fmla="*/ 1424019 h 2563854"/>
              <a:gd name="connsiteX3" fmla="*/ 2496235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8"/>
                  <a:pt x="1599606" y="15309"/>
                  <a:pt x="1634466" y="67620"/>
                </a:cubicBezTo>
                <a:lnTo>
                  <a:pt x="2538366" y="1424019"/>
                </a:lnTo>
                <a:cubicBezTo>
                  <a:pt x="2584845" y="1493766"/>
                  <a:pt x="2565982" y="1587987"/>
                  <a:pt x="2496235" y="1634466"/>
                </a:cubicBezTo>
                <a:lnTo>
                  <a:pt x="1139835" y="2538366"/>
                </a:lnTo>
                <a:cubicBezTo>
                  <a:pt x="1070088" y="2584845"/>
                  <a:pt x="975867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3A6B40-8E70-4F86-8C4B-C892AABF3E4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854883" y="3779897"/>
            <a:ext cx="2563855" cy="2563853"/>
          </a:xfrm>
          <a:custGeom>
            <a:avLst/>
            <a:gdLst>
              <a:gd name="connsiteX0" fmla="*/ 1479791 w 2563855"/>
              <a:gd name="connsiteY0" fmla="*/ 2655 h 2563853"/>
              <a:gd name="connsiteX1" fmla="*/ 1634467 w 2563855"/>
              <a:gd name="connsiteY1" fmla="*/ 67618 h 2563853"/>
              <a:gd name="connsiteX2" fmla="*/ 2538367 w 2563855"/>
              <a:gd name="connsiteY2" fmla="*/ 1424018 h 2563853"/>
              <a:gd name="connsiteX3" fmla="*/ 2496237 w 2563855"/>
              <a:gd name="connsiteY3" fmla="*/ 1634465 h 2563853"/>
              <a:gd name="connsiteX4" fmla="*/ 1139836 w 2563855"/>
              <a:gd name="connsiteY4" fmla="*/ 2538365 h 2563853"/>
              <a:gd name="connsiteX5" fmla="*/ 929389 w 2563855"/>
              <a:gd name="connsiteY5" fmla="*/ 2496235 h 2563853"/>
              <a:gd name="connsiteX6" fmla="*/ 25489 w 2563855"/>
              <a:gd name="connsiteY6" fmla="*/ 1139835 h 2563853"/>
              <a:gd name="connsiteX7" fmla="*/ 67620 w 2563855"/>
              <a:gd name="connsiteY7" fmla="*/ 929389 h 2563853"/>
              <a:gd name="connsiteX8" fmla="*/ 1424020 w 2563855"/>
              <a:gd name="connsiteY8" fmla="*/ 25488 h 2563853"/>
              <a:gd name="connsiteX9" fmla="*/ 1479791 w 2563855"/>
              <a:gd name="connsiteY9" fmla="*/ 2655 h 256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5" h="2563853">
                <a:moveTo>
                  <a:pt x="1479791" y="2655"/>
                </a:moveTo>
                <a:cubicBezTo>
                  <a:pt x="1537894" y="-8379"/>
                  <a:pt x="1599607" y="15308"/>
                  <a:pt x="1634467" y="67618"/>
                </a:cubicBezTo>
                <a:lnTo>
                  <a:pt x="2538367" y="1424018"/>
                </a:lnTo>
                <a:cubicBezTo>
                  <a:pt x="2584846" y="1493765"/>
                  <a:pt x="2565984" y="1587986"/>
                  <a:pt x="2496237" y="1634465"/>
                </a:cubicBezTo>
                <a:lnTo>
                  <a:pt x="1139836" y="2538365"/>
                </a:lnTo>
                <a:cubicBezTo>
                  <a:pt x="1070089" y="2584844"/>
                  <a:pt x="975869" y="2565982"/>
                  <a:pt x="929389" y="2496235"/>
                </a:cubicBezTo>
                <a:lnTo>
                  <a:pt x="25489" y="1139835"/>
                </a:lnTo>
                <a:cubicBezTo>
                  <a:pt x="-20990" y="1070088"/>
                  <a:pt x="-2127" y="975868"/>
                  <a:pt x="67620" y="929389"/>
                </a:cubicBezTo>
                <a:lnTo>
                  <a:pt x="1424020" y="25488"/>
                </a:lnTo>
                <a:cubicBezTo>
                  <a:pt x="1441457" y="13868"/>
                  <a:pt x="1460423" y="6333"/>
                  <a:pt x="1479791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A5E420-207C-4E61-BBE7-88B8848756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32835" y="2363091"/>
            <a:ext cx="3057025" cy="3057025"/>
          </a:xfrm>
          <a:custGeom>
            <a:avLst/>
            <a:gdLst>
              <a:gd name="connsiteX0" fmla="*/ 1662181 w 3057025"/>
              <a:gd name="connsiteY0" fmla="*/ 684 h 3057025"/>
              <a:gd name="connsiteX1" fmla="*/ 1783325 w 3057025"/>
              <a:gd name="connsiteY1" fmla="*/ 63748 h 3057025"/>
              <a:gd name="connsiteX2" fmla="*/ 3015273 w 3057025"/>
              <a:gd name="connsiteY2" fmla="*/ 1531927 h 3057025"/>
              <a:gd name="connsiteX3" fmla="*/ 2993279 w 3057025"/>
              <a:gd name="connsiteY3" fmla="*/ 1783324 h 3057025"/>
              <a:gd name="connsiteX4" fmla="*/ 1525100 w 3057025"/>
              <a:gd name="connsiteY4" fmla="*/ 3015273 h 3057025"/>
              <a:gd name="connsiteX5" fmla="*/ 1273702 w 3057025"/>
              <a:gd name="connsiteY5" fmla="*/ 2993279 h 3057025"/>
              <a:gd name="connsiteX6" fmla="*/ 41753 w 3057025"/>
              <a:gd name="connsiteY6" fmla="*/ 1525099 h 3057025"/>
              <a:gd name="connsiteX7" fmla="*/ 63748 w 3057025"/>
              <a:gd name="connsiteY7" fmla="*/ 1273702 h 3057025"/>
              <a:gd name="connsiteX8" fmla="*/ 1531927 w 3057025"/>
              <a:gd name="connsiteY8" fmla="*/ 41753 h 3057025"/>
              <a:gd name="connsiteX9" fmla="*/ 1662181 w 3057025"/>
              <a:gd name="connsiteY9" fmla="*/ 684 h 305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57025" h="3057025">
                <a:moveTo>
                  <a:pt x="1662181" y="684"/>
                </a:moveTo>
                <a:cubicBezTo>
                  <a:pt x="1707675" y="4664"/>
                  <a:pt x="1751651" y="26000"/>
                  <a:pt x="1783325" y="63748"/>
                </a:cubicBezTo>
                <a:lnTo>
                  <a:pt x="3015273" y="1531927"/>
                </a:lnTo>
                <a:cubicBezTo>
                  <a:pt x="3078621" y="1607422"/>
                  <a:pt x="3068774" y="1719976"/>
                  <a:pt x="2993279" y="1783324"/>
                </a:cubicBezTo>
                <a:lnTo>
                  <a:pt x="1525100" y="3015273"/>
                </a:lnTo>
                <a:cubicBezTo>
                  <a:pt x="1449604" y="3078621"/>
                  <a:pt x="1337050" y="3068774"/>
                  <a:pt x="1273702" y="2993279"/>
                </a:cubicBezTo>
                <a:lnTo>
                  <a:pt x="41753" y="1525099"/>
                </a:lnTo>
                <a:cubicBezTo>
                  <a:pt x="-21595" y="1449604"/>
                  <a:pt x="-11748" y="1337050"/>
                  <a:pt x="63748" y="1273702"/>
                </a:cubicBezTo>
                <a:lnTo>
                  <a:pt x="1531927" y="41753"/>
                </a:lnTo>
                <a:cubicBezTo>
                  <a:pt x="1569675" y="10079"/>
                  <a:pt x="1616687" y="-3296"/>
                  <a:pt x="1662181" y="6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40B144-CB01-4C0D-BAD3-6E7ECD36EC1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20798" y="140264"/>
            <a:ext cx="7371202" cy="6717736"/>
          </a:xfrm>
          <a:custGeom>
            <a:avLst/>
            <a:gdLst>
              <a:gd name="connsiteX0" fmla="*/ 1125512 w 7371202"/>
              <a:gd name="connsiteY0" fmla="*/ 3560105 h 6717736"/>
              <a:gd name="connsiteX1" fmla="*/ 1121304 w 7371202"/>
              <a:gd name="connsiteY1" fmla="*/ 3562279 h 6717736"/>
              <a:gd name="connsiteX2" fmla="*/ 1131678 w 7371202"/>
              <a:gd name="connsiteY2" fmla="*/ 3584476 h 6717736"/>
              <a:gd name="connsiteX3" fmla="*/ 1154088 w 7371202"/>
              <a:gd name="connsiteY3" fmla="*/ 3581360 h 6717736"/>
              <a:gd name="connsiteX4" fmla="*/ 1159070 w 7371202"/>
              <a:gd name="connsiteY4" fmla="*/ 3569282 h 6717736"/>
              <a:gd name="connsiteX5" fmla="*/ 1150723 w 7371202"/>
              <a:gd name="connsiteY5" fmla="*/ 3560257 h 6717736"/>
              <a:gd name="connsiteX6" fmla="*/ 1125512 w 7371202"/>
              <a:gd name="connsiteY6" fmla="*/ 3560105 h 6717736"/>
              <a:gd name="connsiteX7" fmla="*/ 4374006 w 7371202"/>
              <a:gd name="connsiteY7" fmla="*/ 1465792 h 6717736"/>
              <a:gd name="connsiteX8" fmla="*/ 4350528 w 7371202"/>
              <a:gd name="connsiteY8" fmla="*/ 1480262 h 6717736"/>
              <a:gd name="connsiteX9" fmla="*/ 4348108 w 7371202"/>
              <a:gd name="connsiteY9" fmla="*/ 1493693 h 6717736"/>
              <a:gd name="connsiteX10" fmla="*/ 4387226 w 7371202"/>
              <a:gd name="connsiteY10" fmla="*/ 1512042 h 6717736"/>
              <a:gd name="connsiteX11" fmla="*/ 4453979 w 7371202"/>
              <a:gd name="connsiteY11" fmla="*/ 1545171 h 6717736"/>
              <a:gd name="connsiteX12" fmla="*/ 4704388 w 7371202"/>
              <a:gd name="connsiteY12" fmla="*/ 1676695 h 6717736"/>
              <a:gd name="connsiteX13" fmla="*/ 4711365 w 7371202"/>
              <a:gd name="connsiteY13" fmla="*/ 1680519 h 6717736"/>
              <a:gd name="connsiteX14" fmla="*/ 4711717 w 7371202"/>
              <a:gd name="connsiteY14" fmla="*/ 1680621 h 6717736"/>
              <a:gd name="connsiteX15" fmla="*/ 4729545 w 7371202"/>
              <a:gd name="connsiteY15" fmla="*/ 1676667 h 6717736"/>
              <a:gd name="connsiteX16" fmla="*/ 4716395 w 7371202"/>
              <a:gd name="connsiteY16" fmla="*/ 1661601 h 6717736"/>
              <a:gd name="connsiteX17" fmla="*/ 4702437 w 7371202"/>
              <a:gd name="connsiteY17" fmla="*/ 1647937 h 6717736"/>
              <a:gd name="connsiteX18" fmla="*/ 4705035 w 7371202"/>
              <a:gd name="connsiteY18" fmla="*/ 1628884 h 6717736"/>
              <a:gd name="connsiteX19" fmla="*/ 4719615 w 7371202"/>
              <a:gd name="connsiteY19" fmla="*/ 1629829 h 6717736"/>
              <a:gd name="connsiteX20" fmla="*/ 4735098 w 7371202"/>
              <a:gd name="connsiteY20" fmla="*/ 1635031 h 6717736"/>
              <a:gd name="connsiteX21" fmla="*/ 4740931 w 7371202"/>
              <a:gd name="connsiteY21" fmla="*/ 1610372 h 6717736"/>
              <a:gd name="connsiteX22" fmla="*/ 4723548 w 7371202"/>
              <a:gd name="connsiteY22" fmla="*/ 1590995 h 6717736"/>
              <a:gd name="connsiteX23" fmla="*/ 4631494 w 7371202"/>
              <a:gd name="connsiteY23" fmla="*/ 1610716 h 6717736"/>
              <a:gd name="connsiteX24" fmla="*/ 4638682 w 7371202"/>
              <a:gd name="connsiteY24" fmla="*/ 1592444 h 6717736"/>
              <a:gd name="connsiteX25" fmla="*/ 4630013 w 7371202"/>
              <a:gd name="connsiteY25" fmla="*/ 1546333 h 6717736"/>
              <a:gd name="connsiteX26" fmla="*/ 4612272 w 7371202"/>
              <a:gd name="connsiteY26" fmla="*/ 1530487 h 6717736"/>
              <a:gd name="connsiteX27" fmla="*/ 4593552 w 7371202"/>
              <a:gd name="connsiteY27" fmla="*/ 1530889 h 6717736"/>
              <a:gd name="connsiteX28" fmla="*/ 4569076 w 7371202"/>
              <a:gd name="connsiteY28" fmla="*/ 1535442 h 6717736"/>
              <a:gd name="connsiteX29" fmla="*/ 4536398 w 7371202"/>
              <a:gd name="connsiteY29" fmla="*/ 1522181 h 6717736"/>
              <a:gd name="connsiteX30" fmla="*/ 4524511 w 7371202"/>
              <a:gd name="connsiteY30" fmla="*/ 1507842 h 6717736"/>
              <a:gd name="connsiteX31" fmla="*/ 4484175 w 7371202"/>
              <a:gd name="connsiteY31" fmla="*/ 1484555 h 6717736"/>
              <a:gd name="connsiteX32" fmla="*/ 4420906 w 7371202"/>
              <a:gd name="connsiteY32" fmla="*/ 1483527 h 6717736"/>
              <a:gd name="connsiteX33" fmla="*/ 4407776 w 7371202"/>
              <a:gd name="connsiteY33" fmla="*/ 1494630 h 6717736"/>
              <a:gd name="connsiteX34" fmla="*/ 4381774 w 7371202"/>
              <a:gd name="connsiteY34" fmla="*/ 1507644 h 6717736"/>
              <a:gd name="connsiteX35" fmla="*/ 4384014 w 7371202"/>
              <a:gd name="connsiteY35" fmla="*/ 1492122 h 6717736"/>
              <a:gd name="connsiteX36" fmla="*/ 4374006 w 7371202"/>
              <a:gd name="connsiteY36" fmla="*/ 1465792 h 6717736"/>
              <a:gd name="connsiteX37" fmla="*/ 4108485 w 7371202"/>
              <a:gd name="connsiteY37" fmla="*/ 1319499 h 6717736"/>
              <a:gd name="connsiteX38" fmla="*/ 4051461 w 7371202"/>
              <a:gd name="connsiteY38" fmla="*/ 1337490 h 6717736"/>
              <a:gd name="connsiteX39" fmla="*/ 4036748 w 7371202"/>
              <a:gd name="connsiteY39" fmla="*/ 1348645 h 6717736"/>
              <a:gd name="connsiteX40" fmla="*/ 4319647 w 7371202"/>
              <a:gd name="connsiteY40" fmla="*/ 1480345 h 6717736"/>
              <a:gd name="connsiteX41" fmla="*/ 4339901 w 7371202"/>
              <a:gd name="connsiteY41" fmla="*/ 1489845 h 6717736"/>
              <a:gd name="connsiteX42" fmla="*/ 4317913 w 7371202"/>
              <a:gd name="connsiteY42" fmla="*/ 1445784 h 6717736"/>
              <a:gd name="connsiteX43" fmla="*/ 4272813 w 7371202"/>
              <a:gd name="connsiteY43" fmla="*/ 1411105 h 6717736"/>
              <a:gd name="connsiteX44" fmla="*/ 4213837 w 7371202"/>
              <a:gd name="connsiteY44" fmla="*/ 1367711 h 6717736"/>
              <a:gd name="connsiteX45" fmla="*/ 4190168 w 7371202"/>
              <a:gd name="connsiteY45" fmla="*/ 1370863 h 6717736"/>
              <a:gd name="connsiteX46" fmla="*/ 4176491 w 7371202"/>
              <a:gd name="connsiteY46" fmla="*/ 1374177 h 6717736"/>
              <a:gd name="connsiteX47" fmla="*/ 4153258 w 7371202"/>
              <a:gd name="connsiteY47" fmla="*/ 1353289 h 6717736"/>
              <a:gd name="connsiteX48" fmla="*/ 4108485 w 7371202"/>
              <a:gd name="connsiteY48" fmla="*/ 1319499 h 6717736"/>
              <a:gd name="connsiteX49" fmla="*/ 3695984 w 7371202"/>
              <a:gd name="connsiteY49" fmla="*/ 0 h 6717736"/>
              <a:gd name="connsiteX50" fmla="*/ 3711032 w 7371202"/>
              <a:gd name="connsiteY50" fmla="*/ 29241 h 6717736"/>
              <a:gd name="connsiteX51" fmla="*/ 3733984 w 7371202"/>
              <a:gd name="connsiteY51" fmla="*/ 33150 h 6717736"/>
              <a:gd name="connsiteX52" fmla="*/ 3751801 w 7371202"/>
              <a:gd name="connsiteY52" fmla="*/ 28489 h 6717736"/>
              <a:gd name="connsiteX53" fmla="*/ 3771422 w 7371202"/>
              <a:gd name="connsiteY53" fmla="*/ 32344 h 6717736"/>
              <a:gd name="connsiteX54" fmla="*/ 3790423 w 7371202"/>
              <a:gd name="connsiteY54" fmla="*/ 48920 h 6717736"/>
              <a:gd name="connsiteX55" fmla="*/ 3806809 w 7371202"/>
              <a:gd name="connsiteY55" fmla="*/ 58379 h 6717736"/>
              <a:gd name="connsiteX56" fmla="*/ 3834087 w 7371202"/>
              <a:gd name="connsiteY56" fmla="*/ 72260 h 6717736"/>
              <a:gd name="connsiteX57" fmla="*/ 3865223 w 7371202"/>
              <a:gd name="connsiteY57" fmla="*/ 67816 h 6717736"/>
              <a:gd name="connsiteX58" fmla="*/ 3888703 w 7371202"/>
              <a:gd name="connsiteY58" fmla="*/ 53345 h 6717736"/>
              <a:gd name="connsiteX59" fmla="*/ 3934342 w 7371202"/>
              <a:gd name="connsiteY59" fmla="*/ 70354 h 6717736"/>
              <a:gd name="connsiteX60" fmla="*/ 4064773 w 7371202"/>
              <a:gd name="connsiteY60" fmla="*/ 106421 h 6717736"/>
              <a:gd name="connsiteX61" fmla="*/ 4093201 w 7371202"/>
              <a:gd name="connsiteY61" fmla="*/ 89202 h 6717736"/>
              <a:gd name="connsiteX62" fmla="*/ 4100746 w 7371202"/>
              <a:gd name="connsiteY62" fmla="*/ 67401 h 6717736"/>
              <a:gd name="connsiteX63" fmla="*/ 4108139 w 7371202"/>
              <a:gd name="connsiteY63" fmla="*/ 86617 h 6717736"/>
              <a:gd name="connsiteX64" fmla="*/ 4190894 w 7371202"/>
              <a:gd name="connsiteY64" fmla="*/ 158684 h 6717736"/>
              <a:gd name="connsiteX65" fmla="*/ 4222405 w 7371202"/>
              <a:gd name="connsiteY65" fmla="*/ 176877 h 6717736"/>
              <a:gd name="connsiteX66" fmla="*/ 4233298 w 7371202"/>
              <a:gd name="connsiteY66" fmla="*/ 181298 h 6717736"/>
              <a:gd name="connsiteX67" fmla="*/ 4237701 w 7371202"/>
              <a:gd name="connsiteY67" fmla="*/ 170761 h 6717736"/>
              <a:gd name="connsiteX68" fmla="*/ 4250025 w 7371202"/>
              <a:gd name="connsiteY68" fmla="*/ 161061 h 6717736"/>
              <a:gd name="connsiteX69" fmla="*/ 4263795 w 7371202"/>
              <a:gd name="connsiteY69" fmla="*/ 163406 h 6717736"/>
              <a:gd name="connsiteX70" fmla="*/ 4281876 w 7371202"/>
              <a:gd name="connsiteY70" fmla="*/ 149555 h 6717736"/>
              <a:gd name="connsiteX71" fmla="*/ 4288705 w 7371202"/>
              <a:gd name="connsiteY71" fmla="*/ 134814 h 6717736"/>
              <a:gd name="connsiteX72" fmla="*/ 4303380 w 7371202"/>
              <a:gd name="connsiteY72" fmla="*/ 141418 h 6717736"/>
              <a:gd name="connsiteX73" fmla="*/ 4332745 w 7371202"/>
              <a:gd name="connsiteY73" fmla="*/ 180793 h 6717736"/>
              <a:gd name="connsiteX74" fmla="*/ 4348942 w 7371202"/>
              <a:gd name="connsiteY74" fmla="*/ 178935 h 6717736"/>
              <a:gd name="connsiteX75" fmla="*/ 4354605 w 7371202"/>
              <a:gd name="connsiteY75" fmla="*/ 169125 h 6717736"/>
              <a:gd name="connsiteX76" fmla="*/ 4367474 w 7371202"/>
              <a:gd name="connsiteY76" fmla="*/ 167213 h 6717736"/>
              <a:gd name="connsiteX77" fmla="*/ 4406360 w 7371202"/>
              <a:gd name="connsiteY77" fmla="*/ 178453 h 6717736"/>
              <a:gd name="connsiteX78" fmla="*/ 4469741 w 7371202"/>
              <a:gd name="connsiteY78" fmla="*/ 211309 h 6717736"/>
              <a:gd name="connsiteX79" fmla="*/ 4517450 w 7371202"/>
              <a:gd name="connsiteY79" fmla="*/ 227643 h 6717736"/>
              <a:gd name="connsiteX80" fmla="*/ 4603049 w 7371202"/>
              <a:gd name="connsiteY80" fmla="*/ 245301 h 6717736"/>
              <a:gd name="connsiteX81" fmla="*/ 4657775 w 7371202"/>
              <a:gd name="connsiteY81" fmla="*/ 258214 h 6717736"/>
              <a:gd name="connsiteX82" fmla="*/ 4690548 w 7371202"/>
              <a:gd name="connsiteY82" fmla="*/ 277134 h 6717736"/>
              <a:gd name="connsiteX83" fmla="*/ 4705221 w 7371202"/>
              <a:gd name="connsiteY83" fmla="*/ 283738 h 6717736"/>
              <a:gd name="connsiteX84" fmla="*/ 4775244 w 7371202"/>
              <a:gd name="connsiteY84" fmla="*/ 290534 h 6717736"/>
              <a:gd name="connsiteX85" fmla="*/ 4928907 w 7371202"/>
              <a:gd name="connsiteY85" fmla="*/ 347489 h 6717736"/>
              <a:gd name="connsiteX86" fmla="*/ 5014522 w 7371202"/>
              <a:gd name="connsiteY86" fmla="*/ 391313 h 6717736"/>
              <a:gd name="connsiteX87" fmla="*/ 5106425 w 7371202"/>
              <a:gd name="connsiteY87" fmla="*/ 412610 h 6717736"/>
              <a:gd name="connsiteX88" fmla="*/ 5121456 w 7371202"/>
              <a:gd name="connsiteY88" fmla="*/ 415684 h 6717736"/>
              <a:gd name="connsiteX89" fmla="*/ 5282418 w 7371202"/>
              <a:gd name="connsiteY89" fmla="*/ 486194 h 6717736"/>
              <a:gd name="connsiteX90" fmla="*/ 5454724 w 7371202"/>
              <a:gd name="connsiteY90" fmla="*/ 563255 h 6717736"/>
              <a:gd name="connsiteX91" fmla="*/ 5671955 w 7371202"/>
              <a:gd name="connsiteY91" fmla="*/ 664382 h 6717736"/>
              <a:gd name="connsiteX92" fmla="*/ 5770533 w 7371202"/>
              <a:gd name="connsiteY92" fmla="*/ 711955 h 6717736"/>
              <a:gd name="connsiteX93" fmla="*/ 6136231 w 7371202"/>
              <a:gd name="connsiteY93" fmla="*/ 908145 h 6717736"/>
              <a:gd name="connsiteX94" fmla="*/ 6142083 w 7371202"/>
              <a:gd name="connsiteY94" fmla="*/ 909654 h 6717736"/>
              <a:gd name="connsiteX95" fmla="*/ 6166031 w 7371202"/>
              <a:gd name="connsiteY95" fmla="*/ 923480 h 6717736"/>
              <a:gd name="connsiteX96" fmla="*/ 6242109 w 7371202"/>
              <a:gd name="connsiteY96" fmla="*/ 969273 h 6717736"/>
              <a:gd name="connsiteX97" fmla="*/ 6361136 w 7371202"/>
              <a:gd name="connsiteY97" fmla="*/ 1045467 h 6717736"/>
              <a:gd name="connsiteX98" fmla="*/ 6523205 w 7371202"/>
              <a:gd name="connsiteY98" fmla="*/ 1157722 h 6717736"/>
              <a:gd name="connsiteX99" fmla="*/ 6739832 w 7371202"/>
              <a:gd name="connsiteY99" fmla="*/ 1297738 h 6717736"/>
              <a:gd name="connsiteX100" fmla="*/ 7020477 w 7371202"/>
              <a:gd name="connsiteY100" fmla="*/ 1484058 h 6717736"/>
              <a:gd name="connsiteX101" fmla="*/ 7302042 w 7371202"/>
              <a:gd name="connsiteY101" fmla="*/ 1700803 h 6717736"/>
              <a:gd name="connsiteX102" fmla="*/ 7371201 w 7371202"/>
              <a:gd name="connsiteY102" fmla="*/ 1753404 h 6717736"/>
              <a:gd name="connsiteX103" fmla="*/ 7371202 w 7371202"/>
              <a:gd name="connsiteY103" fmla="*/ 6717736 h 6717736"/>
              <a:gd name="connsiteX104" fmla="*/ 6058546 w 7371202"/>
              <a:gd name="connsiteY104" fmla="*/ 6717735 h 6717736"/>
              <a:gd name="connsiteX105" fmla="*/ 6054328 w 7371202"/>
              <a:gd name="connsiteY105" fmla="*/ 6710672 h 6717736"/>
              <a:gd name="connsiteX106" fmla="*/ 6023208 w 7371202"/>
              <a:gd name="connsiteY106" fmla="*/ 6690697 h 6717736"/>
              <a:gd name="connsiteX107" fmla="*/ 5962178 w 7371202"/>
              <a:gd name="connsiteY107" fmla="*/ 6641701 h 6717736"/>
              <a:gd name="connsiteX108" fmla="*/ 5953323 w 7371202"/>
              <a:gd name="connsiteY108" fmla="*/ 6641175 h 6717736"/>
              <a:gd name="connsiteX109" fmla="*/ 5924042 w 7371202"/>
              <a:gd name="connsiteY109" fmla="*/ 6640325 h 6717736"/>
              <a:gd name="connsiteX110" fmla="*/ 5879115 w 7371202"/>
              <a:gd name="connsiteY110" fmla="*/ 6618973 h 6717736"/>
              <a:gd name="connsiteX111" fmla="*/ 5853515 w 7371202"/>
              <a:gd name="connsiteY111" fmla="*/ 6572083 h 6717736"/>
              <a:gd name="connsiteX112" fmla="*/ 5825121 w 7371202"/>
              <a:gd name="connsiteY112" fmla="*/ 6541929 h 6717736"/>
              <a:gd name="connsiteX113" fmla="*/ 5725525 w 7371202"/>
              <a:gd name="connsiteY113" fmla="*/ 6528004 h 6717736"/>
              <a:gd name="connsiteX114" fmla="*/ 5670560 w 7371202"/>
              <a:gd name="connsiteY114" fmla="*/ 6496270 h 6717736"/>
              <a:gd name="connsiteX115" fmla="*/ 5625660 w 7371202"/>
              <a:gd name="connsiteY115" fmla="*/ 6518509 h 6717736"/>
              <a:gd name="connsiteX116" fmla="*/ 5624585 w 7371202"/>
              <a:gd name="connsiteY116" fmla="*/ 6536236 h 6717736"/>
              <a:gd name="connsiteX117" fmla="*/ 5584868 w 7371202"/>
              <a:gd name="connsiteY117" fmla="*/ 6458263 h 6717736"/>
              <a:gd name="connsiteX118" fmla="*/ 5555238 w 7371202"/>
              <a:gd name="connsiteY118" fmla="*/ 6477851 h 6717736"/>
              <a:gd name="connsiteX119" fmla="*/ 5532453 w 7371202"/>
              <a:gd name="connsiteY119" fmla="*/ 6457816 h 6717736"/>
              <a:gd name="connsiteX120" fmla="*/ 5506420 w 7371202"/>
              <a:gd name="connsiteY120" fmla="*/ 6447373 h 6717736"/>
              <a:gd name="connsiteX121" fmla="*/ 5463400 w 7371202"/>
              <a:gd name="connsiteY121" fmla="*/ 6438589 h 6717736"/>
              <a:gd name="connsiteX122" fmla="*/ 5430227 w 7371202"/>
              <a:gd name="connsiteY122" fmla="*/ 6428611 h 6717736"/>
              <a:gd name="connsiteX123" fmla="*/ 5371910 w 7371202"/>
              <a:gd name="connsiteY123" fmla="*/ 6378887 h 6717736"/>
              <a:gd name="connsiteX124" fmla="*/ 5343974 w 7371202"/>
              <a:gd name="connsiteY124" fmla="*/ 6355877 h 6717736"/>
              <a:gd name="connsiteX125" fmla="*/ 5332218 w 7371202"/>
              <a:gd name="connsiteY125" fmla="*/ 6344505 h 6717736"/>
              <a:gd name="connsiteX126" fmla="*/ 5375215 w 7371202"/>
              <a:gd name="connsiteY126" fmla="*/ 6309699 h 6717736"/>
              <a:gd name="connsiteX127" fmla="*/ 5416170 w 7371202"/>
              <a:gd name="connsiteY127" fmla="*/ 6337930 h 6717736"/>
              <a:gd name="connsiteX128" fmla="*/ 5421054 w 7371202"/>
              <a:gd name="connsiteY128" fmla="*/ 6345336 h 6717736"/>
              <a:gd name="connsiteX129" fmla="*/ 5437855 w 7371202"/>
              <a:gd name="connsiteY129" fmla="*/ 6332102 h 6717736"/>
              <a:gd name="connsiteX130" fmla="*/ 5436675 w 7371202"/>
              <a:gd name="connsiteY130" fmla="*/ 6322246 h 6717736"/>
              <a:gd name="connsiteX131" fmla="*/ 5343119 w 7371202"/>
              <a:gd name="connsiteY131" fmla="*/ 6281992 h 6717736"/>
              <a:gd name="connsiteX132" fmla="*/ 5323231 w 7371202"/>
              <a:gd name="connsiteY132" fmla="*/ 6272805 h 6717736"/>
              <a:gd name="connsiteX133" fmla="*/ 5305599 w 7371202"/>
              <a:gd name="connsiteY133" fmla="*/ 6255744 h 6717736"/>
              <a:gd name="connsiteX134" fmla="*/ 5244434 w 7371202"/>
              <a:gd name="connsiteY134" fmla="*/ 6282355 h 6717736"/>
              <a:gd name="connsiteX135" fmla="*/ 5243547 w 7371202"/>
              <a:gd name="connsiteY135" fmla="*/ 6311657 h 6717736"/>
              <a:gd name="connsiteX136" fmla="*/ 5224759 w 7371202"/>
              <a:gd name="connsiteY136" fmla="*/ 6328331 h 6717736"/>
              <a:gd name="connsiteX137" fmla="*/ 5214266 w 7371202"/>
              <a:gd name="connsiteY137" fmla="*/ 6310806 h 6717736"/>
              <a:gd name="connsiteX138" fmla="*/ 5191750 w 7371202"/>
              <a:gd name="connsiteY138" fmla="*/ 6286339 h 6717736"/>
              <a:gd name="connsiteX139" fmla="*/ 5151976 w 7371202"/>
              <a:gd name="connsiteY139" fmla="*/ 6267963 h 6717736"/>
              <a:gd name="connsiteX140" fmla="*/ 5083111 w 7371202"/>
              <a:gd name="connsiteY140" fmla="*/ 6260311 h 6717736"/>
              <a:gd name="connsiteX141" fmla="*/ 5041244 w 7371202"/>
              <a:gd name="connsiteY141" fmla="*/ 6217792 h 6717736"/>
              <a:gd name="connsiteX142" fmla="*/ 5013306 w 7371202"/>
              <a:gd name="connsiteY142" fmla="*/ 6194782 h 6717736"/>
              <a:gd name="connsiteX143" fmla="*/ 4880890 w 7371202"/>
              <a:gd name="connsiteY143" fmla="*/ 6150439 h 6717736"/>
              <a:gd name="connsiteX144" fmla="*/ 4835776 w 7371202"/>
              <a:gd name="connsiteY144" fmla="*/ 6117512 h 6717736"/>
              <a:gd name="connsiteX145" fmla="*/ 4805908 w 7371202"/>
              <a:gd name="connsiteY145" fmla="*/ 6038345 h 6717736"/>
              <a:gd name="connsiteX146" fmla="*/ 4808243 w 7371202"/>
              <a:gd name="connsiteY146" fmla="*/ 6014465 h 6717736"/>
              <a:gd name="connsiteX147" fmla="*/ 4780843 w 7371202"/>
              <a:gd name="connsiteY147" fmla="*/ 5982592 h 6717736"/>
              <a:gd name="connsiteX148" fmla="*/ 4744717 w 7371202"/>
              <a:gd name="connsiteY148" fmla="*/ 6021364 h 6717736"/>
              <a:gd name="connsiteX149" fmla="*/ 4751077 w 7371202"/>
              <a:gd name="connsiteY149" fmla="*/ 6077785 h 6717736"/>
              <a:gd name="connsiteX150" fmla="*/ 4749009 w 7371202"/>
              <a:gd name="connsiteY150" fmla="*/ 6097232 h 6717736"/>
              <a:gd name="connsiteX151" fmla="*/ 4725067 w 7371202"/>
              <a:gd name="connsiteY151" fmla="*/ 6110931 h 6717736"/>
              <a:gd name="connsiteX152" fmla="*/ 4708160 w 7371202"/>
              <a:gd name="connsiteY152" fmla="*/ 6096583 h 6717736"/>
              <a:gd name="connsiteX153" fmla="*/ 4578671 w 7371202"/>
              <a:gd name="connsiteY153" fmla="*/ 5959900 h 6717736"/>
              <a:gd name="connsiteX154" fmla="*/ 4598129 w 7371202"/>
              <a:gd name="connsiteY154" fmla="*/ 6005535 h 6717736"/>
              <a:gd name="connsiteX155" fmla="*/ 4609990 w 7371202"/>
              <a:gd name="connsiteY155" fmla="*/ 6044491 h 6717736"/>
              <a:gd name="connsiteX156" fmla="*/ 4585511 w 7371202"/>
              <a:gd name="connsiteY156" fmla="*/ 6067054 h 6717736"/>
              <a:gd name="connsiteX157" fmla="*/ 4453737 w 7371202"/>
              <a:gd name="connsiteY157" fmla="*/ 6041429 h 6717736"/>
              <a:gd name="connsiteX158" fmla="*/ 4410985 w 7371202"/>
              <a:gd name="connsiteY158" fmla="*/ 6028213 h 6717736"/>
              <a:gd name="connsiteX159" fmla="*/ 4366139 w 7371202"/>
              <a:gd name="connsiteY159" fmla="*/ 5990856 h 6717736"/>
              <a:gd name="connsiteX160" fmla="*/ 4322393 w 7371202"/>
              <a:gd name="connsiteY160" fmla="*/ 5979359 h 6717736"/>
              <a:gd name="connsiteX161" fmla="*/ 4309296 w 7371202"/>
              <a:gd name="connsiteY161" fmla="*/ 5990145 h 6717736"/>
              <a:gd name="connsiteX162" fmla="*/ 4317133 w 7371202"/>
              <a:gd name="connsiteY162" fmla="*/ 5948802 h 6717736"/>
              <a:gd name="connsiteX163" fmla="*/ 4316491 w 7371202"/>
              <a:gd name="connsiteY163" fmla="*/ 5930083 h 6717736"/>
              <a:gd name="connsiteX164" fmla="*/ 4299021 w 7371202"/>
              <a:gd name="connsiteY164" fmla="*/ 5881008 h 6717736"/>
              <a:gd name="connsiteX165" fmla="*/ 4296929 w 7371202"/>
              <a:gd name="connsiteY165" fmla="*/ 5856865 h 6717736"/>
              <a:gd name="connsiteX166" fmla="*/ 4238343 w 7371202"/>
              <a:gd name="connsiteY166" fmla="*/ 5811574 h 6717736"/>
              <a:gd name="connsiteX167" fmla="*/ 4258441 w 7371202"/>
              <a:gd name="connsiteY167" fmla="*/ 5875927 h 6717736"/>
              <a:gd name="connsiteX168" fmla="*/ 4228276 w 7371202"/>
              <a:gd name="connsiteY168" fmla="*/ 5904379 h 6717736"/>
              <a:gd name="connsiteX169" fmla="*/ 4239817 w 7371202"/>
              <a:gd name="connsiteY169" fmla="*/ 5860587 h 6717736"/>
              <a:gd name="connsiteX170" fmla="*/ 4203747 w 7371202"/>
              <a:gd name="connsiteY170" fmla="*/ 5839762 h 6717736"/>
              <a:gd name="connsiteX171" fmla="*/ 4193523 w 7371202"/>
              <a:gd name="connsiteY171" fmla="*/ 5817805 h 6717736"/>
              <a:gd name="connsiteX172" fmla="*/ 4173343 w 7371202"/>
              <a:gd name="connsiteY172" fmla="*/ 5769459 h 6717736"/>
              <a:gd name="connsiteX173" fmla="*/ 4133382 w 7371202"/>
              <a:gd name="connsiteY173" fmla="*/ 5739507 h 6717736"/>
              <a:gd name="connsiteX174" fmla="*/ 4112234 w 7371202"/>
              <a:gd name="connsiteY174" fmla="*/ 5736471 h 6717736"/>
              <a:gd name="connsiteX175" fmla="*/ 4087650 w 7371202"/>
              <a:gd name="connsiteY175" fmla="*/ 5731451 h 6717736"/>
              <a:gd name="connsiteX176" fmla="*/ 4016667 w 7371202"/>
              <a:gd name="connsiteY176" fmla="*/ 5656067 h 6717736"/>
              <a:gd name="connsiteX177" fmla="*/ 3968679 w 7371202"/>
              <a:gd name="connsiteY177" fmla="*/ 5655883 h 6717736"/>
              <a:gd name="connsiteX178" fmla="*/ 3954588 w 7371202"/>
              <a:gd name="connsiteY178" fmla="*/ 5668389 h 6717736"/>
              <a:gd name="connsiteX179" fmla="*/ 3933709 w 7371202"/>
              <a:gd name="connsiteY179" fmla="*/ 5660921 h 6717736"/>
              <a:gd name="connsiteX180" fmla="*/ 3931267 w 7371202"/>
              <a:gd name="connsiteY180" fmla="*/ 5657218 h 6717736"/>
              <a:gd name="connsiteX181" fmla="*/ 3902792 w 7371202"/>
              <a:gd name="connsiteY181" fmla="*/ 5643071 h 6717736"/>
              <a:gd name="connsiteX182" fmla="*/ 3851720 w 7371202"/>
              <a:gd name="connsiteY182" fmla="*/ 5620465 h 6717736"/>
              <a:gd name="connsiteX183" fmla="*/ 3811034 w 7371202"/>
              <a:gd name="connsiteY183" fmla="*/ 5587802 h 6717736"/>
              <a:gd name="connsiteX184" fmla="*/ 3733580 w 7371202"/>
              <a:gd name="connsiteY184" fmla="*/ 5575191 h 6717736"/>
              <a:gd name="connsiteX185" fmla="*/ 3696330 w 7371202"/>
              <a:gd name="connsiteY185" fmla="*/ 5544512 h 6717736"/>
              <a:gd name="connsiteX186" fmla="*/ 3663158 w 7371202"/>
              <a:gd name="connsiteY186" fmla="*/ 5534534 h 6717736"/>
              <a:gd name="connsiteX187" fmla="*/ 3644265 w 7371202"/>
              <a:gd name="connsiteY187" fmla="*/ 5523625 h 6717736"/>
              <a:gd name="connsiteX188" fmla="*/ 3644777 w 7371202"/>
              <a:gd name="connsiteY188" fmla="*/ 5471172 h 6717736"/>
              <a:gd name="connsiteX189" fmla="*/ 3633666 w 7371202"/>
              <a:gd name="connsiteY189" fmla="*/ 5478517 h 6717736"/>
              <a:gd name="connsiteX190" fmla="*/ 3585411 w 7371202"/>
              <a:gd name="connsiteY190" fmla="*/ 5482766 h 6717736"/>
              <a:gd name="connsiteX191" fmla="*/ 3540029 w 7371202"/>
              <a:gd name="connsiteY191" fmla="*/ 5454270 h 6717736"/>
              <a:gd name="connsiteX192" fmla="*/ 3451918 w 7371202"/>
              <a:gd name="connsiteY192" fmla="*/ 5456150 h 6717736"/>
              <a:gd name="connsiteX193" fmla="*/ 3414612 w 7371202"/>
              <a:gd name="connsiteY193" fmla="*/ 5485066 h 6717736"/>
              <a:gd name="connsiteX194" fmla="*/ 3396630 w 7371202"/>
              <a:gd name="connsiteY194" fmla="*/ 5488445 h 6717736"/>
              <a:gd name="connsiteX195" fmla="*/ 3399422 w 7371202"/>
              <a:gd name="connsiteY195" fmla="*/ 5471710 h 6717736"/>
              <a:gd name="connsiteX196" fmla="*/ 3408441 w 7371202"/>
              <a:gd name="connsiteY196" fmla="*/ 5440222 h 6717736"/>
              <a:gd name="connsiteX197" fmla="*/ 3418104 w 7371202"/>
              <a:gd name="connsiteY197" fmla="*/ 5427453 h 6717736"/>
              <a:gd name="connsiteX198" fmla="*/ 3416548 w 7371202"/>
              <a:gd name="connsiteY198" fmla="*/ 5394447 h 6717736"/>
              <a:gd name="connsiteX199" fmla="*/ 3346314 w 7371202"/>
              <a:gd name="connsiteY199" fmla="*/ 5365364 h 6717736"/>
              <a:gd name="connsiteX200" fmla="*/ 3303480 w 7371202"/>
              <a:gd name="connsiteY200" fmla="*/ 5368156 h 6717736"/>
              <a:gd name="connsiteX201" fmla="*/ 3268054 w 7371202"/>
              <a:gd name="connsiteY201" fmla="*/ 5366050 h 6717736"/>
              <a:gd name="connsiteX202" fmla="*/ 3141781 w 7371202"/>
              <a:gd name="connsiteY202" fmla="*/ 5322961 h 6717736"/>
              <a:gd name="connsiteX203" fmla="*/ 3137352 w 7371202"/>
              <a:gd name="connsiteY203" fmla="*/ 5322698 h 6717736"/>
              <a:gd name="connsiteX204" fmla="*/ 3059955 w 7371202"/>
              <a:gd name="connsiteY204" fmla="*/ 5250491 h 6717736"/>
              <a:gd name="connsiteX205" fmla="*/ 3052279 w 7371202"/>
              <a:gd name="connsiteY205" fmla="*/ 5259820 h 6717736"/>
              <a:gd name="connsiteX206" fmla="*/ 3032579 w 7371202"/>
              <a:gd name="connsiteY206" fmla="*/ 5262207 h 6717736"/>
              <a:gd name="connsiteX207" fmla="*/ 3023267 w 7371202"/>
              <a:gd name="connsiteY207" fmla="*/ 5254537 h 6717736"/>
              <a:gd name="connsiteX208" fmla="*/ 3014329 w 7371202"/>
              <a:gd name="connsiteY208" fmla="*/ 5270018 h 6717736"/>
              <a:gd name="connsiteX209" fmla="*/ 3011805 w 7371202"/>
              <a:gd name="connsiteY209" fmla="*/ 5282322 h 6717736"/>
              <a:gd name="connsiteX210" fmla="*/ 2999244 w 7371202"/>
              <a:gd name="connsiteY210" fmla="*/ 5284244 h 6717736"/>
              <a:gd name="connsiteX211" fmla="*/ 2962989 w 7371202"/>
              <a:gd name="connsiteY211" fmla="*/ 5251844 h 6717736"/>
              <a:gd name="connsiteX212" fmla="*/ 2918356 w 7371202"/>
              <a:gd name="connsiteY212" fmla="*/ 5269650 h 6717736"/>
              <a:gd name="connsiteX213" fmla="*/ 2963688 w 7371202"/>
              <a:gd name="connsiteY213" fmla="*/ 5210965 h 6717736"/>
              <a:gd name="connsiteX214" fmla="*/ 2970827 w 7371202"/>
              <a:gd name="connsiteY214" fmla="*/ 5210500 h 6717736"/>
              <a:gd name="connsiteX215" fmla="*/ 3001638 w 7371202"/>
              <a:gd name="connsiteY215" fmla="*/ 5200767 h 6717736"/>
              <a:gd name="connsiteX216" fmla="*/ 2979122 w 7371202"/>
              <a:gd name="connsiteY216" fmla="*/ 5176301 h 6717736"/>
              <a:gd name="connsiteX217" fmla="*/ 2904003 w 7371202"/>
              <a:gd name="connsiteY217" fmla="*/ 5139811 h 6717736"/>
              <a:gd name="connsiteX218" fmla="*/ 2888544 w 7371202"/>
              <a:gd name="connsiteY218" fmla="*/ 5130885 h 6717736"/>
              <a:gd name="connsiteX219" fmla="*/ 2848959 w 7371202"/>
              <a:gd name="connsiteY219" fmla="*/ 5124086 h 6717736"/>
              <a:gd name="connsiteX220" fmla="*/ 2820670 w 7371202"/>
              <a:gd name="connsiteY220" fmla="*/ 5121514 h 6717736"/>
              <a:gd name="connsiteX221" fmla="*/ 2788868 w 7371202"/>
              <a:gd name="connsiteY221" fmla="*/ 5132967 h 6717736"/>
              <a:gd name="connsiteX222" fmla="*/ 2757600 w 7371202"/>
              <a:gd name="connsiteY222" fmla="*/ 5135556 h 6717736"/>
              <a:gd name="connsiteX223" fmla="*/ 2742411 w 7371202"/>
              <a:gd name="connsiteY223" fmla="*/ 5122199 h 6717736"/>
              <a:gd name="connsiteX224" fmla="*/ 2734360 w 7371202"/>
              <a:gd name="connsiteY224" fmla="*/ 5108378 h 6717736"/>
              <a:gd name="connsiteX225" fmla="*/ 2696117 w 7371202"/>
              <a:gd name="connsiteY225" fmla="*/ 5079418 h 6717736"/>
              <a:gd name="connsiteX226" fmla="*/ 2674969 w 7371202"/>
              <a:gd name="connsiteY226" fmla="*/ 5076382 h 6717736"/>
              <a:gd name="connsiteX227" fmla="*/ 2546629 w 7371202"/>
              <a:gd name="connsiteY227" fmla="*/ 5052740 h 6717736"/>
              <a:gd name="connsiteX228" fmla="*/ 2488956 w 7371202"/>
              <a:gd name="connsiteY228" fmla="*/ 5021736 h 6717736"/>
              <a:gd name="connsiteX229" fmla="*/ 2462090 w 7371202"/>
              <a:gd name="connsiteY229" fmla="*/ 4980997 h 6717736"/>
              <a:gd name="connsiteX230" fmla="*/ 2426853 w 7371202"/>
              <a:gd name="connsiteY230" fmla="*/ 4990469 h 6717736"/>
              <a:gd name="connsiteX231" fmla="*/ 2387242 w 7371202"/>
              <a:gd name="connsiteY231" fmla="*/ 4940077 h 6717736"/>
              <a:gd name="connsiteX232" fmla="*/ 2384881 w 7371202"/>
              <a:gd name="connsiteY232" fmla="*/ 4920367 h 6717736"/>
              <a:gd name="connsiteX233" fmla="*/ 2370953 w 7371202"/>
              <a:gd name="connsiteY233" fmla="*/ 4900858 h 6717736"/>
              <a:gd name="connsiteX234" fmla="*/ 2350715 w 7371202"/>
              <a:gd name="connsiteY234" fmla="*/ 4912109 h 6717736"/>
              <a:gd name="connsiteX235" fmla="*/ 2281981 w 7371202"/>
              <a:gd name="connsiteY235" fmla="*/ 4975630 h 6717736"/>
              <a:gd name="connsiteX236" fmla="*/ 2239684 w 7371202"/>
              <a:gd name="connsiteY236" fmla="*/ 4969557 h 6717736"/>
              <a:gd name="connsiteX237" fmla="*/ 2193495 w 7371202"/>
              <a:gd name="connsiteY237" fmla="*/ 4954358 h 6717736"/>
              <a:gd name="connsiteX238" fmla="*/ 2131312 w 7371202"/>
              <a:gd name="connsiteY238" fmla="*/ 4939098 h 6717736"/>
              <a:gd name="connsiteX239" fmla="*/ 2046988 w 7371202"/>
              <a:gd name="connsiteY239" fmla="*/ 4922521 h 6717736"/>
              <a:gd name="connsiteX240" fmla="*/ 1983354 w 7371202"/>
              <a:gd name="connsiteY240" fmla="*/ 4901837 h 6717736"/>
              <a:gd name="connsiteX241" fmla="*/ 1952145 w 7371202"/>
              <a:gd name="connsiteY241" fmla="*/ 4844829 h 6717736"/>
              <a:gd name="connsiteX242" fmla="*/ 1866452 w 7371202"/>
              <a:gd name="connsiteY242" fmla="*/ 4806821 h 6717736"/>
              <a:gd name="connsiteX243" fmla="*/ 1861755 w 7371202"/>
              <a:gd name="connsiteY243" fmla="*/ 4810990 h 6717736"/>
              <a:gd name="connsiteX244" fmla="*/ 1838434 w 7371202"/>
              <a:gd name="connsiteY244" fmla="*/ 4799819 h 6717736"/>
              <a:gd name="connsiteX245" fmla="*/ 1799465 w 7371202"/>
              <a:gd name="connsiteY245" fmla="*/ 4768147 h 6717736"/>
              <a:gd name="connsiteX246" fmla="*/ 1738544 w 7371202"/>
              <a:gd name="connsiteY246" fmla="*/ 4746735 h 6717736"/>
              <a:gd name="connsiteX247" fmla="*/ 1790234 w 7371202"/>
              <a:gd name="connsiteY247" fmla="*/ 4744469 h 6717736"/>
              <a:gd name="connsiteX248" fmla="*/ 1843830 w 7371202"/>
              <a:gd name="connsiteY248" fmla="*/ 4754772 h 6717736"/>
              <a:gd name="connsiteX249" fmla="*/ 1849145 w 7371202"/>
              <a:gd name="connsiteY249" fmla="*/ 4725733 h 6717736"/>
              <a:gd name="connsiteX250" fmla="*/ 1847508 w 7371202"/>
              <a:gd name="connsiteY250" fmla="*/ 4708733 h 6717736"/>
              <a:gd name="connsiteX251" fmla="*/ 1794800 w 7371202"/>
              <a:gd name="connsiteY251" fmla="*/ 4669129 h 6717736"/>
              <a:gd name="connsiteX252" fmla="*/ 1758381 w 7371202"/>
              <a:gd name="connsiteY252" fmla="*/ 4668742 h 6717736"/>
              <a:gd name="connsiteX253" fmla="*/ 1746089 w 7371202"/>
              <a:gd name="connsiteY253" fmla="*/ 4666233 h 6717736"/>
              <a:gd name="connsiteX254" fmla="*/ 1719519 w 7371202"/>
              <a:gd name="connsiteY254" fmla="*/ 4664653 h 6717736"/>
              <a:gd name="connsiteX255" fmla="*/ 1713829 w 7371202"/>
              <a:gd name="connsiteY255" fmla="*/ 4670543 h 6717736"/>
              <a:gd name="connsiteX256" fmla="*/ 1707203 w 7371202"/>
              <a:gd name="connsiteY256" fmla="*/ 4618553 h 6717736"/>
              <a:gd name="connsiteX257" fmla="*/ 1700869 w 7371202"/>
              <a:gd name="connsiteY257" fmla="*/ 4605724 h 6717736"/>
              <a:gd name="connsiteX258" fmla="*/ 1677197 w 7371202"/>
              <a:gd name="connsiteY258" fmla="*/ 4614991 h 6717736"/>
              <a:gd name="connsiteX259" fmla="*/ 1669896 w 7371202"/>
              <a:gd name="connsiteY259" fmla="*/ 4647471 h 6717736"/>
              <a:gd name="connsiteX260" fmla="*/ 1654812 w 7371202"/>
              <a:gd name="connsiteY260" fmla="*/ 4661697 h 6717736"/>
              <a:gd name="connsiteX261" fmla="*/ 1543462 w 7371202"/>
              <a:gd name="connsiteY261" fmla="*/ 4636397 h 6717736"/>
              <a:gd name="connsiteX262" fmla="*/ 1514612 w 7371202"/>
              <a:gd name="connsiteY262" fmla="*/ 4599100 h 6717736"/>
              <a:gd name="connsiteX263" fmla="*/ 1478624 w 7371202"/>
              <a:gd name="connsiteY263" fmla="*/ 4562268 h 6717736"/>
              <a:gd name="connsiteX264" fmla="*/ 1467969 w 7371202"/>
              <a:gd name="connsiteY264" fmla="*/ 4576757 h 6717736"/>
              <a:gd name="connsiteX265" fmla="*/ 1480716 w 7371202"/>
              <a:gd name="connsiteY265" fmla="*/ 4586410 h 6717736"/>
              <a:gd name="connsiteX266" fmla="*/ 1502321 w 7371202"/>
              <a:gd name="connsiteY266" fmla="*/ 4596590 h 6717736"/>
              <a:gd name="connsiteX267" fmla="*/ 1493113 w 7371202"/>
              <a:gd name="connsiteY267" fmla="*/ 4616503 h 6717736"/>
              <a:gd name="connsiteX268" fmla="*/ 1467537 w 7371202"/>
              <a:gd name="connsiteY268" fmla="*/ 4613203 h 6717736"/>
              <a:gd name="connsiteX269" fmla="*/ 1445126 w 7371202"/>
              <a:gd name="connsiteY269" fmla="*/ 4616319 h 6717736"/>
              <a:gd name="connsiteX270" fmla="*/ 1440162 w 7371202"/>
              <a:gd name="connsiteY270" fmla="*/ 4624920 h 6717736"/>
              <a:gd name="connsiteX271" fmla="*/ 1429050 w 7371202"/>
              <a:gd name="connsiteY271" fmla="*/ 4632265 h 6717736"/>
              <a:gd name="connsiteX272" fmla="*/ 1421724 w 7371202"/>
              <a:gd name="connsiteY272" fmla="*/ 4621155 h 6717736"/>
              <a:gd name="connsiteX273" fmla="*/ 1387991 w 7371202"/>
              <a:gd name="connsiteY273" fmla="*/ 4576451 h 6717736"/>
              <a:gd name="connsiteX274" fmla="*/ 1369015 w 7371202"/>
              <a:gd name="connsiteY274" fmla="*/ 4581550 h 6717736"/>
              <a:gd name="connsiteX275" fmla="*/ 1357098 w 7371202"/>
              <a:gd name="connsiteY275" fmla="*/ 4602191 h 6717736"/>
              <a:gd name="connsiteX276" fmla="*/ 1321403 w 7371202"/>
              <a:gd name="connsiteY276" fmla="*/ 4604517 h 6717736"/>
              <a:gd name="connsiteX277" fmla="*/ 1291211 w 7371202"/>
              <a:gd name="connsiteY277" fmla="*/ 4589379 h 6717736"/>
              <a:gd name="connsiteX278" fmla="*/ 1266333 w 7371202"/>
              <a:gd name="connsiteY278" fmla="*/ 4545201 h 6717736"/>
              <a:gd name="connsiteX279" fmla="*/ 1267759 w 7371202"/>
              <a:gd name="connsiteY279" fmla="*/ 4507035 h 6717736"/>
              <a:gd name="connsiteX280" fmla="*/ 1279782 w 7371202"/>
              <a:gd name="connsiteY280" fmla="*/ 4513976 h 6717736"/>
              <a:gd name="connsiteX281" fmla="*/ 1349185 w 7371202"/>
              <a:gd name="connsiteY281" fmla="*/ 4512764 h 6717736"/>
              <a:gd name="connsiteX282" fmla="*/ 1378734 w 7371202"/>
              <a:gd name="connsiteY282" fmla="*/ 4509183 h 6717736"/>
              <a:gd name="connsiteX283" fmla="*/ 1492071 w 7371202"/>
              <a:gd name="connsiteY283" fmla="*/ 4531042 h 6717736"/>
              <a:gd name="connsiteX284" fmla="*/ 1635682 w 7371202"/>
              <a:gd name="connsiteY284" fmla="*/ 4552033 h 6717736"/>
              <a:gd name="connsiteX285" fmla="*/ 1716653 w 7371202"/>
              <a:gd name="connsiteY285" fmla="*/ 4550619 h 6717736"/>
              <a:gd name="connsiteX286" fmla="*/ 1767538 w 7371202"/>
              <a:gd name="connsiteY286" fmla="*/ 4561650 h 6717736"/>
              <a:gd name="connsiteX287" fmla="*/ 1827629 w 7371202"/>
              <a:gd name="connsiteY287" fmla="*/ 4552768 h 6717736"/>
              <a:gd name="connsiteX288" fmla="*/ 1879881 w 7371202"/>
              <a:gd name="connsiteY288" fmla="*/ 4585229 h 6717736"/>
              <a:gd name="connsiteX289" fmla="*/ 1952639 w 7371202"/>
              <a:gd name="connsiteY289" fmla="*/ 4602008 h 6717736"/>
              <a:gd name="connsiteX290" fmla="*/ 2026927 w 7371202"/>
              <a:gd name="connsiteY290" fmla="*/ 4608203 h 6717736"/>
              <a:gd name="connsiteX291" fmla="*/ 2068230 w 7371202"/>
              <a:gd name="connsiteY291" fmla="*/ 4615995 h 6717736"/>
              <a:gd name="connsiteX292" fmla="*/ 2121558 w 7371202"/>
              <a:gd name="connsiteY292" fmla="*/ 4630729 h 6717736"/>
              <a:gd name="connsiteX293" fmla="*/ 2296622 w 7371202"/>
              <a:gd name="connsiteY293" fmla="*/ 4660705 h 6717736"/>
              <a:gd name="connsiteX294" fmla="*/ 2406069 w 7371202"/>
              <a:gd name="connsiteY294" fmla="*/ 4673438 h 6717736"/>
              <a:gd name="connsiteX295" fmla="*/ 2428103 w 7371202"/>
              <a:gd name="connsiteY295" fmla="*/ 4647171 h 6717736"/>
              <a:gd name="connsiteX296" fmla="*/ 2435055 w 7371202"/>
              <a:gd name="connsiteY296" fmla="*/ 4635130 h 6717736"/>
              <a:gd name="connsiteX297" fmla="*/ 2455292 w 7371202"/>
              <a:gd name="connsiteY297" fmla="*/ 4623879 h 6717736"/>
              <a:gd name="connsiteX298" fmla="*/ 2504834 w 7371202"/>
              <a:gd name="connsiteY298" fmla="*/ 4657070 h 6717736"/>
              <a:gd name="connsiteX299" fmla="*/ 2506014 w 7371202"/>
              <a:gd name="connsiteY299" fmla="*/ 4666926 h 6717736"/>
              <a:gd name="connsiteX300" fmla="*/ 2538167 w 7371202"/>
              <a:gd name="connsiteY300" fmla="*/ 4635032 h 6717736"/>
              <a:gd name="connsiteX301" fmla="*/ 2542702 w 7371202"/>
              <a:gd name="connsiteY301" fmla="*/ 4662878 h 6717736"/>
              <a:gd name="connsiteX302" fmla="*/ 2591788 w 7371202"/>
              <a:gd name="connsiteY302" fmla="*/ 4688925 h 6717736"/>
              <a:gd name="connsiteX303" fmla="*/ 2631993 w 7371202"/>
              <a:gd name="connsiteY303" fmla="*/ 4670856 h 6717736"/>
              <a:gd name="connsiteX304" fmla="*/ 2685589 w 7371202"/>
              <a:gd name="connsiteY304" fmla="*/ 4681158 h 6717736"/>
              <a:gd name="connsiteX305" fmla="*/ 2717766 w 7371202"/>
              <a:gd name="connsiteY305" fmla="*/ 4692854 h 6717736"/>
              <a:gd name="connsiteX306" fmla="*/ 2750857 w 7371202"/>
              <a:gd name="connsiteY306" fmla="*/ 4718840 h 6717736"/>
              <a:gd name="connsiteX307" fmla="*/ 2778956 w 7371202"/>
              <a:gd name="connsiteY307" fmla="*/ 4709836 h 6717736"/>
              <a:gd name="connsiteX308" fmla="*/ 2799756 w 7371202"/>
              <a:gd name="connsiteY308" fmla="*/ 4733312 h 6717736"/>
              <a:gd name="connsiteX309" fmla="*/ 2827506 w 7371202"/>
              <a:gd name="connsiteY309" fmla="*/ 4744745 h 6717736"/>
              <a:gd name="connsiteX310" fmla="*/ 2890845 w 7371202"/>
              <a:gd name="connsiteY310" fmla="*/ 4726272 h 6717736"/>
              <a:gd name="connsiteX311" fmla="*/ 2910463 w 7371202"/>
              <a:gd name="connsiteY311" fmla="*/ 4739892 h 6717736"/>
              <a:gd name="connsiteX312" fmla="*/ 2939124 w 7371202"/>
              <a:gd name="connsiteY312" fmla="*/ 4765613 h 6717736"/>
              <a:gd name="connsiteX313" fmla="*/ 2984133 w 7371202"/>
              <a:gd name="connsiteY313" fmla="*/ 4770958 h 6717736"/>
              <a:gd name="connsiteX314" fmla="*/ 3001927 w 7371202"/>
              <a:gd name="connsiteY314" fmla="*/ 4756003 h 6717736"/>
              <a:gd name="connsiteX315" fmla="*/ 3000478 w 7371202"/>
              <a:gd name="connsiteY315" fmla="*/ 4750580 h 6717736"/>
              <a:gd name="connsiteX316" fmla="*/ 2974527 w 7371202"/>
              <a:gd name="connsiteY316" fmla="*/ 4724129 h 6717736"/>
              <a:gd name="connsiteX317" fmla="*/ 3001715 w 7371202"/>
              <a:gd name="connsiteY317" fmla="*/ 4700838 h 6717736"/>
              <a:gd name="connsiteX318" fmla="*/ 2964383 w 7371202"/>
              <a:gd name="connsiteY318" fmla="*/ 4686165 h 6717736"/>
              <a:gd name="connsiteX319" fmla="*/ 2938164 w 7371202"/>
              <a:gd name="connsiteY319" fmla="*/ 4664146 h 6717736"/>
              <a:gd name="connsiteX320" fmla="*/ 2931374 w 7371202"/>
              <a:gd name="connsiteY320" fmla="*/ 4644172 h 6717736"/>
              <a:gd name="connsiteX321" fmla="*/ 2887361 w 7371202"/>
              <a:gd name="connsiteY321" fmla="*/ 4637108 h 6717736"/>
              <a:gd name="connsiteX322" fmla="*/ 2872813 w 7371202"/>
              <a:gd name="connsiteY322" fmla="*/ 4642471 h 6717736"/>
              <a:gd name="connsiteX323" fmla="*/ 2904861 w 7371202"/>
              <a:gd name="connsiteY323" fmla="*/ 4582996 h 6717736"/>
              <a:gd name="connsiteX324" fmla="*/ 2922119 w 7371202"/>
              <a:gd name="connsiteY324" fmla="*/ 4576905 h 6717736"/>
              <a:gd name="connsiteX325" fmla="*/ 2927459 w 7371202"/>
              <a:gd name="connsiteY325" fmla="*/ 4591456 h 6717736"/>
              <a:gd name="connsiteX326" fmla="*/ 2933523 w 7371202"/>
              <a:gd name="connsiteY326" fmla="*/ 4608718 h 6717736"/>
              <a:gd name="connsiteX327" fmla="*/ 2948607 w 7371202"/>
              <a:gd name="connsiteY327" fmla="*/ 4594492 h 6717736"/>
              <a:gd name="connsiteX328" fmla="*/ 2911626 w 7371202"/>
              <a:gd name="connsiteY328" fmla="*/ 4559380 h 6717736"/>
              <a:gd name="connsiteX329" fmla="*/ 2892007 w 7371202"/>
              <a:gd name="connsiteY329" fmla="*/ 4545760 h 6717736"/>
              <a:gd name="connsiteX330" fmla="*/ 2860717 w 7371202"/>
              <a:gd name="connsiteY330" fmla="*/ 4504759 h 6717736"/>
              <a:gd name="connsiteX331" fmla="*/ 2824834 w 7371202"/>
              <a:gd name="connsiteY331" fmla="*/ 4495509 h 6717736"/>
              <a:gd name="connsiteX332" fmla="*/ 2774511 w 7371202"/>
              <a:gd name="connsiteY332" fmla="*/ 4519205 h 6717736"/>
              <a:gd name="connsiteX333" fmla="*/ 2752126 w 7371202"/>
              <a:gd name="connsiteY333" fmla="*/ 4565911 h 6717736"/>
              <a:gd name="connsiteX334" fmla="*/ 2620001 w 7371202"/>
              <a:gd name="connsiteY334" fmla="*/ 4560726 h 6717736"/>
              <a:gd name="connsiteX335" fmla="*/ 2596036 w 7371202"/>
              <a:gd name="connsiteY335" fmla="*/ 4530836 h 6717736"/>
              <a:gd name="connsiteX336" fmla="*/ 2567481 w 7371202"/>
              <a:gd name="connsiteY336" fmla="*/ 4532697 h 6717736"/>
              <a:gd name="connsiteX337" fmla="*/ 2562515 w 7371202"/>
              <a:gd name="connsiteY337" fmla="*/ 4541297 h 6717736"/>
              <a:gd name="connsiteX338" fmla="*/ 2532966 w 7371202"/>
              <a:gd name="connsiteY338" fmla="*/ 4544878 h 6717736"/>
              <a:gd name="connsiteX339" fmla="*/ 2511093 w 7371202"/>
              <a:gd name="connsiteY339" fmla="*/ 4539129 h 6717736"/>
              <a:gd name="connsiteX340" fmla="*/ 2477546 w 7371202"/>
              <a:gd name="connsiteY340" fmla="*/ 4506001 h 6717736"/>
              <a:gd name="connsiteX341" fmla="*/ 2453125 w 7371202"/>
              <a:gd name="connsiteY341" fmla="*/ 4468968 h 6717736"/>
              <a:gd name="connsiteX342" fmla="*/ 2401166 w 7371202"/>
              <a:gd name="connsiteY342" fmla="*/ 4475663 h 6717736"/>
              <a:gd name="connsiteX343" fmla="*/ 2360694 w 7371202"/>
              <a:gd name="connsiteY343" fmla="*/ 4498166 h 6717736"/>
              <a:gd name="connsiteX344" fmla="*/ 2295799 w 7371202"/>
              <a:gd name="connsiteY344" fmla="*/ 4483633 h 6717736"/>
              <a:gd name="connsiteX345" fmla="*/ 2274919 w 7371202"/>
              <a:gd name="connsiteY345" fmla="*/ 4476166 h 6717736"/>
              <a:gd name="connsiteX346" fmla="*/ 2234795 w 7371202"/>
              <a:gd name="connsiteY346" fmla="*/ 4478228 h 6717736"/>
              <a:gd name="connsiteX347" fmla="*/ 2204065 w 7371202"/>
              <a:gd name="connsiteY347" fmla="*/ 4471954 h 6717736"/>
              <a:gd name="connsiteX348" fmla="*/ 2188795 w 7371202"/>
              <a:gd name="connsiteY348" fmla="*/ 4474605 h 6717736"/>
              <a:gd name="connsiteX349" fmla="*/ 2196846 w 7371202"/>
              <a:gd name="connsiteY349" fmla="*/ 4488427 h 6717736"/>
              <a:gd name="connsiteX350" fmla="*/ 2207070 w 7371202"/>
              <a:gd name="connsiteY350" fmla="*/ 4510384 h 6717736"/>
              <a:gd name="connsiteX351" fmla="*/ 2195959 w 7371202"/>
              <a:gd name="connsiteY351" fmla="*/ 4517729 h 6717736"/>
              <a:gd name="connsiteX352" fmla="*/ 2171913 w 7371202"/>
              <a:gd name="connsiteY352" fmla="*/ 4503846 h 6717736"/>
              <a:gd name="connsiteX353" fmla="*/ 2171187 w 7371202"/>
              <a:gd name="connsiteY353" fmla="*/ 4501134 h 6717736"/>
              <a:gd name="connsiteX354" fmla="*/ 2097144 w 7371202"/>
              <a:gd name="connsiteY354" fmla="*/ 4446918 h 6717736"/>
              <a:gd name="connsiteX355" fmla="*/ 2072292 w 7371202"/>
              <a:gd name="connsiteY355" fmla="*/ 4446330 h 6717736"/>
              <a:gd name="connsiteX356" fmla="*/ 2020470 w 7371202"/>
              <a:gd name="connsiteY356" fmla="*/ 4377422 h 6717736"/>
              <a:gd name="connsiteX357" fmla="*/ 2018109 w 7371202"/>
              <a:gd name="connsiteY357" fmla="*/ 4357711 h 6717736"/>
              <a:gd name="connsiteX358" fmla="*/ 1995699 w 7371202"/>
              <a:gd name="connsiteY358" fmla="*/ 4360828 h 6717736"/>
              <a:gd name="connsiteX359" fmla="*/ 1969504 w 7371202"/>
              <a:gd name="connsiteY359" fmla="*/ 4382398 h 6717736"/>
              <a:gd name="connsiteX360" fmla="*/ 1966606 w 7371202"/>
              <a:gd name="connsiteY360" fmla="*/ 4371552 h 6717736"/>
              <a:gd name="connsiteX361" fmla="*/ 1956382 w 7371202"/>
              <a:gd name="connsiteY361" fmla="*/ 4349595 h 6717736"/>
              <a:gd name="connsiteX362" fmla="*/ 1929462 w 7371202"/>
              <a:gd name="connsiteY362" fmla="*/ 4368454 h 6717736"/>
              <a:gd name="connsiteX363" fmla="*/ 1908957 w 7371202"/>
              <a:gd name="connsiteY363" fmla="*/ 4384137 h 6717736"/>
              <a:gd name="connsiteX364" fmla="*/ 1878952 w 7371202"/>
              <a:gd name="connsiteY364" fmla="*/ 4380575 h 6717736"/>
              <a:gd name="connsiteX365" fmla="*/ 1858715 w 7371202"/>
              <a:gd name="connsiteY365" fmla="*/ 4391826 h 6717736"/>
              <a:gd name="connsiteX366" fmla="*/ 1846611 w 7371202"/>
              <a:gd name="connsiteY366" fmla="*/ 4400891 h 6717736"/>
              <a:gd name="connsiteX367" fmla="*/ 1841271 w 7371202"/>
              <a:gd name="connsiteY367" fmla="*/ 4386341 h 6717736"/>
              <a:gd name="connsiteX368" fmla="*/ 1827073 w 7371202"/>
              <a:gd name="connsiteY368" fmla="*/ 4371264 h 6717736"/>
              <a:gd name="connsiteX369" fmla="*/ 1666849 w 7371202"/>
              <a:gd name="connsiteY369" fmla="*/ 4375084 h 6717736"/>
              <a:gd name="connsiteX370" fmla="*/ 1614435 w 7371202"/>
              <a:gd name="connsiteY370" fmla="*/ 4374637 h 6717736"/>
              <a:gd name="connsiteX371" fmla="*/ 1560114 w 7371202"/>
              <a:gd name="connsiteY371" fmla="*/ 4361623 h 6717736"/>
              <a:gd name="connsiteX372" fmla="*/ 1514382 w 7371202"/>
              <a:gd name="connsiteY372" fmla="*/ 4353566 h 6717736"/>
              <a:gd name="connsiteX373" fmla="*/ 1572275 w 7371202"/>
              <a:gd name="connsiteY373" fmla="*/ 4292960 h 6717736"/>
              <a:gd name="connsiteX374" fmla="*/ 1593855 w 7371202"/>
              <a:gd name="connsiteY374" fmla="*/ 4259549 h 6717736"/>
              <a:gd name="connsiteX375" fmla="*/ 1600350 w 7371202"/>
              <a:gd name="connsiteY375" fmla="*/ 4240365 h 6717736"/>
              <a:gd name="connsiteX376" fmla="*/ 1586959 w 7371202"/>
              <a:gd name="connsiteY376" fmla="*/ 4211993 h 6717736"/>
              <a:gd name="connsiteX377" fmla="*/ 1532558 w 7371202"/>
              <a:gd name="connsiteY377" fmla="*/ 4214986 h 6717736"/>
              <a:gd name="connsiteX378" fmla="*/ 1489268 w 7371202"/>
              <a:gd name="connsiteY378" fmla="*/ 4210634 h 6717736"/>
              <a:gd name="connsiteX379" fmla="*/ 1479956 w 7371202"/>
              <a:gd name="connsiteY379" fmla="*/ 4202963 h 6717736"/>
              <a:gd name="connsiteX380" fmla="*/ 1447695 w 7371202"/>
              <a:gd name="connsiteY380" fmla="*/ 4207273 h 6717736"/>
              <a:gd name="connsiteX381" fmla="*/ 1429983 w 7371202"/>
              <a:gd name="connsiteY381" fmla="*/ 4206220 h 6717736"/>
              <a:gd name="connsiteX382" fmla="*/ 1396892 w 7371202"/>
              <a:gd name="connsiteY382" fmla="*/ 4180235 h 6717736"/>
              <a:gd name="connsiteX383" fmla="*/ 1358137 w 7371202"/>
              <a:gd name="connsiteY383" fmla="*/ 4203729 h 6717736"/>
              <a:gd name="connsiteX384" fmla="*/ 1325071 w 7371202"/>
              <a:gd name="connsiteY384" fmla="*/ 4221334 h 6717736"/>
              <a:gd name="connsiteX385" fmla="*/ 1289107 w 7371202"/>
              <a:gd name="connsiteY385" fmla="*/ 4228092 h 6717736"/>
              <a:gd name="connsiteX386" fmla="*/ 1282237 w 7371202"/>
              <a:gd name="connsiteY386" fmla="*/ 4224125 h 6717736"/>
              <a:gd name="connsiteX387" fmla="*/ 1285379 w 7371202"/>
              <a:gd name="connsiteY387" fmla="*/ 4186951 h 6717736"/>
              <a:gd name="connsiteX388" fmla="*/ 1278565 w 7371202"/>
              <a:gd name="connsiteY388" fmla="*/ 4123386 h 6717736"/>
              <a:gd name="connsiteX389" fmla="*/ 1274136 w 7371202"/>
              <a:gd name="connsiteY389" fmla="*/ 4123123 h 6717736"/>
              <a:gd name="connsiteX390" fmla="*/ 1219092 w 7371202"/>
              <a:gd name="connsiteY390" fmla="*/ 4107397 h 6717736"/>
              <a:gd name="connsiteX391" fmla="*/ 1164153 w 7371202"/>
              <a:gd name="connsiteY391" fmla="*/ 4119254 h 6717736"/>
              <a:gd name="connsiteX392" fmla="*/ 1168557 w 7371202"/>
              <a:gd name="connsiteY392" fmla="*/ 4075927 h 6717736"/>
              <a:gd name="connsiteX393" fmla="*/ 1156697 w 7371202"/>
              <a:gd name="connsiteY393" fmla="*/ 4036971 h 6717736"/>
              <a:gd name="connsiteX394" fmla="*/ 1031361 w 7371202"/>
              <a:gd name="connsiteY394" fmla="*/ 4051759 h 6717736"/>
              <a:gd name="connsiteX395" fmla="*/ 993680 w 7371202"/>
              <a:gd name="connsiteY395" fmla="*/ 4057527 h 6717736"/>
              <a:gd name="connsiteX396" fmla="*/ 973418 w 7371202"/>
              <a:gd name="connsiteY396" fmla="*/ 4025187 h 6717736"/>
              <a:gd name="connsiteX397" fmla="*/ 937056 w 7371202"/>
              <a:gd name="connsiteY397" fmla="*/ 3965205 h 6717736"/>
              <a:gd name="connsiteX398" fmla="*/ 917169 w 7371202"/>
              <a:gd name="connsiteY398" fmla="*/ 3956016 h 6717736"/>
              <a:gd name="connsiteX399" fmla="*/ 914726 w 7371202"/>
              <a:gd name="connsiteY399" fmla="*/ 3952313 h 6717736"/>
              <a:gd name="connsiteX400" fmla="*/ 914459 w 7371202"/>
              <a:gd name="connsiteY400" fmla="*/ 3956744 h 6717736"/>
              <a:gd name="connsiteX401" fmla="*/ 907963 w 7371202"/>
              <a:gd name="connsiteY401" fmla="*/ 3975929 h 6717736"/>
              <a:gd name="connsiteX402" fmla="*/ 849508 w 7371202"/>
              <a:gd name="connsiteY402" fmla="*/ 4001810 h 6717736"/>
              <a:gd name="connsiteX403" fmla="*/ 815237 w 7371202"/>
              <a:gd name="connsiteY403" fmla="*/ 3965970 h 6717736"/>
              <a:gd name="connsiteX404" fmla="*/ 784319 w 7371202"/>
              <a:gd name="connsiteY404" fmla="*/ 3948120 h 6717736"/>
              <a:gd name="connsiteX405" fmla="*/ 764433 w 7371202"/>
              <a:gd name="connsiteY405" fmla="*/ 3938931 h 6717736"/>
              <a:gd name="connsiteX406" fmla="*/ 781772 w 7371202"/>
              <a:gd name="connsiteY406" fmla="*/ 3916833 h 6717736"/>
              <a:gd name="connsiteX407" fmla="*/ 904746 w 7371202"/>
              <a:gd name="connsiteY407" fmla="*/ 3882334 h 6717736"/>
              <a:gd name="connsiteX408" fmla="*/ 931397 w 7371202"/>
              <a:gd name="connsiteY408" fmla="*/ 3867906 h 6717736"/>
              <a:gd name="connsiteX409" fmla="*/ 995086 w 7371202"/>
              <a:gd name="connsiteY409" fmla="*/ 3828993 h 6717736"/>
              <a:gd name="connsiteX410" fmla="*/ 1056976 w 7371202"/>
              <a:gd name="connsiteY410" fmla="*/ 3805096 h 6717736"/>
              <a:gd name="connsiteX411" fmla="*/ 1080299 w 7371202"/>
              <a:gd name="connsiteY411" fmla="*/ 3816266 h 6717736"/>
              <a:gd name="connsiteX412" fmla="*/ 1084914 w 7371202"/>
              <a:gd name="connsiteY412" fmla="*/ 3828105 h 6717736"/>
              <a:gd name="connsiteX413" fmla="*/ 1092859 w 7371202"/>
              <a:gd name="connsiteY413" fmla="*/ 3814345 h 6717736"/>
              <a:gd name="connsiteX414" fmla="*/ 1137492 w 7371202"/>
              <a:gd name="connsiteY414" fmla="*/ 3796537 h 6717736"/>
              <a:gd name="connsiteX415" fmla="*/ 1140576 w 7371202"/>
              <a:gd name="connsiteY415" fmla="*/ 3818961 h 6717736"/>
              <a:gd name="connsiteX416" fmla="*/ 1139503 w 7371202"/>
              <a:gd name="connsiteY416" fmla="*/ 3836687 h 6717736"/>
              <a:gd name="connsiteX417" fmla="*/ 1162182 w 7371202"/>
              <a:gd name="connsiteY417" fmla="*/ 3829139 h 6717736"/>
              <a:gd name="connsiteX418" fmla="*/ 1165429 w 7371202"/>
              <a:gd name="connsiteY418" fmla="*/ 3819548 h 6717736"/>
              <a:gd name="connsiteX419" fmla="*/ 1198495 w 7371202"/>
              <a:gd name="connsiteY419" fmla="*/ 3801943 h 6717736"/>
              <a:gd name="connsiteX420" fmla="*/ 1252090 w 7371202"/>
              <a:gd name="connsiteY420" fmla="*/ 3812245 h 6717736"/>
              <a:gd name="connsiteX421" fmla="*/ 1291033 w 7371202"/>
              <a:gd name="connsiteY421" fmla="*/ 3800327 h 6717736"/>
              <a:gd name="connsiteX422" fmla="*/ 1308747 w 7371202"/>
              <a:gd name="connsiteY422" fmla="*/ 3801380 h 6717736"/>
              <a:gd name="connsiteX423" fmla="*/ 1342106 w 7371202"/>
              <a:gd name="connsiteY423" fmla="*/ 3822933 h 6717736"/>
              <a:gd name="connsiteX424" fmla="*/ 1449671 w 7371202"/>
              <a:gd name="connsiteY424" fmla="*/ 3866687 h 6717736"/>
              <a:gd name="connsiteX425" fmla="*/ 1505602 w 7371202"/>
              <a:gd name="connsiteY425" fmla="*/ 3853111 h 6717736"/>
              <a:gd name="connsiteX426" fmla="*/ 1502249 w 7371202"/>
              <a:gd name="connsiteY426" fmla="*/ 3835120 h 6717736"/>
              <a:gd name="connsiteX427" fmla="*/ 1457942 w 7371202"/>
              <a:gd name="connsiteY427" fmla="*/ 3788898 h 6717736"/>
              <a:gd name="connsiteX428" fmla="*/ 1446910 w 7371202"/>
              <a:gd name="connsiteY428" fmla="*/ 3780237 h 6717736"/>
              <a:gd name="connsiteX429" fmla="*/ 1455581 w 7371202"/>
              <a:gd name="connsiteY429" fmla="*/ 3769188 h 6717736"/>
              <a:gd name="connsiteX430" fmla="*/ 1459284 w 7371202"/>
              <a:gd name="connsiteY430" fmla="*/ 3766739 h 6717736"/>
              <a:gd name="connsiteX431" fmla="*/ 1475092 w 7371202"/>
              <a:gd name="connsiteY431" fmla="*/ 3755225 h 6717736"/>
              <a:gd name="connsiteX432" fmla="*/ 1450509 w 7371202"/>
              <a:gd name="connsiteY432" fmla="*/ 3750206 h 6717736"/>
              <a:gd name="connsiteX433" fmla="*/ 1440390 w 7371202"/>
              <a:gd name="connsiteY433" fmla="*/ 3755831 h 6717736"/>
              <a:gd name="connsiteX434" fmla="*/ 1426112 w 7371202"/>
              <a:gd name="connsiteY434" fmla="*/ 3756760 h 6717736"/>
              <a:gd name="connsiteX435" fmla="*/ 1428636 w 7371202"/>
              <a:gd name="connsiteY435" fmla="*/ 3744457 h 6717736"/>
              <a:gd name="connsiteX436" fmla="*/ 1425395 w 7371202"/>
              <a:gd name="connsiteY436" fmla="*/ 3722453 h 6717736"/>
              <a:gd name="connsiteX437" fmla="*/ 1419992 w 7371202"/>
              <a:gd name="connsiteY437" fmla="*/ 3722086 h 6717736"/>
              <a:gd name="connsiteX438" fmla="*/ 1388043 w 7371202"/>
              <a:gd name="connsiteY438" fmla="*/ 3718916 h 6717736"/>
              <a:gd name="connsiteX439" fmla="*/ 1377365 w 7371202"/>
              <a:gd name="connsiteY439" fmla="*/ 3715364 h 6717736"/>
              <a:gd name="connsiteX440" fmla="*/ 1348678 w 7371202"/>
              <a:gd name="connsiteY440" fmla="*/ 3718146 h 6717736"/>
              <a:gd name="connsiteX441" fmla="*/ 1256626 w 7371202"/>
              <a:gd name="connsiteY441" fmla="*/ 3695245 h 6717736"/>
              <a:gd name="connsiteX442" fmla="*/ 1247711 w 7371202"/>
              <a:gd name="connsiteY442" fmla="*/ 3690645 h 6717736"/>
              <a:gd name="connsiteX443" fmla="*/ 1237345 w 7371202"/>
              <a:gd name="connsiteY443" fmla="*/ 3688880 h 6717736"/>
              <a:gd name="connsiteX444" fmla="*/ 1206569 w 7371202"/>
              <a:gd name="connsiteY444" fmla="*/ 3675248 h 6717736"/>
              <a:gd name="connsiteX445" fmla="*/ 1198149 w 7371202"/>
              <a:gd name="connsiteY445" fmla="*/ 3664136 h 6717736"/>
              <a:gd name="connsiteX446" fmla="*/ 1173918 w 7371202"/>
              <a:gd name="connsiteY446" fmla="*/ 3650146 h 6717736"/>
              <a:gd name="connsiteX447" fmla="*/ 1107306 w 7371202"/>
              <a:gd name="connsiteY447" fmla="*/ 3634622 h 6717736"/>
              <a:gd name="connsiteX448" fmla="*/ 1062380 w 7371202"/>
              <a:gd name="connsiteY448" fmla="*/ 3613271 h 6717736"/>
              <a:gd name="connsiteX449" fmla="*/ 1064371 w 7371202"/>
              <a:gd name="connsiteY449" fmla="*/ 3588567 h 6717736"/>
              <a:gd name="connsiteX450" fmla="*/ 1063450 w 7371202"/>
              <a:gd name="connsiteY450" fmla="*/ 3586532 h 6717736"/>
              <a:gd name="connsiteX451" fmla="*/ 1062522 w 7371202"/>
              <a:gd name="connsiteY451" fmla="*/ 3571714 h 6717736"/>
              <a:gd name="connsiteX452" fmla="*/ 1023992 w 7371202"/>
              <a:gd name="connsiteY452" fmla="*/ 3539284 h 6717736"/>
              <a:gd name="connsiteX453" fmla="*/ 962414 w 7371202"/>
              <a:gd name="connsiteY453" fmla="*/ 3519009 h 6717736"/>
              <a:gd name="connsiteX454" fmla="*/ 1015636 w 7371202"/>
              <a:gd name="connsiteY454" fmla="*/ 3514091 h 6717736"/>
              <a:gd name="connsiteX455" fmla="*/ 1070216 w 7371202"/>
              <a:gd name="connsiteY455" fmla="*/ 3522689 h 6717736"/>
              <a:gd name="connsiteX456" fmla="*/ 1077063 w 7371202"/>
              <a:gd name="connsiteY456" fmla="*/ 3490996 h 6717736"/>
              <a:gd name="connsiteX457" fmla="*/ 1076192 w 7371202"/>
              <a:gd name="connsiteY457" fmla="*/ 3472672 h 6717736"/>
              <a:gd name="connsiteX458" fmla="*/ 1023921 w 7371202"/>
              <a:gd name="connsiteY458" fmla="*/ 3432308 h 6717736"/>
              <a:gd name="connsiteX459" fmla="*/ 986517 w 7371202"/>
              <a:gd name="connsiteY459" fmla="*/ 3433627 h 6717736"/>
              <a:gd name="connsiteX460" fmla="*/ 974005 w 7371202"/>
              <a:gd name="connsiteY460" fmla="*/ 3431498 h 6717736"/>
              <a:gd name="connsiteX461" fmla="*/ 946781 w 7371202"/>
              <a:gd name="connsiteY461" fmla="*/ 3431055 h 6717736"/>
              <a:gd name="connsiteX462" fmla="*/ 940653 w 7371202"/>
              <a:gd name="connsiteY462" fmla="*/ 3437701 h 6717736"/>
              <a:gd name="connsiteX463" fmla="*/ 936323 w 7371202"/>
              <a:gd name="connsiteY463" fmla="*/ 3381734 h 6717736"/>
              <a:gd name="connsiteX464" fmla="*/ 930427 w 7371202"/>
              <a:gd name="connsiteY464" fmla="*/ 3368146 h 6717736"/>
              <a:gd name="connsiteX465" fmla="*/ 905662 w 7371202"/>
              <a:gd name="connsiteY465" fmla="*/ 3379308 h 6717736"/>
              <a:gd name="connsiteX466" fmla="*/ 896610 w 7371202"/>
              <a:gd name="connsiteY466" fmla="*/ 3414819 h 6717736"/>
              <a:gd name="connsiteX467" fmla="*/ 880434 w 7371202"/>
              <a:gd name="connsiteY467" fmla="*/ 3430939 h 6717736"/>
              <a:gd name="connsiteX468" fmla="*/ 767222 w 7371202"/>
              <a:gd name="connsiteY468" fmla="*/ 3408861 h 6717736"/>
              <a:gd name="connsiteX469" fmla="*/ 739358 w 7371202"/>
              <a:gd name="connsiteY469" fmla="*/ 3369858 h 6717736"/>
              <a:gd name="connsiteX470" fmla="*/ 704135 w 7371202"/>
              <a:gd name="connsiteY470" fmla="*/ 3331700 h 6717736"/>
              <a:gd name="connsiteX471" fmla="*/ 692495 w 7371202"/>
              <a:gd name="connsiteY471" fmla="*/ 3347894 h 6717736"/>
              <a:gd name="connsiteX472" fmla="*/ 705133 w 7371202"/>
              <a:gd name="connsiteY472" fmla="*/ 3357738 h 6717736"/>
              <a:gd name="connsiteX473" fmla="*/ 726847 w 7371202"/>
              <a:gd name="connsiteY473" fmla="*/ 3367727 h 6717736"/>
              <a:gd name="connsiteX474" fmla="*/ 716438 w 7371202"/>
              <a:gd name="connsiteY474" fmla="*/ 3389725 h 6717736"/>
              <a:gd name="connsiteX475" fmla="*/ 690314 w 7371202"/>
              <a:gd name="connsiteY475" fmla="*/ 3387373 h 6717736"/>
              <a:gd name="connsiteX476" fmla="*/ 667138 w 7371202"/>
              <a:gd name="connsiteY476" fmla="*/ 3391814 h 6717736"/>
              <a:gd name="connsiteX477" fmla="*/ 661626 w 7371202"/>
              <a:gd name="connsiteY477" fmla="*/ 3401362 h 6717736"/>
              <a:gd name="connsiteX478" fmla="*/ 649858 w 7371202"/>
              <a:gd name="connsiteY478" fmla="*/ 3409844 h 6717736"/>
              <a:gd name="connsiteX479" fmla="*/ 642860 w 7371202"/>
              <a:gd name="connsiteY479" fmla="*/ 3398166 h 6717736"/>
              <a:gd name="connsiteX480" fmla="*/ 610329 w 7371202"/>
              <a:gd name="connsiteY480" fmla="*/ 3351378 h 6717736"/>
              <a:gd name="connsiteX481" fmla="*/ 590589 w 7371202"/>
              <a:gd name="connsiteY481" fmla="*/ 3357803 h 6717736"/>
              <a:gd name="connsiteX482" fmla="*/ 577359 w 7371202"/>
              <a:gd name="connsiteY482" fmla="*/ 3380718 h 6717736"/>
              <a:gd name="connsiteX483" fmla="*/ 540570 w 7371202"/>
              <a:gd name="connsiteY483" fmla="*/ 3384939 h 6717736"/>
              <a:gd name="connsiteX484" fmla="*/ 510269 w 7371202"/>
              <a:gd name="connsiteY484" fmla="*/ 3369989 h 6717736"/>
              <a:gd name="connsiteX485" fmla="*/ 486814 w 7371202"/>
              <a:gd name="connsiteY485" fmla="*/ 3323349 h 6717736"/>
              <a:gd name="connsiteX486" fmla="*/ 490098 w 7371202"/>
              <a:gd name="connsiteY486" fmla="*/ 3281961 h 6717736"/>
              <a:gd name="connsiteX487" fmla="*/ 502121 w 7371202"/>
              <a:gd name="connsiteY487" fmla="*/ 3288903 h 6717736"/>
              <a:gd name="connsiteX488" fmla="*/ 573493 w 7371202"/>
              <a:gd name="connsiteY488" fmla="*/ 3284280 h 6717736"/>
              <a:gd name="connsiteX489" fmla="*/ 604028 w 7371202"/>
              <a:gd name="connsiteY489" fmla="*/ 3278995 h 6717736"/>
              <a:gd name="connsiteX490" fmla="*/ 719442 w 7371202"/>
              <a:gd name="connsiteY490" fmla="*/ 3297254 h 6717736"/>
              <a:gd name="connsiteX491" fmla="*/ 866006 w 7371202"/>
              <a:gd name="connsiteY491" fmla="*/ 3313129 h 6717736"/>
              <a:gd name="connsiteX492" fmla="*/ 949274 w 7371202"/>
              <a:gd name="connsiteY492" fmla="*/ 3307737 h 6717736"/>
              <a:gd name="connsiteX493" fmla="*/ 1001034 w 7371202"/>
              <a:gd name="connsiteY493" fmla="*/ 3317251 h 6717736"/>
              <a:gd name="connsiteX494" fmla="*/ 1063204 w 7371202"/>
              <a:gd name="connsiteY494" fmla="*/ 3304770 h 6717736"/>
              <a:gd name="connsiteX495" fmla="*/ 1115346 w 7371202"/>
              <a:gd name="connsiteY495" fmla="*/ 3337421 h 6717736"/>
              <a:gd name="connsiteX496" fmla="*/ 1189307 w 7371202"/>
              <a:gd name="connsiteY496" fmla="*/ 3352116 h 6717736"/>
              <a:gd name="connsiteX497" fmla="*/ 1265346 w 7371202"/>
              <a:gd name="connsiteY497" fmla="*/ 3355279 h 6717736"/>
              <a:gd name="connsiteX498" fmla="*/ 1307415 w 7371202"/>
              <a:gd name="connsiteY498" fmla="*/ 3361745 h 6717736"/>
              <a:gd name="connsiteX499" fmla="*/ 1361508 w 7371202"/>
              <a:gd name="connsiteY499" fmla="*/ 3375154 h 6717736"/>
              <a:gd name="connsiteX500" fmla="*/ 1539963 w 7371202"/>
              <a:gd name="connsiteY500" fmla="*/ 3399257 h 6717736"/>
              <a:gd name="connsiteX501" fmla="*/ 1651815 w 7371202"/>
              <a:gd name="connsiteY501" fmla="*/ 3407821 h 6717736"/>
              <a:gd name="connsiteX502" fmla="*/ 1675711 w 7371202"/>
              <a:gd name="connsiteY502" fmla="*/ 3378333 h 6717736"/>
              <a:gd name="connsiteX503" fmla="*/ 1683428 w 7371202"/>
              <a:gd name="connsiteY503" fmla="*/ 3364967 h 6717736"/>
              <a:gd name="connsiteX504" fmla="*/ 1704758 w 7371202"/>
              <a:gd name="connsiteY504" fmla="*/ 3351821 h 6717736"/>
              <a:gd name="connsiteX505" fmla="*/ 1754081 w 7371202"/>
              <a:gd name="connsiteY505" fmla="*/ 3385390 h 6717736"/>
              <a:gd name="connsiteX506" fmla="*/ 1754824 w 7371202"/>
              <a:gd name="connsiteY506" fmla="*/ 3396002 h 6717736"/>
              <a:gd name="connsiteX507" fmla="*/ 1789384 w 7371202"/>
              <a:gd name="connsiteY507" fmla="*/ 3359943 h 6717736"/>
              <a:gd name="connsiteX508" fmla="*/ 1792716 w 7371202"/>
              <a:gd name="connsiteY508" fmla="*/ 3389873 h 6717736"/>
              <a:gd name="connsiteX509" fmla="*/ 1841911 w 7371202"/>
              <a:gd name="connsiteY509" fmla="*/ 3415729 h 6717736"/>
              <a:gd name="connsiteX510" fmla="*/ 1884085 w 7371202"/>
              <a:gd name="connsiteY510" fmla="*/ 3394248 h 6717736"/>
              <a:gd name="connsiteX511" fmla="*/ 1938664 w 7371202"/>
              <a:gd name="connsiteY511" fmla="*/ 3402846 h 6717736"/>
              <a:gd name="connsiteX512" fmla="*/ 1971171 w 7371202"/>
              <a:gd name="connsiteY512" fmla="*/ 3413975 h 6717736"/>
              <a:gd name="connsiteX513" fmla="*/ 2003933 w 7371202"/>
              <a:gd name="connsiteY513" fmla="*/ 3440529 h 6717736"/>
              <a:gd name="connsiteX514" fmla="*/ 2033237 w 7371202"/>
              <a:gd name="connsiteY514" fmla="*/ 3429440 h 6717736"/>
              <a:gd name="connsiteX515" fmla="*/ 2053488 w 7371202"/>
              <a:gd name="connsiteY515" fmla="*/ 3453863 h 6717736"/>
              <a:gd name="connsiteX516" fmla="*/ 2081457 w 7371202"/>
              <a:gd name="connsiteY516" fmla="*/ 3464918 h 6717736"/>
              <a:gd name="connsiteX517" fmla="*/ 2147422 w 7371202"/>
              <a:gd name="connsiteY517" fmla="*/ 3441898 h 6717736"/>
              <a:gd name="connsiteX518" fmla="*/ 2166931 w 7371202"/>
              <a:gd name="connsiteY518" fmla="*/ 3455707 h 6717736"/>
              <a:gd name="connsiteX519" fmla="*/ 2195155 w 7371202"/>
              <a:gd name="connsiteY519" fmla="*/ 3482187 h 6717736"/>
              <a:gd name="connsiteX520" fmla="*/ 2241147 w 7371202"/>
              <a:gd name="connsiteY520" fmla="*/ 3485826 h 6717736"/>
              <a:gd name="connsiteX521" fmla="*/ 2260145 w 7371202"/>
              <a:gd name="connsiteY521" fmla="*/ 3468788 h 6717736"/>
              <a:gd name="connsiteX522" fmla="*/ 2259697 w 7371202"/>
              <a:gd name="connsiteY522" fmla="*/ 3466681 h 6717736"/>
              <a:gd name="connsiteX523" fmla="*/ 2253352 w 7371202"/>
              <a:gd name="connsiteY523" fmla="*/ 3463409 h 6717736"/>
              <a:gd name="connsiteX524" fmla="*/ 2244428 w 7371202"/>
              <a:gd name="connsiteY524" fmla="*/ 3464090 h 6717736"/>
              <a:gd name="connsiteX525" fmla="*/ 2237203 w 7371202"/>
              <a:gd name="connsiteY525" fmla="*/ 3457453 h 6717736"/>
              <a:gd name="connsiteX526" fmla="*/ 2235497 w 7371202"/>
              <a:gd name="connsiteY526" fmla="*/ 3447349 h 6717736"/>
              <a:gd name="connsiteX527" fmla="*/ 2232265 w 7371202"/>
              <a:gd name="connsiteY527" fmla="*/ 3443851 h 6717736"/>
              <a:gd name="connsiteX528" fmla="*/ 2228591 w 7371202"/>
              <a:gd name="connsiteY528" fmla="*/ 3421950 h 6717736"/>
              <a:gd name="connsiteX529" fmla="*/ 2208249 w 7371202"/>
              <a:gd name="connsiteY529" fmla="*/ 3405617 h 6717736"/>
              <a:gd name="connsiteX530" fmla="*/ 2167402 w 7371202"/>
              <a:gd name="connsiteY530" fmla="*/ 3404968 h 6717736"/>
              <a:gd name="connsiteX531" fmla="*/ 2130688 w 7371202"/>
              <a:gd name="connsiteY531" fmla="*/ 3365425 h 6717736"/>
              <a:gd name="connsiteX532" fmla="*/ 2127148 w 7371202"/>
              <a:gd name="connsiteY532" fmla="*/ 3335859 h 6717736"/>
              <a:gd name="connsiteX533" fmla="*/ 2118829 w 7371202"/>
              <a:gd name="connsiteY533" fmla="*/ 3326468 h 6717736"/>
              <a:gd name="connsiteX534" fmla="*/ 2111877 w 7371202"/>
              <a:gd name="connsiteY534" fmla="*/ 3338509 h 6717736"/>
              <a:gd name="connsiteX535" fmla="*/ 2112064 w 7371202"/>
              <a:gd name="connsiteY535" fmla="*/ 3350085 h 6717736"/>
              <a:gd name="connsiteX536" fmla="*/ 2098430 w 7371202"/>
              <a:gd name="connsiteY536" fmla="*/ 3369735 h 6717736"/>
              <a:gd name="connsiteX537" fmla="*/ 2077362 w 7371202"/>
              <a:gd name="connsiteY537" fmla="*/ 3350690 h 6717736"/>
              <a:gd name="connsiteX538" fmla="*/ 2079699 w 7371202"/>
              <a:gd name="connsiteY538" fmla="*/ 3326811 h 6717736"/>
              <a:gd name="connsiteX539" fmla="*/ 2060349 w 7371202"/>
              <a:gd name="connsiteY539" fmla="*/ 3308760 h 6717736"/>
              <a:gd name="connsiteX540" fmla="*/ 2049693 w 7371202"/>
              <a:gd name="connsiteY540" fmla="*/ 3323248 h 6717736"/>
              <a:gd name="connsiteX541" fmla="*/ 2046714 w 7371202"/>
              <a:gd name="connsiteY541" fmla="*/ 3328409 h 6717736"/>
              <a:gd name="connsiteX542" fmla="*/ 1992499 w 7371202"/>
              <a:gd name="connsiteY542" fmla="*/ 3342979 h 6717736"/>
              <a:gd name="connsiteX543" fmla="*/ 1919066 w 7371202"/>
              <a:gd name="connsiteY543" fmla="*/ 3300581 h 6717736"/>
              <a:gd name="connsiteX544" fmla="*/ 1908138 w 7371202"/>
              <a:gd name="connsiteY544" fmla="*/ 3298417 h 6717736"/>
              <a:gd name="connsiteX545" fmla="*/ 1877014 w 7371202"/>
              <a:gd name="connsiteY545" fmla="*/ 3275595 h 6717736"/>
              <a:gd name="connsiteX546" fmla="*/ 1873487 w 7371202"/>
              <a:gd name="connsiteY546" fmla="*/ 3271222 h 6717736"/>
              <a:gd name="connsiteX547" fmla="*/ 1873261 w 7371202"/>
              <a:gd name="connsiteY547" fmla="*/ 3271841 h 6717736"/>
              <a:gd name="connsiteX548" fmla="*/ 1857534 w 7371202"/>
              <a:gd name="connsiteY548" fmla="*/ 3267348 h 6717736"/>
              <a:gd name="connsiteX549" fmla="*/ 1849138 w 7371202"/>
              <a:gd name="connsiteY549" fmla="*/ 3242720 h 6717736"/>
              <a:gd name="connsiteX550" fmla="*/ 1849208 w 7371202"/>
              <a:gd name="connsiteY550" fmla="*/ 3241622 h 6717736"/>
              <a:gd name="connsiteX551" fmla="*/ 1838495 w 7371202"/>
              <a:gd name="connsiteY551" fmla="*/ 3235214 h 6717736"/>
              <a:gd name="connsiteX552" fmla="*/ 1824385 w 7371202"/>
              <a:gd name="connsiteY552" fmla="*/ 3247754 h 6717736"/>
              <a:gd name="connsiteX553" fmla="*/ 1818872 w 7371202"/>
              <a:gd name="connsiteY553" fmla="*/ 3257302 h 6717736"/>
              <a:gd name="connsiteX554" fmla="*/ 1788338 w 7371202"/>
              <a:gd name="connsiteY554" fmla="*/ 3262588 h 6717736"/>
              <a:gd name="connsiteX555" fmla="*/ 1766138 w 7371202"/>
              <a:gd name="connsiteY555" fmla="*/ 3257409 h 6717736"/>
              <a:gd name="connsiteX556" fmla="*/ 1733248 w 7371202"/>
              <a:gd name="connsiteY556" fmla="*/ 3223143 h 6717736"/>
              <a:gd name="connsiteX557" fmla="*/ 1709920 w 7371202"/>
              <a:gd name="connsiteY557" fmla="*/ 3184214 h 6717736"/>
              <a:gd name="connsiteX558" fmla="*/ 1656211 w 7371202"/>
              <a:gd name="connsiteY558" fmla="*/ 3193942 h 6717736"/>
              <a:gd name="connsiteX559" fmla="*/ 1613550 w 7371202"/>
              <a:gd name="connsiteY559" fmla="*/ 3220234 h 6717736"/>
              <a:gd name="connsiteX560" fmla="*/ 1547562 w 7371202"/>
              <a:gd name="connsiteY560" fmla="*/ 3207597 h 6717736"/>
              <a:gd name="connsiteX561" fmla="*/ 1526463 w 7371202"/>
              <a:gd name="connsiteY561" fmla="*/ 3200507 h 6717736"/>
              <a:gd name="connsiteX562" fmla="*/ 1485137 w 7371202"/>
              <a:gd name="connsiteY562" fmla="*/ 3204654 h 6717736"/>
              <a:gd name="connsiteX563" fmla="*/ 1453861 w 7371202"/>
              <a:gd name="connsiteY563" fmla="*/ 3199327 h 6717736"/>
              <a:gd name="connsiteX564" fmla="*/ 1438042 w 7371202"/>
              <a:gd name="connsiteY564" fmla="*/ 3202925 h 6717736"/>
              <a:gd name="connsiteX565" fmla="*/ 1445655 w 7371202"/>
              <a:gd name="connsiteY565" fmla="*/ 3217505 h 6717736"/>
              <a:gd name="connsiteX566" fmla="*/ 1455114 w 7371202"/>
              <a:gd name="connsiteY566" fmla="*/ 3240788 h 6717736"/>
              <a:gd name="connsiteX567" fmla="*/ 1443347 w 7371202"/>
              <a:gd name="connsiteY567" fmla="*/ 3249271 h 6717736"/>
              <a:gd name="connsiteX568" fmla="*/ 1419300 w 7371202"/>
              <a:gd name="connsiteY568" fmla="*/ 3235388 h 6717736"/>
              <a:gd name="connsiteX569" fmla="*/ 1418686 w 7371202"/>
              <a:gd name="connsiteY569" fmla="*/ 3232486 h 6717736"/>
              <a:gd name="connsiteX570" fmla="*/ 1345189 w 7371202"/>
              <a:gd name="connsiteY570" fmla="*/ 3177322 h 6717736"/>
              <a:gd name="connsiteX571" fmla="*/ 1319680 w 7371202"/>
              <a:gd name="connsiteY571" fmla="*/ 3177871 h 6717736"/>
              <a:gd name="connsiteX572" fmla="*/ 1269717 w 7371202"/>
              <a:gd name="connsiteY572" fmla="*/ 3105742 h 6717736"/>
              <a:gd name="connsiteX573" fmla="*/ 1268232 w 7371202"/>
              <a:gd name="connsiteY573" fmla="*/ 3084516 h 6717736"/>
              <a:gd name="connsiteX574" fmla="*/ 1245056 w 7371202"/>
              <a:gd name="connsiteY574" fmla="*/ 3088958 h 6717736"/>
              <a:gd name="connsiteX575" fmla="*/ 1217111 w 7371202"/>
              <a:gd name="connsiteY575" fmla="*/ 3113561 h 6717736"/>
              <a:gd name="connsiteX576" fmla="*/ 1214650 w 7371202"/>
              <a:gd name="connsiteY576" fmla="*/ 3101956 h 6717736"/>
              <a:gd name="connsiteX577" fmla="*/ 1205192 w 7371202"/>
              <a:gd name="connsiteY577" fmla="*/ 3078672 h 6717736"/>
              <a:gd name="connsiteX578" fmla="*/ 1176631 w 7371202"/>
              <a:gd name="connsiteY578" fmla="*/ 3100374 h 6717736"/>
              <a:gd name="connsiteX579" fmla="*/ 1154814 w 7371202"/>
              <a:gd name="connsiteY579" fmla="*/ 3118331 h 6717736"/>
              <a:gd name="connsiteX580" fmla="*/ 1124152 w 7371202"/>
              <a:gd name="connsiteY580" fmla="*/ 3115904 h 6717736"/>
              <a:gd name="connsiteX581" fmla="*/ 1102822 w 7371202"/>
              <a:gd name="connsiteY581" fmla="*/ 3129050 h 6717736"/>
              <a:gd name="connsiteX582" fmla="*/ 1089951 w 7371202"/>
              <a:gd name="connsiteY582" fmla="*/ 3139442 h 6717736"/>
              <a:gd name="connsiteX583" fmla="*/ 1085158 w 7371202"/>
              <a:gd name="connsiteY583" fmla="*/ 3123944 h 6717736"/>
              <a:gd name="connsiteX584" fmla="*/ 1071290 w 7371202"/>
              <a:gd name="connsiteY584" fmla="*/ 3108299 h 6717736"/>
              <a:gd name="connsiteX585" fmla="*/ 906471 w 7371202"/>
              <a:gd name="connsiteY585" fmla="*/ 3120076 h 6717736"/>
              <a:gd name="connsiteX586" fmla="*/ 852633 w 7371202"/>
              <a:gd name="connsiteY586" fmla="*/ 3122093 h 6717736"/>
              <a:gd name="connsiteX587" fmla="*/ 797439 w 7371202"/>
              <a:gd name="connsiteY587" fmla="*/ 3110594 h 6717736"/>
              <a:gd name="connsiteX588" fmla="*/ 750832 w 7371202"/>
              <a:gd name="connsiteY588" fmla="*/ 3104054 h 6717736"/>
              <a:gd name="connsiteX589" fmla="*/ 813210 w 7371202"/>
              <a:gd name="connsiteY589" fmla="*/ 3035679 h 6717736"/>
              <a:gd name="connsiteX590" fmla="*/ 836977 w 7371202"/>
              <a:gd name="connsiteY590" fmla="*/ 2998480 h 6717736"/>
              <a:gd name="connsiteX591" fmla="*/ 844566 w 7371202"/>
              <a:gd name="connsiteY591" fmla="*/ 2977400 h 6717736"/>
              <a:gd name="connsiteX592" fmla="*/ 832160 w 7371202"/>
              <a:gd name="connsiteY592" fmla="*/ 2947322 h 6717736"/>
              <a:gd name="connsiteX593" fmla="*/ 776118 w 7371202"/>
              <a:gd name="connsiteY593" fmla="*/ 2953158 h 6717736"/>
              <a:gd name="connsiteX594" fmla="*/ 731843 w 7371202"/>
              <a:gd name="connsiteY594" fmla="*/ 2950511 h 6717736"/>
              <a:gd name="connsiteX595" fmla="*/ 722641 w 7371202"/>
              <a:gd name="connsiteY595" fmla="*/ 2942651 h 6717736"/>
              <a:gd name="connsiteX596" fmla="*/ 689287 w 7371202"/>
              <a:gd name="connsiteY596" fmla="*/ 2948855 h 6717736"/>
              <a:gd name="connsiteX597" fmla="*/ 671136 w 7371202"/>
              <a:gd name="connsiteY597" fmla="*/ 2948560 h 6717736"/>
              <a:gd name="connsiteX598" fmla="*/ 638374 w 7371202"/>
              <a:gd name="connsiteY598" fmla="*/ 2922007 h 6717736"/>
              <a:gd name="connsiteX599" fmla="*/ 597431 w 7371202"/>
              <a:gd name="connsiteY599" fmla="*/ 2949289 h 6717736"/>
              <a:gd name="connsiteX600" fmla="*/ 562615 w 7371202"/>
              <a:gd name="connsiteY600" fmla="*/ 2969926 h 6717736"/>
              <a:gd name="connsiteX601" fmla="*/ 525338 w 7371202"/>
              <a:gd name="connsiteY601" fmla="*/ 2978957 h 6717736"/>
              <a:gd name="connsiteX602" fmla="*/ 518468 w 7371202"/>
              <a:gd name="connsiteY602" fmla="*/ 2974990 h 6717736"/>
              <a:gd name="connsiteX603" fmla="*/ 523470 w 7371202"/>
              <a:gd name="connsiteY603" fmla="*/ 2934595 h 6717736"/>
              <a:gd name="connsiteX604" fmla="*/ 519500 w 7371202"/>
              <a:gd name="connsiteY604" fmla="*/ 2866105 h 6717736"/>
              <a:gd name="connsiteX605" fmla="*/ 514962 w 7371202"/>
              <a:gd name="connsiteY605" fmla="*/ 2866031 h 6717736"/>
              <a:gd name="connsiteX606" fmla="*/ 459152 w 7371202"/>
              <a:gd name="connsiteY606" fmla="*/ 2851632 h 6717736"/>
              <a:gd name="connsiteX607" fmla="*/ 402135 w 7371202"/>
              <a:gd name="connsiteY607" fmla="*/ 2867089 h 6717736"/>
              <a:gd name="connsiteX608" fmla="*/ 408726 w 7371202"/>
              <a:gd name="connsiteY608" fmla="*/ 2819973 h 6717736"/>
              <a:gd name="connsiteX609" fmla="*/ 398397 w 7371202"/>
              <a:gd name="connsiteY609" fmla="*/ 2778364 h 6717736"/>
              <a:gd name="connsiteX610" fmla="*/ 268905 w 7371202"/>
              <a:gd name="connsiteY610" fmla="*/ 2800353 h 6717736"/>
              <a:gd name="connsiteX611" fmla="*/ 229911 w 7371202"/>
              <a:gd name="connsiteY611" fmla="*/ 2808392 h 6717736"/>
              <a:gd name="connsiteX612" fmla="*/ 210635 w 7371202"/>
              <a:gd name="connsiteY612" fmla="*/ 2774347 h 6717736"/>
              <a:gd name="connsiteX613" fmla="*/ 176131 w 7371202"/>
              <a:gd name="connsiteY613" fmla="*/ 2711144 h 6717736"/>
              <a:gd name="connsiteX614" fmla="*/ 156134 w 7371202"/>
              <a:gd name="connsiteY614" fmla="*/ 2702145 h 6717736"/>
              <a:gd name="connsiteX615" fmla="*/ 153802 w 7371202"/>
              <a:gd name="connsiteY615" fmla="*/ 2698252 h 6717736"/>
              <a:gd name="connsiteX616" fmla="*/ 153314 w 7371202"/>
              <a:gd name="connsiteY616" fmla="*/ 2703064 h 6717736"/>
              <a:gd name="connsiteX617" fmla="*/ 145725 w 7371202"/>
              <a:gd name="connsiteY617" fmla="*/ 2724142 h 6717736"/>
              <a:gd name="connsiteX618" fmla="*/ 84426 w 7371202"/>
              <a:gd name="connsiteY618" fmla="*/ 2754949 h 6717736"/>
              <a:gd name="connsiteX619" fmla="*/ 50921 w 7371202"/>
              <a:gd name="connsiteY619" fmla="*/ 2717782 h 6717736"/>
              <a:gd name="connsiteX620" fmla="*/ 20004 w 7371202"/>
              <a:gd name="connsiteY620" fmla="*/ 2699933 h 6717736"/>
              <a:gd name="connsiteX621" fmla="*/ 8 w 7371202"/>
              <a:gd name="connsiteY621" fmla="*/ 2690934 h 6717736"/>
              <a:gd name="connsiteX622" fmla="*/ 18877 w 7371202"/>
              <a:gd name="connsiteY622" fmla="*/ 2666185 h 6717736"/>
              <a:gd name="connsiteX623" fmla="*/ 146884 w 7371202"/>
              <a:gd name="connsiteY623" fmla="*/ 2622968 h 6717736"/>
              <a:gd name="connsiteX624" fmla="*/ 174958 w 7371202"/>
              <a:gd name="connsiteY624" fmla="*/ 2606077 h 6717736"/>
              <a:gd name="connsiteX625" fmla="*/ 242256 w 7371202"/>
              <a:gd name="connsiteY625" fmla="*/ 2560912 h 6717736"/>
              <a:gd name="connsiteX626" fmla="*/ 306990 w 7371202"/>
              <a:gd name="connsiteY626" fmla="*/ 2532089 h 6717736"/>
              <a:gd name="connsiteX627" fmla="*/ 330421 w 7371202"/>
              <a:gd name="connsiteY627" fmla="*/ 2543070 h 6717736"/>
              <a:gd name="connsiteX628" fmla="*/ 334600 w 7371202"/>
              <a:gd name="connsiteY628" fmla="*/ 2555667 h 6717736"/>
              <a:gd name="connsiteX629" fmla="*/ 343420 w 7371202"/>
              <a:gd name="connsiteY629" fmla="*/ 2540391 h 6717736"/>
              <a:gd name="connsiteX630" fmla="*/ 390130 w 7371202"/>
              <a:gd name="connsiteY630" fmla="*/ 2518984 h 6717736"/>
              <a:gd name="connsiteX631" fmla="*/ 392232 w 7371202"/>
              <a:gd name="connsiteY631" fmla="*/ 2543112 h 6717736"/>
              <a:gd name="connsiteX632" fmla="*/ 390282 w 7371202"/>
              <a:gd name="connsiteY632" fmla="*/ 2562354 h 6717736"/>
              <a:gd name="connsiteX633" fmla="*/ 413945 w 7371202"/>
              <a:gd name="connsiteY633" fmla="*/ 2553102 h 6717736"/>
              <a:gd name="connsiteX634" fmla="*/ 417740 w 7371202"/>
              <a:gd name="connsiteY634" fmla="*/ 2542563 h 6717736"/>
              <a:gd name="connsiteX635" fmla="*/ 452555 w 7371202"/>
              <a:gd name="connsiteY635" fmla="*/ 2521927 h 6717736"/>
              <a:gd name="connsiteX636" fmla="*/ 507135 w 7371202"/>
              <a:gd name="connsiteY636" fmla="*/ 2530524 h 6717736"/>
              <a:gd name="connsiteX637" fmla="*/ 547719 w 7371202"/>
              <a:gd name="connsiteY637" fmla="*/ 2515763 h 6717736"/>
              <a:gd name="connsiteX638" fmla="*/ 565870 w 7371202"/>
              <a:gd name="connsiteY638" fmla="*/ 2516058 h 6717736"/>
              <a:gd name="connsiteX639" fmla="*/ 599120 w 7371202"/>
              <a:gd name="connsiteY639" fmla="*/ 2537801 h 6717736"/>
              <a:gd name="connsiteX640" fmla="*/ 707561 w 7371202"/>
              <a:gd name="connsiteY640" fmla="*/ 2580040 h 6717736"/>
              <a:gd name="connsiteX641" fmla="*/ 765679 w 7371202"/>
              <a:gd name="connsiteY641" fmla="*/ 2562675 h 6717736"/>
              <a:gd name="connsiteX642" fmla="*/ 763091 w 7371202"/>
              <a:gd name="connsiteY642" fmla="*/ 2543359 h 6717736"/>
              <a:gd name="connsiteX643" fmla="*/ 719768 w 7371202"/>
              <a:gd name="connsiteY643" fmla="*/ 2495430 h 6717736"/>
              <a:gd name="connsiteX644" fmla="*/ 708848 w 7371202"/>
              <a:gd name="connsiteY644" fmla="*/ 2486579 h 6717736"/>
              <a:gd name="connsiteX645" fmla="*/ 718282 w 7371202"/>
              <a:gd name="connsiteY645" fmla="*/ 2474204 h 6717736"/>
              <a:gd name="connsiteX646" fmla="*/ 722205 w 7371202"/>
              <a:gd name="connsiteY646" fmla="*/ 2471376 h 6717736"/>
              <a:gd name="connsiteX647" fmla="*/ 738998 w 7371202"/>
              <a:gd name="connsiteY647" fmla="*/ 2458157 h 6717736"/>
              <a:gd name="connsiteX648" fmla="*/ 713977 w 7371202"/>
              <a:gd name="connsiteY648" fmla="*/ 2453895 h 6717736"/>
              <a:gd name="connsiteX649" fmla="*/ 703311 w 7371202"/>
              <a:gd name="connsiteY649" fmla="*/ 2460469 h 6717736"/>
              <a:gd name="connsiteX650" fmla="*/ 688596 w 7371202"/>
              <a:gd name="connsiteY650" fmla="*/ 2462156 h 6717736"/>
              <a:gd name="connsiteX651" fmla="*/ 691776 w 7371202"/>
              <a:gd name="connsiteY651" fmla="*/ 2448717 h 6717736"/>
              <a:gd name="connsiteX652" fmla="*/ 662321 w 7371202"/>
              <a:gd name="connsiteY652" fmla="*/ 2416434 h 6717736"/>
              <a:gd name="connsiteX653" fmla="*/ 474047 w 7371202"/>
              <a:gd name="connsiteY653" fmla="*/ 2381569 h 6717736"/>
              <a:gd name="connsiteX654" fmla="*/ 434543 w 7371202"/>
              <a:gd name="connsiteY654" fmla="*/ 2358761 h 6717736"/>
              <a:gd name="connsiteX655" fmla="*/ 366836 w 7371202"/>
              <a:gd name="connsiteY655" fmla="*/ 2345132 h 6717736"/>
              <a:gd name="connsiteX656" fmla="*/ 321692 w 7371202"/>
              <a:gd name="connsiteY656" fmla="*/ 2324160 h 6717736"/>
              <a:gd name="connsiteX657" fmla="*/ 344947 w 7371202"/>
              <a:gd name="connsiteY657" fmla="*/ 2256113 h 6717736"/>
              <a:gd name="connsiteX658" fmla="*/ 396069 w 7371202"/>
              <a:gd name="connsiteY658" fmla="*/ 2227068 h 6717736"/>
              <a:gd name="connsiteX659" fmla="*/ 394270 w 7371202"/>
              <a:gd name="connsiteY659" fmla="*/ 2289681 h 6717736"/>
              <a:gd name="connsiteX660" fmla="*/ 417446 w 7371202"/>
              <a:gd name="connsiteY660" fmla="*/ 2285239 h 6717736"/>
              <a:gd name="connsiteX661" fmla="*/ 430549 w 7371202"/>
              <a:gd name="connsiteY661" fmla="*/ 2254613 h 6717736"/>
              <a:gd name="connsiteX662" fmla="*/ 493692 w 7371202"/>
              <a:gd name="connsiteY662" fmla="*/ 2232511 h 6717736"/>
              <a:gd name="connsiteX663" fmla="*/ 509151 w 7371202"/>
              <a:gd name="connsiteY663" fmla="*/ 2241435 h 6717736"/>
              <a:gd name="connsiteX664" fmla="*/ 533430 w 7371202"/>
              <a:gd name="connsiteY664" fmla="*/ 2235084 h 6717736"/>
              <a:gd name="connsiteX665" fmla="*/ 533661 w 7371202"/>
              <a:gd name="connsiteY665" fmla="*/ 2214849 h 6717736"/>
              <a:gd name="connsiteX666" fmla="*/ 532663 w 7371202"/>
              <a:gd name="connsiteY666" fmla="*/ 2188812 h 6717736"/>
              <a:gd name="connsiteX667" fmla="*/ 556454 w 7371202"/>
              <a:gd name="connsiteY667" fmla="*/ 2187271 h 6717736"/>
              <a:gd name="connsiteX668" fmla="*/ 858553 w 7371202"/>
              <a:gd name="connsiteY668" fmla="*/ 2247115 h 6717736"/>
              <a:gd name="connsiteX669" fmla="*/ 959739 w 7371202"/>
              <a:gd name="connsiteY669" fmla="*/ 2262252 h 6717736"/>
              <a:gd name="connsiteX670" fmla="*/ 987220 w 7371202"/>
              <a:gd name="connsiteY670" fmla="*/ 2278119 h 6717736"/>
              <a:gd name="connsiteX671" fmla="*/ 1033341 w 7371202"/>
              <a:gd name="connsiteY671" fmla="*/ 2289469 h 6717736"/>
              <a:gd name="connsiteX672" fmla="*/ 1008368 w 7371202"/>
              <a:gd name="connsiteY672" fmla="*/ 2356526 h 6717736"/>
              <a:gd name="connsiteX673" fmla="*/ 1067589 w 7371202"/>
              <a:gd name="connsiteY673" fmla="*/ 2337248 h 6717736"/>
              <a:gd name="connsiteX674" fmla="*/ 1125581 w 7371202"/>
              <a:gd name="connsiteY674" fmla="*/ 2312171 h 6717736"/>
              <a:gd name="connsiteX675" fmla="*/ 1221871 w 7371202"/>
              <a:gd name="connsiteY675" fmla="*/ 2339758 h 6717736"/>
              <a:gd name="connsiteX676" fmla="*/ 1230970 w 7371202"/>
              <a:gd name="connsiteY676" fmla="*/ 2375563 h 6717736"/>
              <a:gd name="connsiteX677" fmla="*/ 1253170 w 7371202"/>
              <a:gd name="connsiteY677" fmla="*/ 2380743 h 6717736"/>
              <a:gd name="connsiteX678" fmla="*/ 1260400 w 7371202"/>
              <a:gd name="connsiteY678" fmla="*/ 2372186 h 6717736"/>
              <a:gd name="connsiteX679" fmla="*/ 1352488 w 7371202"/>
              <a:gd name="connsiteY679" fmla="*/ 2351517 h 6717736"/>
              <a:gd name="connsiteX680" fmla="*/ 1390548 w 7371202"/>
              <a:gd name="connsiteY680" fmla="*/ 2368399 h 6717736"/>
              <a:gd name="connsiteX681" fmla="*/ 1399589 w 7371202"/>
              <a:gd name="connsiteY681" fmla="*/ 2370747 h 6717736"/>
              <a:gd name="connsiteX682" fmla="*/ 1404896 w 7371202"/>
              <a:gd name="connsiteY682" fmla="*/ 2361556 h 6717736"/>
              <a:gd name="connsiteX683" fmla="*/ 1419747 w 7371202"/>
              <a:gd name="connsiteY683" fmla="*/ 2375003 h 6717736"/>
              <a:gd name="connsiteX684" fmla="*/ 1419827 w 7371202"/>
              <a:gd name="connsiteY684" fmla="*/ 2376003 h 6717736"/>
              <a:gd name="connsiteX685" fmla="*/ 1430627 w 7371202"/>
              <a:gd name="connsiteY685" fmla="*/ 2378809 h 6717736"/>
              <a:gd name="connsiteX686" fmla="*/ 1470388 w 7371202"/>
              <a:gd name="connsiteY686" fmla="*/ 2417041 h 6717736"/>
              <a:gd name="connsiteX687" fmla="*/ 1585804 w 7371202"/>
              <a:gd name="connsiteY687" fmla="*/ 2435300 h 6717736"/>
              <a:gd name="connsiteX688" fmla="*/ 1605185 w 7371202"/>
              <a:gd name="connsiteY688" fmla="*/ 2441398 h 6717736"/>
              <a:gd name="connsiteX689" fmla="*/ 1646533 w 7371202"/>
              <a:gd name="connsiteY689" fmla="*/ 2447130 h 6717736"/>
              <a:gd name="connsiteX690" fmla="*/ 1661012 w 7371202"/>
              <a:gd name="connsiteY690" fmla="*/ 2460743 h 6717736"/>
              <a:gd name="connsiteX691" fmla="*/ 1678050 w 7371202"/>
              <a:gd name="connsiteY691" fmla="*/ 2459633 h 6717736"/>
              <a:gd name="connsiteX692" fmla="*/ 1688357 w 7371202"/>
              <a:gd name="connsiteY692" fmla="*/ 2465582 h 6717736"/>
              <a:gd name="connsiteX693" fmla="*/ 1698393 w 7371202"/>
              <a:gd name="connsiteY693" fmla="*/ 2475964 h 6717736"/>
              <a:gd name="connsiteX694" fmla="*/ 1709692 w 7371202"/>
              <a:gd name="connsiteY694" fmla="*/ 2480194 h 6717736"/>
              <a:gd name="connsiteX695" fmla="*/ 1709505 w 7371202"/>
              <a:gd name="connsiteY695" fmla="*/ 2468618 h 6717736"/>
              <a:gd name="connsiteX696" fmla="*/ 1706689 w 7371202"/>
              <a:gd name="connsiteY696" fmla="*/ 2441764 h 6717736"/>
              <a:gd name="connsiteX697" fmla="*/ 1716618 w 7371202"/>
              <a:gd name="connsiteY697" fmla="*/ 2424563 h 6717736"/>
              <a:gd name="connsiteX698" fmla="*/ 1733795 w 7371202"/>
              <a:gd name="connsiteY698" fmla="*/ 2434480 h 6717736"/>
              <a:gd name="connsiteX699" fmla="*/ 1740853 w 7371202"/>
              <a:gd name="connsiteY699" fmla="*/ 2450022 h 6717736"/>
              <a:gd name="connsiteX700" fmla="*/ 1774667 w 7371202"/>
              <a:gd name="connsiteY700" fmla="*/ 2478719 h 6717736"/>
              <a:gd name="connsiteX701" fmla="*/ 1824478 w 7371202"/>
              <a:gd name="connsiteY701" fmla="*/ 2507476 h 6717736"/>
              <a:gd name="connsiteX702" fmla="*/ 1847800 w 7371202"/>
              <a:gd name="connsiteY702" fmla="*/ 2518648 h 6717736"/>
              <a:gd name="connsiteX703" fmla="*/ 1853840 w 7371202"/>
              <a:gd name="connsiteY703" fmla="*/ 2492321 h 6717736"/>
              <a:gd name="connsiteX704" fmla="*/ 1851209 w 7371202"/>
              <a:gd name="connsiteY704" fmla="*/ 2477042 h 6717736"/>
              <a:gd name="connsiteX705" fmla="*/ 1864308 w 7371202"/>
              <a:gd name="connsiteY705" fmla="*/ 2466255 h 6717736"/>
              <a:gd name="connsiteX706" fmla="*/ 2001023 w 7371202"/>
              <a:gd name="connsiteY706" fmla="*/ 2439689 h 6717736"/>
              <a:gd name="connsiteX707" fmla="*/ 2010685 w 7371202"/>
              <a:gd name="connsiteY707" fmla="*/ 2426920 h 6717736"/>
              <a:gd name="connsiteX708" fmla="*/ 2040235 w 7371202"/>
              <a:gd name="connsiteY708" fmla="*/ 2423339 h 6717736"/>
              <a:gd name="connsiteX709" fmla="*/ 2166050 w 7371202"/>
              <a:gd name="connsiteY709" fmla="*/ 2459284 h 6717736"/>
              <a:gd name="connsiteX710" fmla="*/ 2254804 w 7371202"/>
              <a:gd name="connsiteY710" fmla="*/ 2476124 h 6717736"/>
              <a:gd name="connsiteX711" fmla="*/ 2294927 w 7371202"/>
              <a:gd name="connsiteY711" fmla="*/ 2474061 h 6717736"/>
              <a:gd name="connsiteX712" fmla="*/ 2324931 w 7371202"/>
              <a:gd name="connsiteY712" fmla="*/ 2477624 h 6717736"/>
              <a:gd name="connsiteX713" fmla="*/ 2422192 w 7371202"/>
              <a:gd name="connsiteY713" fmla="*/ 2515429 h 6717736"/>
              <a:gd name="connsiteX714" fmla="*/ 2441004 w 7371202"/>
              <a:gd name="connsiteY714" fmla="*/ 2519398 h 6717736"/>
              <a:gd name="connsiteX715" fmla="*/ 2413043 w 7371202"/>
              <a:gd name="connsiteY715" fmla="*/ 2497898 h 6717736"/>
              <a:gd name="connsiteX716" fmla="*/ 2332676 w 7371202"/>
              <a:gd name="connsiteY716" fmla="*/ 2438767 h 6717736"/>
              <a:gd name="connsiteX717" fmla="*/ 2300425 w 7371202"/>
              <a:gd name="connsiteY717" fmla="*/ 2443063 h 6717736"/>
              <a:gd name="connsiteX718" fmla="*/ 2281786 w 7371202"/>
              <a:gd name="connsiteY718" fmla="*/ 2447578 h 6717736"/>
              <a:gd name="connsiteX719" fmla="*/ 2250127 w 7371202"/>
              <a:gd name="connsiteY719" fmla="*/ 2419115 h 6717736"/>
              <a:gd name="connsiteX720" fmla="*/ 2111408 w 7371202"/>
              <a:gd name="connsiteY720" fmla="*/ 2397585 h 6717736"/>
              <a:gd name="connsiteX721" fmla="*/ 2061262 w 7371202"/>
              <a:gd name="connsiteY721" fmla="*/ 2417008 h 6717736"/>
              <a:gd name="connsiteX722" fmla="*/ 2044573 w 7371202"/>
              <a:gd name="connsiteY722" fmla="*/ 2402281 h 6717736"/>
              <a:gd name="connsiteX723" fmla="*/ 2073261 w 7371202"/>
              <a:gd name="connsiteY723" fmla="*/ 2388291 h 6717736"/>
              <a:gd name="connsiteX724" fmla="*/ 2103795 w 7371202"/>
              <a:gd name="connsiteY724" fmla="*/ 2383005 h 6717736"/>
              <a:gd name="connsiteX725" fmla="*/ 2105257 w 7371202"/>
              <a:gd name="connsiteY725" fmla="*/ 2368573 h 6717736"/>
              <a:gd name="connsiteX726" fmla="*/ 2100464 w 7371202"/>
              <a:gd name="connsiteY726" fmla="*/ 2353075 h 6717736"/>
              <a:gd name="connsiteX727" fmla="*/ 2078623 w 7371202"/>
              <a:gd name="connsiteY727" fmla="*/ 2335373 h 6717736"/>
              <a:gd name="connsiteX728" fmla="*/ 1923702 w 7371202"/>
              <a:gd name="connsiteY728" fmla="*/ 2294305 h 6717736"/>
              <a:gd name="connsiteX729" fmla="*/ 1893632 w 7371202"/>
              <a:gd name="connsiteY729" fmla="*/ 2259122 h 6717736"/>
              <a:gd name="connsiteX730" fmla="*/ 1831647 w 7371202"/>
              <a:gd name="connsiteY730" fmla="*/ 2180052 h 6717736"/>
              <a:gd name="connsiteX731" fmla="*/ 1767864 w 7371202"/>
              <a:gd name="connsiteY731" fmla="*/ 2163595 h 6717736"/>
              <a:gd name="connsiteX732" fmla="*/ 1742228 w 7371202"/>
              <a:gd name="connsiteY732" fmla="*/ 2156432 h 6717736"/>
              <a:gd name="connsiteX733" fmla="*/ 1575899 w 7371202"/>
              <a:gd name="connsiteY733" fmla="*/ 2111324 h 6717736"/>
              <a:gd name="connsiteX734" fmla="*/ 1546828 w 7371202"/>
              <a:gd name="connsiteY734" fmla="*/ 2102177 h 6717736"/>
              <a:gd name="connsiteX735" fmla="*/ 1529141 w 7371202"/>
              <a:gd name="connsiteY735" fmla="*/ 2061413 h 6717736"/>
              <a:gd name="connsiteX736" fmla="*/ 1509018 w 7371202"/>
              <a:gd name="connsiteY736" fmla="*/ 2044702 h 6717736"/>
              <a:gd name="connsiteX737" fmla="*/ 1467076 w 7371202"/>
              <a:gd name="connsiteY737" fmla="*/ 2045948 h 6717736"/>
              <a:gd name="connsiteX738" fmla="*/ 1431238 w 7371202"/>
              <a:gd name="connsiteY738" fmla="*/ 2004888 h 6717736"/>
              <a:gd name="connsiteX739" fmla="*/ 1429009 w 7371202"/>
              <a:gd name="connsiteY739" fmla="*/ 1973049 h 6717736"/>
              <a:gd name="connsiteX740" fmla="*/ 1420908 w 7371202"/>
              <a:gd name="connsiteY740" fmla="*/ 1963280 h 6717736"/>
              <a:gd name="connsiteX741" fmla="*/ 1413190 w 7371202"/>
              <a:gd name="connsiteY741" fmla="*/ 1976648 h 6717736"/>
              <a:gd name="connsiteX742" fmla="*/ 1412831 w 7371202"/>
              <a:gd name="connsiteY742" fmla="*/ 1989170 h 6717736"/>
              <a:gd name="connsiteX743" fmla="*/ 1397884 w 7371202"/>
              <a:gd name="connsiteY743" fmla="*/ 2011092 h 6717736"/>
              <a:gd name="connsiteX744" fmla="*/ 1377146 w 7371202"/>
              <a:gd name="connsiteY744" fmla="*/ 1991481 h 6717736"/>
              <a:gd name="connsiteX745" fmla="*/ 1380684 w 7371202"/>
              <a:gd name="connsiteY745" fmla="*/ 1965518 h 6717736"/>
              <a:gd name="connsiteX746" fmla="*/ 1361663 w 7371202"/>
              <a:gd name="connsiteY746" fmla="*/ 1946897 h 6717736"/>
              <a:gd name="connsiteX747" fmla="*/ 1350023 w 7371202"/>
              <a:gd name="connsiteY747" fmla="*/ 1963091 h 6717736"/>
              <a:gd name="connsiteX748" fmla="*/ 1346716 w 7371202"/>
              <a:gd name="connsiteY748" fmla="*/ 1968820 h 6717736"/>
              <a:gd name="connsiteX749" fmla="*/ 1290314 w 7371202"/>
              <a:gd name="connsiteY749" fmla="*/ 1987177 h 6717736"/>
              <a:gd name="connsiteX750" fmla="*/ 1216458 w 7371202"/>
              <a:gd name="connsiteY750" fmla="*/ 1944536 h 6717736"/>
              <a:gd name="connsiteX751" fmla="*/ 1195694 w 7371202"/>
              <a:gd name="connsiteY751" fmla="*/ 1889266 h 6717736"/>
              <a:gd name="connsiteX752" fmla="*/ 1194824 w 7371202"/>
              <a:gd name="connsiteY752" fmla="*/ 1870941 h 6717736"/>
              <a:gd name="connsiteX753" fmla="*/ 1167725 w 7371202"/>
              <a:gd name="connsiteY753" fmla="*/ 1878210 h 6717736"/>
              <a:gd name="connsiteX754" fmla="*/ 1171184 w 7371202"/>
              <a:gd name="connsiteY754" fmla="*/ 1915853 h 6717736"/>
              <a:gd name="connsiteX755" fmla="*/ 1155238 w 7371202"/>
              <a:gd name="connsiteY755" fmla="*/ 1911737 h 6717736"/>
              <a:gd name="connsiteX756" fmla="*/ 1150909 w 7371202"/>
              <a:gd name="connsiteY756" fmla="*/ 1855771 h 6717736"/>
              <a:gd name="connsiteX757" fmla="*/ 1151397 w 7371202"/>
              <a:gd name="connsiteY757" fmla="*/ 1850960 h 6717736"/>
              <a:gd name="connsiteX758" fmla="*/ 1178111 w 7371202"/>
              <a:gd name="connsiteY758" fmla="*/ 1820555 h 6717736"/>
              <a:gd name="connsiteX759" fmla="*/ 1282246 w 7371202"/>
              <a:gd name="connsiteY759" fmla="*/ 1842486 h 6717736"/>
              <a:gd name="connsiteX760" fmla="*/ 1327855 w 7371202"/>
              <a:gd name="connsiteY760" fmla="*/ 1822989 h 6717736"/>
              <a:gd name="connsiteX761" fmla="*/ 1343418 w 7371202"/>
              <a:gd name="connsiteY761" fmla="*/ 1803968 h 6717736"/>
              <a:gd name="connsiteX762" fmla="*/ 1349777 w 7371202"/>
              <a:gd name="connsiteY762" fmla="*/ 1777086 h 6717736"/>
              <a:gd name="connsiteX763" fmla="*/ 1328191 w 7371202"/>
              <a:gd name="connsiteY763" fmla="*/ 1774807 h 6717736"/>
              <a:gd name="connsiteX764" fmla="*/ 1278892 w 7371202"/>
              <a:gd name="connsiteY764" fmla="*/ 1776898 h 6717736"/>
              <a:gd name="connsiteX765" fmla="*/ 1234721 w 7371202"/>
              <a:gd name="connsiteY765" fmla="*/ 1746303 h 6717736"/>
              <a:gd name="connsiteX766" fmla="*/ 1145406 w 7371202"/>
              <a:gd name="connsiteY766" fmla="*/ 1694738 h 6717736"/>
              <a:gd name="connsiteX767" fmla="*/ 1127383 w 7371202"/>
              <a:gd name="connsiteY767" fmla="*/ 1702154 h 6717736"/>
              <a:gd name="connsiteX768" fmla="*/ 1113770 w 7371202"/>
              <a:gd name="connsiteY768" fmla="*/ 1701933 h 6717736"/>
              <a:gd name="connsiteX769" fmla="*/ 1074880 w 7371202"/>
              <a:gd name="connsiteY769" fmla="*/ 1682026 h 6717736"/>
              <a:gd name="connsiteX770" fmla="*/ 1016993 w 7371202"/>
              <a:gd name="connsiteY770" fmla="*/ 1679158 h 6717736"/>
              <a:gd name="connsiteX771" fmla="*/ 1000073 w 7371202"/>
              <a:gd name="connsiteY771" fmla="*/ 1684665 h 6717736"/>
              <a:gd name="connsiteX772" fmla="*/ 978742 w 7371202"/>
              <a:gd name="connsiteY772" fmla="*/ 1697810 h 6717736"/>
              <a:gd name="connsiteX773" fmla="*/ 958490 w 7371202"/>
              <a:gd name="connsiteY773" fmla="*/ 1673387 h 6717736"/>
              <a:gd name="connsiteX774" fmla="*/ 975491 w 7371202"/>
              <a:gd name="connsiteY774" fmla="*/ 1604275 h 6717736"/>
              <a:gd name="connsiteX775" fmla="*/ 1012768 w 7371202"/>
              <a:gd name="connsiteY775" fmla="*/ 1595244 h 6717736"/>
              <a:gd name="connsiteX776" fmla="*/ 1050403 w 7371202"/>
              <a:gd name="connsiteY776" fmla="*/ 1573689 h 6717736"/>
              <a:gd name="connsiteX777" fmla="*/ 1045402 w 7371202"/>
              <a:gd name="connsiteY777" fmla="*/ 1614086 h 6717736"/>
              <a:gd name="connsiteX778" fmla="*/ 1058911 w 7371202"/>
              <a:gd name="connsiteY778" fmla="*/ 1642254 h 6717736"/>
              <a:gd name="connsiteX779" fmla="*/ 1095572 w 7371202"/>
              <a:gd name="connsiteY779" fmla="*/ 1630321 h 6717736"/>
              <a:gd name="connsiteX780" fmla="*/ 1116774 w 7371202"/>
              <a:gd name="connsiteY780" fmla="*/ 1609463 h 6717736"/>
              <a:gd name="connsiteX781" fmla="*/ 1151255 w 7371202"/>
              <a:gd name="connsiteY781" fmla="*/ 1637008 h 6717736"/>
              <a:gd name="connsiteX782" fmla="*/ 1233396 w 7371202"/>
              <a:gd name="connsiteY782" fmla="*/ 1597867 h 6717736"/>
              <a:gd name="connsiteX783" fmla="*/ 1366963 w 7371202"/>
              <a:gd name="connsiteY783" fmla="*/ 1616421 h 6717736"/>
              <a:gd name="connsiteX784" fmla="*/ 1532675 w 7371202"/>
              <a:gd name="connsiteY784" fmla="*/ 1658628 h 6717736"/>
              <a:gd name="connsiteX785" fmla="*/ 1549108 w 7371202"/>
              <a:gd name="connsiteY785" fmla="*/ 1657932 h 6717736"/>
              <a:gd name="connsiteX786" fmla="*/ 1555468 w 7371202"/>
              <a:gd name="connsiteY786" fmla="*/ 1631050 h 6717736"/>
              <a:gd name="connsiteX787" fmla="*/ 1549676 w 7371202"/>
              <a:gd name="connsiteY787" fmla="*/ 1589516 h 6717736"/>
              <a:gd name="connsiteX788" fmla="*/ 1545498 w 7371202"/>
              <a:gd name="connsiteY788" fmla="*/ 1576919 h 6717736"/>
              <a:gd name="connsiteX789" fmla="*/ 1529065 w 7371202"/>
              <a:gd name="connsiteY789" fmla="*/ 1577616 h 6717736"/>
              <a:gd name="connsiteX790" fmla="*/ 1505043 w 7371202"/>
              <a:gd name="connsiteY790" fmla="*/ 1599391 h 6717736"/>
              <a:gd name="connsiteX791" fmla="*/ 1490919 w 7371202"/>
              <a:gd name="connsiteY791" fmla="*/ 1568322 h 6717736"/>
              <a:gd name="connsiteX792" fmla="*/ 1485997 w 7371202"/>
              <a:gd name="connsiteY792" fmla="*/ 1545112 h 6717736"/>
              <a:gd name="connsiteX793" fmla="*/ 1457900 w 7371202"/>
              <a:gd name="connsiteY793" fmla="*/ 1526344 h 6717736"/>
              <a:gd name="connsiteX794" fmla="*/ 1397425 w 7371202"/>
              <a:gd name="connsiteY794" fmla="*/ 1504158 h 6717736"/>
              <a:gd name="connsiteX795" fmla="*/ 1352895 w 7371202"/>
              <a:gd name="connsiteY795" fmla="*/ 1486088 h 6717736"/>
              <a:gd name="connsiteX796" fmla="*/ 1341719 w 7371202"/>
              <a:gd name="connsiteY796" fmla="*/ 1461812 h 6717736"/>
              <a:gd name="connsiteX797" fmla="*/ 1348078 w 7371202"/>
              <a:gd name="connsiteY797" fmla="*/ 1434931 h 6717736"/>
              <a:gd name="connsiteX798" fmla="*/ 1306752 w 7371202"/>
              <a:gd name="connsiteY798" fmla="*/ 1439079 h 6717736"/>
              <a:gd name="connsiteX799" fmla="*/ 1283472 w 7371202"/>
              <a:gd name="connsiteY799" fmla="*/ 1471467 h 6717736"/>
              <a:gd name="connsiteX800" fmla="*/ 1242712 w 7371202"/>
              <a:gd name="connsiteY800" fmla="*/ 1407198 h 6717736"/>
              <a:gd name="connsiteX801" fmla="*/ 1198670 w 7371202"/>
              <a:gd name="connsiteY801" fmla="*/ 1384316 h 6717736"/>
              <a:gd name="connsiteX802" fmla="*/ 1106071 w 7371202"/>
              <a:gd name="connsiteY802" fmla="*/ 1374137 h 6717736"/>
              <a:gd name="connsiteX803" fmla="*/ 1084230 w 7371202"/>
              <a:gd name="connsiteY803" fmla="*/ 1356435 h 6717736"/>
              <a:gd name="connsiteX804" fmla="*/ 1007297 w 7371202"/>
              <a:gd name="connsiteY804" fmla="*/ 1299287 h 6717736"/>
              <a:gd name="connsiteX805" fmla="*/ 970381 w 7371202"/>
              <a:gd name="connsiteY805" fmla="*/ 1295796 h 6717736"/>
              <a:gd name="connsiteX806" fmla="*/ 908443 w 7371202"/>
              <a:gd name="connsiteY806" fmla="*/ 1288044 h 6717736"/>
              <a:gd name="connsiteX807" fmla="*/ 895677 w 7371202"/>
              <a:gd name="connsiteY807" fmla="*/ 1270489 h 6717736"/>
              <a:gd name="connsiteX808" fmla="*/ 902164 w 7371202"/>
              <a:gd name="connsiteY808" fmla="*/ 1251319 h 6717736"/>
              <a:gd name="connsiteX809" fmla="*/ 905344 w 7371202"/>
              <a:gd name="connsiteY809" fmla="*/ 1237878 h 6717736"/>
              <a:gd name="connsiteX810" fmla="*/ 864249 w 7371202"/>
              <a:gd name="connsiteY810" fmla="*/ 1221790 h 6717736"/>
              <a:gd name="connsiteX811" fmla="*/ 843534 w 7371202"/>
              <a:gd name="connsiteY811" fmla="*/ 1237838 h 6717736"/>
              <a:gd name="connsiteX812" fmla="*/ 786517 w 7371202"/>
              <a:gd name="connsiteY812" fmla="*/ 1253294 h 6717736"/>
              <a:gd name="connsiteX813" fmla="*/ 786262 w 7371202"/>
              <a:gd name="connsiteY813" fmla="*/ 1237870 h 6717736"/>
              <a:gd name="connsiteX814" fmla="*/ 787955 w 7371202"/>
              <a:gd name="connsiteY814" fmla="*/ 1203203 h 6717736"/>
              <a:gd name="connsiteX815" fmla="*/ 752501 w 7371202"/>
              <a:gd name="connsiteY815" fmla="*/ 1185280 h 6717736"/>
              <a:gd name="connsiteX816" fmla="*/ 712022 w 7371202"/>
              <a:gd name="connsiteY816" fmla="*/ 1172094 h 6717736"/>
              <a:gd name="connsiteX817" fmla="*/ 704281 w 7371202"/>
              <a:gd name="connsiteY817" fmla="*/ 1149801 h 6717736"/>
              <a:gd name="connsiteX818" fmla="*/ 693720 w 7371202"/>
              <a:gd name="connsiteY818" fmla="*/ 1128427 h 6717736"/>
              <a:gd name="connsiteX819" fmla="*/ 679491 w 7371202"/>
              <a:gd name="connsiteY819" fmla="*/ 1125305 h 6717736"/>
              <a:gd name="connsiteX820" fmla="*/ 663417 w 7371202"/>
              <a:gd name="connsiteY820" fmla="*/ 1113479 h 6717736"/>
              <a:gd name="connsiteX821" fmla="*/ 677390 w 7371202"/>
              <a:gd name="connsiteY821" fmla="*/ 1101177 h 6717736"/>
              <a:gd name="connsiteX822" fmla="*/ 671599 w 7371202"/>
              <a:gd name="connsiteY822" fmla="*/ 1059642 h 6717736"/>
              <a:gd name="connsiteX823" fmla="*/ 733338 w 7371202"/>
              <a:gd name="connsiteY823" fmla="*/ 952707 h 6717736"/>
              <a:gd name="connsiteX824" fmla="*/ 748692 w 7371202"/>
              <a:gd name="connsiteY824" fmla="*/ 989578 h 6717736"/>
              <a:gd name="connsiteX825" fmla="*/ 799141 w 7371202"/>
              <a:gd name="connsiteY825" fmla="*/ 1056897 h 6717736"/>
              <a:gd name="connsiteX826" fmla="*/ 848696 w 7371202"/>
              <a:gd name="connsiteY826" fmla="*/ 1070231 h 6717736"/>
              <a:gd name="connsiteX827" fmla="*/ 869179 w 7371202"/>
              <a:gd name="connsiteY827" fmla="*/ 1074418 h 6717736"/>
              <a:gd name="connsiteX828" fmla="*/ 869412 w 7371202"/>
              <a:gd name="connsiteY828" fmla="*/ 1054184 h 6717736"/>
              <a:gd name="connsiteX829" fmla="*/ 864618 w 7371202"/>
              <a:gd name="connsiteY829" fmla="*/ 1038687 h 6717736"/>
              <a:gd name="connsiteX830" fmla="*/ 863620 w 7371202"/>
              <a:gd name="connsiteY830" fmla="*/ 1012649 h 6717736"/>
              <a:gd name="connsiteX831" fmla="*/ 889744 w 7371202"/>
              <a:gd name="connsiteY831" fmla="*/ 1015001 h 6717736"/>
              <a:gd name="connsiteX832" fmla="*/ 925813 w 7371202"/>
              <a:gd name="connsiteY832" fmla="*/ 1035826 h 6717736"/>
              <a:gd name="connsiteX833" fmla="*/ 1009336 w 7371202"/>
              <a:gd name="connsiteY833" fmla="*/ 1045857 h 6717736"/>
              <a:gd name="connsiteX834" fmla="*/ 1019643 w 7371202"/>
              <a:gd name="connsiteY834" fmla="*/ 1051808 h 6717736"/>
              <a:gd name="connsiteX835" fmla="*/ 1029460 w 7371202"/>
              <a:gd name="connsiteY835" fmla="*/ 1062568 h 6717736"/>
              <a:gd name="connsiteX836" fmla="*/ 1040868 w 7371202"/>
              <a:gd name="connsiteY836" fmla="*/ 1066609 h 6717736"/>
              <a:gd name="connsiteX837" fmla="*/ 1041229 w 7371202"/>
              <a:gd name="connsiteY837" fmla="*/ 1054086 h 6717736"/>
              <a:gd name="connsiteX838" fmla="*/ 1039614 w 7371202"/>
              <a:gd name="connsiteY838" fmla="*/ 1025148 h 6717736"/>
              <a:gd name="connsiteX839" fmla="*/ 1050639 w 7371202"/>
              <a:gd name="connsiteY839" fmla="*/ 1006052 h 6717736"/>
              <a:gd name="connsiteX840" fmla="*/ 1067815 w 7371202"/>
              <a:gd name="connsiteY840" fmla="*/ 1015969 h 6717736"/>
              <a:gd name="connsiteX841" fmla="*/ 1074326 w 7371202"/>
              <a:gd name="connsiteY841" fmla="*/ 1032458 h 6717736"/>
              <a:gd name="connsiteX842" fmla="*/ 1107703 w 7371202"/>
              <a:gd name="connsiteY842" fmla="*/ 1061913 h 6717736"/>
              <a:gd name="connsiteX843" fmla="*/ 1157514 w 7371202"/>
              <a:gd name="connsiteY843" fmla="*/ 1090671 h 6717736"/>
              <a:gd name="connsiteX844" fmla="*/ 1180946 w 7371202"/>
              <a:gd name="connsiteY844" fmla="*/ 1101653 h 6717736"/>
              <a:gd name="connsiteX845" fmla="*/ 1188407 w 7371202"/>
              <a:gd name="connsiteY845" fmla="*/ 1072862 h 6717736"/>
              <a:gd name="connsiteX846" fmla="*/ 1186435 w 7371202"/>
              <a:gd name="connsiteY846" fmla="*/ 1056446 h 6717736"/>
              <a:gd name="connsiteX847" fmla="*/ 1200407 w 7371202"/>
              <a:gd name="connsiteY847" fmla="*/ 1044145 h 6717736"/>
              <a:gd name="connsiteX848" fmla="*/ 1342155 w 7371202"/>
              <a:gd name="connsiteY848" fmla="*/ 1008863 h 6717736"/>
              <a:gd name="connsiteX849" fmla="*/ 1352692 w 7371202"/>
              <a:gd name="connsiteY849" fmla="*/ 994578 h 6717736"/>
              <a:gd name="connsiteX850" fmla="*/ 1383225 w 7371202"/>
              <a:gd name="connsiteY850" fmla="*/ 989293 h 6717736"/>
              <a:gd name="connsiteX851" fmla="*/ 1510791 w 7371202"/>
              <a:gd name="connsiteY851" fmla="*/ 1022206 h 6717736"/>
              <a:gd name="connsiteX852" fmla="*/ 1601185 w 7371202"/>
              <a:gd name="connsiteY852" fmla="*/ 1036203 h 6717736"/>
              <a:gd name="connsiteX853" fmla="*/ 1642511 w 7371202"/>
              <a:gd name="connsiteY853" fmla="*/ 1032057 h 6717736"/>
              <a:gd name="connsiteX854" fmla="*/ 1673173 w 7371202"/>
              <a:gd name="connsiteY854" fmla="*/ 1034483 h 6717736"/>
              <a:gd name="connsiteX855" fmla="*/ 1771308 w 7371202"/>
              <a:gd name="connsiteY855" fmla="*/ 1070772 h 6717736"/>
              <a:gd name="connsiteX856" fmla="*/ 1889184 w 7371202"/>
              <a:gd name="connsiteY856" fmla="*/ 1100636 h 6717736"/>
              <a:gd name="connsiteX857" fmla="*/ 1925973 w 7371202"/>
              <a:gd name="connsiteY857" fmla="*/ 1096416 h 6717736"/>
              <a:gd name="connsiteX858" fmla="*/ 1992576 w 7371202"/>
              <a:gd name="connsiteY858" fmla="*/ 1111955 h 6717736"/>
              <a:gd name="connsiteX859" fmla="*/ 2034901 w 7371202"/>
              <a:gd name="connsiteY859" fmla="*/ 1133845 h 6717736"/>
              <a:gd name="connsiteX860" fmla="*/ 2185770 w 7371202"/>
              <a:gd name="connsiteY860" fmla="*/ 1170029 h 6717736"/>
              <a:gd name="connsiteX861" fmla="*/ 2224173 w 7371202"/>
              <a:gd name="connsiteY861" fmla="*/ 1194746 h 6717736"/>
              <a:gd name="connsiteX862" fmla="*/ 2248091 w 7371202"/>
              <a:gd name="connsiteY862" fmla="*/ 1200917 h 6717736"/>
              <a:gd name="connsiteX863" fmla="*/ 2318002 w 7371202"/>
              <a:gd name="connsiteY863" fmla="*/ 1210728 h 6717736"/>
              <a:gd name="connsiteX864" fmla="*/ 2402524 w 7371202"/>
              <a:gd name="connsiteY864" fmla="*/ 1246797 h 6717736"/>
              <a:gd name="connsiteX865" fmla="*/ 2450617 w 7371202"/>
              <a:gd name="connsiteY865" fmla="*/ 1274562 h 6717736"/>
              <a:gd name="connsiteX866" fmla="*/ 2523116 w 7371202"/>
              <a:gd name="connsiteY866" fmla="*/ 1303689 h 6717736"/>
              <a:gd name="connsiteX867" fmla="*/ 2711029 w 7371202"/>
              <a:gd name="connsiteY867" fmla="*/ 1351077 h 6717736"/>
              <a:gd name="connsiteX868" fmla="*/ 2881049 w 7371202"/>
              <a:gd name="connsiteY868" fmla="*/ 1413593 h 6717736"/>
              <a:gd name="connsiteX869" fmla="*/ 2906985 w 7371202"/>
              <a:gd name="connsiteY869" fmla="*/ 1421914 h 6717736"/>
              <a:gd name="connsiteX870" fmla="*/ 2911463 w 7371202"/>
              <a:gd name="connsiteY870" fmla="*/ 1418502 h 6717736"/>
              <a:gd name="connsiteX871" fmla="*/ 2917283 w 7371202"/>
              <a:gd name="connsiteY871" fmla="*/ 1424431 h 6717736"/>
              <a:gd name="connsiteX872" fmla="*/ 2918192 w 7371202"/>
              <a:gd name="connsiteY872" fmla="*/ 1425508 h 6717736"/>
              <a:gd name="connsiteX873" fmla="*/ 3051488 w 7371202"/>
              <a:gd name="connsiteY873" fmla="*/ 1468275 h 6717736"/>
              <a:gd name="connsiteX874" fmla="*/ 3063911 w 7371202"/>
              <a:gd name="connsiteY874" fmla="*/ 1458639 h 6717736"/>
              <a:gd name="connsiteX875" fmla="*/ 3062012 w 7371202"/>
              <a:gd name="connsiteY875" fmla="*/ 1444465 h 6717736"/>
              <a:gd name="connsiteX876" fmla="*/ 3030219 w 7371202"/>
              <a:gd name="connsiteY876" fmla="*/ 1409293 h 6717736"/>
              <a:gd name="connsiteX877" fmla="*/ 3022205 w 7371202"/>
              <a:gd name="connsiteY877" fmla="*/ 1402798 h 6717736"/>
              <a:gd name="connsiteX878" fmla="*/ 3029129 w 7371202"/>
              <a:gd name="connsiteY878" fmla="*/ 1393716 h 6717736"/>
              <a:gd name="connsiteX879" fmla="*/ 3032008 w 7371202"/>
              <a:gd name="connsiteY879" fmla="*/ 1391642 h 6717736"/>
              <a:gd name="connsiteX880" fmla="*/ 3044331 w 7371202"/>
              <a:gd name="connsiteY880" fmla="*/ 1381941 h 6717736"/>
              <a:gd name="connsiteX881" fmla="*/ 3025970 w 7371202"/>
              <a:gd name="connsiteY881" fmla="*/ 1378814 h 6717736"/>
              <a:gd name="connsiteX882" fmla="*/ 3018142 w 7371202"/>
              <a:gd name="connsiteY882" fmla="*/ 1383637 h 6717736"/>
              <a:gd name="connsiteX883" fmla="*/ 3007344 w 7371202"/>
              <a:gd name="connsiteY883" fmla="*/ 1384876 h 6717736"/>
              <a:gd name="connsiteX884" fmla="*/ 3009677 w 7371202"/>
              <a:gd name="connsiteY884" fmla="*/ 1375013 h 6717736"/>
              <a:gd name="connsiteX885" fmla="*/ 3008036 w 7371202"/>
              <a:gd name="connsiteY885" fmla="*/ 1357978 h 6717736"/>
              <a:gd name="connsiteX886" fmla="*/ 2993452 w 7371202"/>
              <a:gd name="connsiteY886" fmla="*/ 1351922 h 6717736"/>
              <a:gd name="connsiteX887" fmla="*/ 2988063 w 7371202"/>
              <a:gd name="connsiteY887" fmla="*/ 1351322 h 6717736"/>
              <a:gd name="connsiteX888" fmla="*/ 2849900 w 7371202"/>
              <a:gd name="connsiteY888" fmla="*/ 1325738 h 6717736"/>
              <a:gd name="connsiteX889" fmla="*/ 2820910 w 7371202"/>
              <a:gd name="connsiteY889" fmla="*/ 1309000 h 6717736"/>
              <a:gd name="connsiteX890" fmla="*/ 2771224 w 7371202"/>
              <a:gd name="connsiteY890" fmla="*/ 1298999 h 6717736"/>
              <a:gd name="connsiteX891" fmla="*/ 2738095 w 7371202"/>
              <a:gd name="connsiteY891" fmla="*/ 1283609 h 6717736"/>
              <a:gd name="connsiteX892" fmla="*/ 2741178 w 7371202"/>
              <a:gd name="connsiteY892" fmla="*/ 1257929 h 6717736"/>
              <a:gd name="connsiteX893" fmla="*/ 2682503 w 7371202"/>
              <a:gd name="connsiteY893" fmla="*/ 1237854 h 6717736"/>
              <a:gd name="connsiteX894" fmla="*/ 2664328 w 7371202"/>
              <a:gd name="connsiteY894" fmla="*/ 1201901 h 6717736"/>
              <a:gd name="connsiteX895" fmla="*/ 2663713 w 7371202"/>
              <a:gd name="connsiteY895" fmla="*/ 1199000 h 6717736"/>
              <a:gd name="connsiteX896" fmla="*/ 2632877 w 7371202"/>
              <a:gd name="connsiteY896" fmla="*/ 1117545 h 6717736"/>
              <a:gd name="connsiteX897" fmla="*/ 2592270 w 7371202"/>
              <a:gd name="connsiteY897" fmla="*/ 1096647 h 6717736"/>
              <a:gd name="connsiteX898" fmla="*/ 2553276 w 7371202"/>
              <a:gd name="connsiteY898" fmla="*/ 1104686 h 6717736"/>
              <a:gd name="connsiteX899" fmla="*/ 2545407 w 7371202"/>
              <a:gd name="connsiteY899" fmla="*/ 1074683 h 6717736"/>
              <a:gd name="connsiteX900" fmla="*/ 2507747 w 7371202"/>
              <a:gd name="connsiteY900" fmla="*/ 1060578 h 6717736"/>
              <a:gd name="connsiteX901" fmla="*/ 2464576 w 7371202"/>
              <a:gd name="connsiteY901" fmla="*/ 1056021 h 6717736"/>
              <a:gd name="connsiteX902" fmla="*/ 2450834 w 7371202"/>
              <a:gd name="connsiteY902" fmla="*/ 1048087 h 6717736"/>
              <a:gd name="connsiteX903" fmla="*/ 2282533 w 7371202"/>
              <a:gd name="connsiteY903" fmla="*/ 986564 h 6717736"/>
              <a:gd name="connsiteX904" fmla="*/ 2239490 w 7371202"/>
              <a:gd name="connsiteY904" fmla="*/ 989719 h 6717736"/>
              <a:gd name="connsiteX905" fmla="*/ 2228209 w 7371202"/>
              <a:gd name="connsiteY905" fmla="*/ 993390 h 6717736"/>
              <a:gd name="connsiteX906" fmla="*/ 2156326 w 7371202"/>
              <a:gd name="connsiteY906" fmla="*/ 967165 h 6717736"/>
              <a:gd name="connsiteX907" fmla="*/ 2122101 w 7371202"/>
              <a:gd name="connsiteY907" fmla="*/ 955044 h 6717736"/>
              <a:gd name="connsiteX908" fmla="*/ 2120615 w 7371202"/>
              <a:gd name="connsiteY908" fmla="*/ 933817 h 6717736"/>
              <a:gd name="connsiteX909" fmla="*/ 2133845 w 7371202"/>
              <a:gd name="connsiteY909" fmla="*/ 910903 h 6717736"/>
              <a:gd name="connsiteX910" fmla="*/ 2111644 w 7371202"/>
              <a:gd name="connsiteY910" fmla="*/ 905723 h 6717736"/>
              <a:gd name="connsiteX911" fmla="*/ 2083060 w 7371202"/>
              <a:gd name="connsiteY911" fmla="*/ 891766 h 6717736"/>
              <a:gd name="connsiteX912" fmla="*/ 1885455 w 7371202"/>
              <a:gd name="connsiteY912" fmla="*/ 841331 h 6717736"/>
              <a:gd name="connsiteX913" fmla="*/ 1854051 w 7371202"/>
              <a:gd name="connsiteY913" fmla="*/ 828292 h 6717736"/>
              <a:gd name="connsiteX914" fmla="*/ 1785706 w 7371202"/>
              <a:gd name="connsiteY914" fmla="*/ 776103 h 6717736"/>
              <a:gd name="connsiteX915" fmla="*/ 1679854 w 7371202"/>
              <a:gd name="connsiteY915" fmla="*/ 753180 h 6717736"/>
              <a:gd name="connsiteX916" fmla="*/ 1643529 w 7371202"/>
              <a:gd name="connsiteY916" fmla="*/ 716931 h 6717736"/>
              <a:gd name="connsiteX917" fmla="*/ 1597282 w 7371202"/>
              <a:gd name="connsiteY917" fmla="*/ 697868 h 6717736"/>
              <a:gd name="connsiteX918" fmla="*/ 1545649 w 7371202"/>
              <a:gd name="connsiteY918" fmla="*/ 696065 h 6717736"/>
              <a:gd name="connsiteX919" fmla="*/ 1489480 w 7371202"/>
              <a:gd name="connsiteY919" fmla="*/ 694188 h 6717736"/>
              <a:gd name="connsiteX920" fmla="*/ 1454743 w 7371202"/>
              <a:gd name="connsiteY920" fmla="*/ 651220 h 6717736"/>
              <a:gd name="connsiteX921" fmla="*/ 1471282 w 7371202"/>
              <a:gd name="connsiteY921" fmla="*/ 622576 h 6717736"/>
              <a:gd name="connsiteX922" fmla="*/ 1507582 w 7371202"/>
              <a:gd name="connsiteY922" fmla="*/ 623166 h 6717736"/>
              <a:gd name="connsiteX923" fmla="*/ 1584364 w 7371202"/>
              <a:gd name="connsiteY923" fmla="*/ 636943 h 6717736"/>
              <a:gd name="connsiteX924" fmla="*/ 1595029 w 7371202"/>
              <a:gd name="connsiteY924" fmla="*/ 630370 h 6717736"/>
              <a:gd name="connsiteX925" fmla="*/ 1623079 w 7371202"/>
              <a:gd name="connsiteY925" fmla="*/ 577821 h 6717736"/>
              <a:gd name="connsiteX926" fmla="*/ 1627001 w 7371202"/>
              <a:gd name="connsiteY926" fmla="*/ 574993 h 6717736"/>
              <a:gd name="connsiteX927" fmla="*/ 1647508 w 7371202"/>
              <a:gd name="connsiteY927" fmla="*/ 614840 h 6717736"/>
              <a:gd name="connsiteX928" fmla="*/ 1678785 w 7371202"/>
              <a:gd name="connsiteY928" fmla="*/ 620167 h 6717736"/>
              <a:gd name="connsiteX929" fmla="*/ 1703063 w 7371202"/>
              <a:gd name="connsiteY929" fmla="*/ 613815 h 6717736"/>
              <a:gd name="connsiteX930" fmla="*/ 1729802 w 7371202"/>
              <a:gd name="connsiteY930" fmla="*/ 619068 h 6717736"/>
              <a:gd name="connsiteX931" fmla="*/ 1755693 w 7371202"/>
              <a:gd name="connsiteY931" fmla="*/ 641655 h 6717736"/>
              <a:gd name="connsiteX932" fmla="*/ 1778022 w 7371202"/>
              <a:gd name="connsiteY932" fmla="*/ 654547 h 6717736"/>
              <a:gd name="connsiteX933" fmla="*/ 1815195 w 7371202"/>
              <a:gd name="connsiteY933" fmla="*/ 673462 h 6717736"/>
              <a:gd name="connsiteX934" fmla="*/ 1857623 w 7371202"/>
              <a:gd name="connsiteY934" fmla="*/ 667406 h 6717736"/>
              <a:gd name="connsiteX935" fmla="*/ 1889619 w 7371202"/>
              <a:gd name="connsiteY935" fmla="*/ 647687 h 6717736"/>
              <a:gd name="connsiteX936" fmla="*/ 1951811 w 7371202"/>
              <a:gd name="connsiteY936" fmla="*/ 670864 h 6717736"/>
              <a:gd name="connsiteX937" fmla="*/ 2129549 w 7371202"/>
              <a:gd name="connsiteY937" fmla="*/ 720013 h 6717736"/>
              <a:gd name="connsiteX938" fmla="*/ 2168287 w 7371202"/>
              <a:gd name="connsiteY938" fmla="*/ 696550 h 6717736"/>
              <a:gd name="connsiteX939" fmla="*/ 2178568 w 7371202"/>
              <a:gd name="connsiteY939" fmla="*/ 666841 h 6717736"/>
              <a:gd name="connsiteX940" fmla="*/ 2188643 w 7371202"/>
              <a:gd name="connsiteY940" fmla="*/ 693025 h 6717736"/>
              <a:gd name="connsiteX941" fmla="*/ 2301412 w 7371202"/>
              <a:gd name="connsiteY941" fmla="*/ 791232 h 6717736"/>
              <a:gd name="connsiteX942" fmla="*/ 2344352 w 7371202"/>
              <a:gd name="connsiteY942" fmla="*/ 816024 h 6717736"/>
              <a:gd name="connsiteX943" fmla="*/ 2359196 w 7371202"/>
              <a:gd name="connsiteY943" fmla="*/ 822048 h 6717736"/>
              <a:gd name="connsiteX944" fmla="*/ 2365196 w 7371202"/>
              <a:gd name="connsiteY944" fmla="*/ 807689 h 6717736"/>
              <a:gd name="connsiteX945" fmla="*/ 2381989 w 7371202"/>
              <a:gd name="connsiteY945" fmla="*/ 794469 h 6717736"/>
              <a:gd name="connsiteX946" fmla="*/ 2400755 w 7371202"/>
              <a:gd name="connsiteY946" fmla="*/ 797665 h 6717736"/>
              <a:gd name="connsiteX947" fmla="*/ 2425392 w 7371202"/>
              <a:gd name="connsiteY947" fmla="*/ 778792 h 6717736"/>
              <a:gd name="connsiteX948" fmla="*/ 2434700 w 7371202"/>
              <a:gd name="connsiteY948" fmla="*/ 758704 h 6717736"/>
              <a:gd name="connsiteX949" fmla="*/ 2454695 w 7371202"/>
              <a:gd name="connsiteY949" fmla="*/ 767702 h 6717736"/>
              <a:gd name="connsiteX950" fmla="*/ 2494711 w 7371202"/>
              <a:gd name="connsiteY950" fmla="*/ 821359 h 6717736"/>
              <a:gd name="connsiteX951" fmla="*/ 2516785 w 7371202"/>
              <a:gd name="connsiteY951" fmla="*/ 818826 h 6717736"/>
              <a:gd name="connsiteX952" fmla="*/ 2524502 w 7371202"/>
              <a:gd name="connsiteY952" fmla="*/ 805460 h 6717736"/>
              <a:gd name="connsiteX953" fmla="*/ 2542039 w 7371202"/>
              <a:gd name="connsiteY953" fmla="*/ 802853 h 6717736"/>
              <a:gd name="connsiteX954" fmla="*/ 2595028 w 7371202"/>
              <a:gd name="connsiteY954" fmla="*/ 818171 h 6717736"/>
              <a:gd name="connsiteX955" fmla="*/ 2681395 w 7371202"/>
              <a:gd name="connsiteY955" fmla="*/ 862943 h 6717736"/>
              <a:gd name="connsiteX956" fmla="*/ 2746408 w 7371202"/>
              <a:gd name="connsiteY956" fmla="*/ 885203 h 6717736"/>
              <a:gd name="connsiteX957" fmla="*/ 2863054 w 7371202"/>
              <a:gd name="connsiteY957" fmla="*/ 909264 h 6717736"/>
              <a:gd name="connsiteX958" fmla="*/ 2937630 w 7371202"/>
              <a:gd name="connsiteY958" fmla="*/ 926860 h 6717736"/>
              <a:gd name="connsiteX959" fmla="*/ 2982288 w 7371202"/>
              <a:gd name="connsiteY959" fmla="*/ 952643 h 6717736"/>
              <a:gd name="connsiteX960" fmla="*/ 3002285 w 7371202"/>
              <a:gd name="connsiteY960" fmla="*/ 961642 h 6717736"/>
              <a:gd name="connsiteX961" fmla="*/ 3097702 w 7371202"/>
              <a:gd name="connsiteY961" fmla="*/ 970904 h 6717736"/>
              <a:gd name="connsiteX962" fmla="*/ 3307100 w 7371202"/>
              <a:gd name="connsiteY962" fmla="*/ 1048514 h 6717736"/>
              <a:gd name="connsiteX963" fmla="*/ 3423768 w 7371202"/>
              <a:gd name="connsiteY963" fmla="*/ 1108235 h 6717736"/>
              <a:gd name="connsiteX964" fmla="*/ 3549002 w 7371202"/>
              <a:gd name="connsiteY964" fmla="*/ 1137255 h 6717736"/>
              <a:gd name="connsiteX965" fmla="*/ 3569485 w 7371202"/>
              <a:gd name="connsiteY965" fmla="*/ 1141444 h 6717736"/>
              <a:gd name="connsiteX966" fmla="*/ 3788827 w 7371202"/>
              <a:gd name="connsiteY966" fmla="*/ 1237528 h 6717736"/>
              <a:gd name="connsiteX967" fmla="*/ 3908708 w 7371202"/>
              <a:gd name="connsiteY967" fmla="*/ 1285736 h 6717736"/>
              <a:gd name="connsiteX968" fmla="*/ 4007591 w 7371202"/>
              <a:gd name="connsiteY968" fmla="*/ 1334610 h 6717736"/>
              <a:gd name="connsiteX969" fmla="*/ 4010979 w 7371202"/>
              <a:gd name="connsiteY969" fmla="*/ 1330467 h 6717736"/>
              <a:gd name="connsiteX970" fmla="*/ 4023466 w 7371202"/>
              <a:gd name="connsiteY970" fmla="*/ 1330671 h 6717736"/>
              <a:gd name="connsiteX971" fmla="*/ 4045873 w 7371202"/>
              <a:gd name="connsiteY971" fmla="*/ 1326791 h 6717736"/>
              <a:gd name="connsiteX972" fmla="*/ 4046947 w 7371202"/>
              <a:gd name="connsiteY972" fmla="*/ 1316200 h 6717736"/>
              <a:gd name="connsiteX973" fmla="*/ 4043430 w 7371202"/>
              <a:gd name="connsiteY973" fmla="*/ 1304828 h 6717736"/>
              <a:gd name="connsiteX974" fmla="*/ 4027401 w 7371202"/>
              <a:gd name="connsiteY974" fmla="*/ 1291837 h 6717736"/>
              <a:gd name="connsiteX975" fmla="*/ 3913714 w 7371202"/>
              <a:gd name="connsiteY975" fmla="*/ 1261700 h 6717736"/>
              <a:gd name="connsiteX976" fmla="*/ 3891648 w 7371202"/>
              <a:gd name="connsiteY976" fmla="*/ 1235881 h 6717736"/>
              <a:gd name="connsiteX977" fmla="*/ 3846161 w 7371202"/>
              <a:gd name="connsiteY977" fmla="*/ 1177855 h 6717736"/>
              <a:gd name="connsiteX978" fmla="*/ 3799354 w 7371202"/>
              <a:gd name="connsiteY978" fmla="*/ 1165779 h 6717736"/>
              <a:gd name="connsiteX979" fmla="*/ 3780542 w 7371202"/>
              <a:gd name="connsiteY979" fmla="*/ 1160522 h 6717736"/>
              <a:gd name="connsiteX980" fmla="*/ 3658483 w 7371202"/>
              <a:gd name="connsiteY980" fmla="*/ 1127420 h 6717736"/>
              <a:gd name="connsiteX981" fmla="*/ 3637149 w 7371202"/>
              <a:gd name="connsiteY981" fmla="*/ 1120709 h 6717736"/>
              <a:gd name="connsiteX982" fmla="*/ 3624170 w 7371202"/>
              <a:gd name="connsiteY982" fmla="*/ 1090794 h 6717736"/>
              <a:gd name="connsiteX983" fmla="*/ 3609402 w 7371202"/>
              <a:gd name="connsiteY983" fmla="*/ 1078531 h 6717736"/>
              <a:gd name="connsiteX984" fmla="*/ 3578624 w 7371202"/>
              <a:gd name="connsiteY984" fmla="*/ 1079445 h 6717736"/>
              <a:gd name="connsiteX985" fmla="*/ 3552325 w 7371202"/>
              <a:gd name="connsiteY985" fmla="*/ 1049314 h 6717736"/>
              <a:gd name="connsiteX986" fmla="*/ 3550690 w 7371202"/>
              <a:gd name="connsiteY986" fmla="*/ 1025949 h 6717736"/>
              <a:gd name="connsiteX987" fmla="*/ 3544745 w 7371202"/>
              <a:gd name="connsiteY987" fmla="*/ 1018780 h 6717736"/>
              <a:gd name="connsiteX988" fmla="*/ 3539081 w 7371202"/>
              <a:gd name="connsiteY988" fmla="*/ 1028589 h 6717736"/>
              <a:gd name="connsiteX989" fmla="*/ 3538817 w 7371202"/>
              <a:gd name="connsiteY989" fmla="*/ 1037778 h 6717736"/>
              <a:gd name="connsiteX990" fmla="*/ 3527849 w 7371202"/>
              <a:gd name="connsiteY990" fmla="*/ 1053867 h 6717736"/>
              <a:gd name="connsiteX991" fmla="*/ 3512629 w 7371202"/>
              <a:gd name="connsiteY991" fmla="*/ 1039475 h 6717736"/>
              <a:gd name="connsiteX992" fmla="*/ 3515227 w 7371202"/>
              <a:gd name="connsiteY992" fmla="*/ 1020422 h 6717736"/>
              <a:gd name="connsiteX993" fmla="*/ 3501268 w 7371202"/>
              <a:gd name="connsiteY993" fmla="*/ 1006758 h 6717736"/>
              <a:gd name="connsiteX994" fmla="*/ 3492726 w 7371202"/>
              <a:gd name="connsiteY994" fmla="*/ 1018642 h 6717736"/>
              <a:gd name="connsiteX995" fmla="*/ 3490299 w 7371202"/>
              <a:gd name="connsiteY995" fmla="*/ 1022846 h 6717736"/>
              <a:gd name="connsiteX996" fmla="*/ 3448909 w 7371202"/>
              <a:gd name="connsiteY996" fmla="*/ 1036318 h 6717736"/>
              <a:gd name="connsiteX997" fmla="*/ 3394710 w 7371202"/>
              <a:gd name="connsiteY997" fmla="*/ 1005026 h 6717736"/>
              <a:gd name="connsiteX998" fmla="*/ 3379474 w 7371202"/>
              <a:gd name="connsiteY998" fmla="*/ 964466 h 6717736"/>
              <a:gd name="connsiteX999" fmla="*/ 3378835 w 7371202"/>
              <a:gd name="connsiteY999" fmla="*/ 951018 h 6717736"/>
              <a:gd name="connsiteX1000" fmla="*/ 3358949 w 7371202"/>
              <a:gd name="connsiteY1000" fmla="*/ 956353 h 6717736"/>
              <a:gd name="connsiteX1001" fmla="*/ 3361487 w 7371202"/>
              <a:gd name="connsiteY1001" fmla="*/ 983975 h 6717736"/>
              <a:gd name="connsiteX1002" fmla="*/ 3349785 w 7371202"/>
              <a:gd name="connsiteY1002" fmla="*/ 980957 h 6717736"/>
              <a:gd name="connsiteX1003" fmla="*/ 3346608 w 7371202"/>
              <a:gd name="connsiteY1003" fmla="*/ 939886 h 6717736"/>
              <a:gd name="connsiteX1004" fmla="*/ 3346965 w 7371202"/>
              <a:gd name="connsiteY1004" fmla="*/ 936355 h 6717736"/>
              <a:gd name="connsiteX1005" fmla="*/ 3366570 w 7371202"/>
              <a:gd name="connsiteY1005" fmla="*/ 914042 h 6717736"/>
              <a:gd name="connsiteX1006" fmla="*/ 3442989 w 7371202"/>
              <a:gd name="connsiteY1006" fmla="*/ 930138 h 6717736"/>
              <a:gd name="connsiteX1007" fmla="*/ 3476458 w 7371202"/>
              <a:gd name="connsiteY1007" fmla="*/ 915829 h 6717736"/>
              <a:gd name="connsiteX1008" fmla="*/ 3487879 w 7371202"/>
              <a:gd name="connsiteY1008" fmla="*/ 901870 h 6717736"/>
              <a:gd name="connsiteX1009" fmla="*/ 3492545 w 7371202"/>
              <a:gd name="connsiteY1009" fmla="*/ 882143 h 6717736"/>
              <a:gd name="connsiteX1010" fmla="*/ 3476705 w 7371202"/>
              <a:gd name="connsiteY1010" fmla="*/ 880471 h 6717736"/>
              <a:gd name="connsiteX1011" fmla="*/ 3440527 w 7371202"/>
              <a:gd name="connsiteY1011" fmla="*/ 882006 h 6717736"/>
              <a:gd name="connsiteX1012" fmla="*/ 3408113 w 7371202"/>
              <a:gd name="connsiteY1012" fmla="*/ 859554 h 6717736"/>
              <a:gd name="connsiteX1013" fmla="*/ 3342569 w 7371202"/>
              <a:gd name="connsiteY1013" fmla="*/ 821713 h 6717736"/>
              <a:gd name="connsiteX1014" fmla="*/ 3329343 w 7371202"/>
              <a:gd name="connsiteY1014" fmla="*/ 827155 h 6717736"/>
              <a:gd name="connsiteX1015" fmla="*/ 3319354 w 7371202"/>
              <a:gd name="connsiteY1015" fmla="*/ 826993 h 6717736"/>
              <a:gd name="connsiteX1016" fmla="*/ 3290815 w 7371202"/>
              <a:gd name="connsiteY1016" fmla="*/ 812384 h 6717736"/>
              <a:gd name="connsiteX1017" fmla="*/ 3248335 w 7371202"/>
              <a:gd name="connsiteY1017" fmla="*/ 810279 h 6717736"/>
              <a:gd name="connsiteX1018" fmla="*/ 3235918 w 7371202"/>
              <a:gd name="connsiteY1018" fmla="*/ 814321 h 6717736"/>
              <a:gd name="connsiteX1019" fmla="*/ 3220265 w 7371202"/>
              <a:gd name="connsiteY1019" fmla="*/ 823968 h 6717736"/>
              <a:gd name="connsiteX1020" fmla="*/ 3205404 w 7371202"/>
              <a:gd name="connsiteY1020" fmla="*/ 806045 h 6717736"/>
              <a:gd name="connsiteX1021" fmla="*/ 3217880 w 7371202"/>
              <a:gd name="connsiteY1021" fmla="*/ 755329 h 6717736"/>
              <a:gd name="connsiteX1022" fmla="*/ 3245234 w 7371202"/>
              <a:gd name="connsiteY1022" fmla="*/ 748701 h 6717736"/>
              <a:gd name="connsiteX1023" fmla="*/ 3272853 w 7371202"/>
              <a:gd name="connsiteY1023" fmla="*/ 732883 h 6717736"/>
              <a:gd name="connsiteX1024" fmla="*/ 3269183 w 7371202"/>
              <a:gd name="connsiteY1024" fmla="*/ 762527 h 6717736"/>
              <a:gd name="connsiteX1025" fmla="*/ 3279096 w 7371202"/>
              <a:gd name="connsiteY1025" fmla="*/ 783198 h 6717736"/>
              <a:gd name="connsiteX1026" fmla="*/ 3306000 w 7371202"/>
              <a:gd name="connsiteY1026" fmla="*/ 774441 h 6717736"/>
              <a:gd name="connsiteX1027" fmla="*/ 3321559 w 7371202"/>
              <a:gd name="connsiteY1027" fmla="*/ 759135 h 6717736"/>
              <a:gd name="connsiteX1028" fmla="*/ 3346862 w 7371202"/>
              <a:gd name="connsiteY1028" fmla="*/ 779349 h 6717736"/>
              <a:gd name="connsiteX1029" fmla="*/ 3407141 w 7371202"/>
              <a:gd name="connsiteY1029" fmla="*/ 750625 h 6717736"/>
              <a:gd name="connsiteX1030" fmla="*/ 3505157 w 7371202"/>
              <a:gd name="connsiteY1030" fmla="*/ 764241 h 6717736"/>
              <a:gd name="connsiteX1031" fmla="*/ 3626764 w 7371202"/>
              <a:gd name="connsiteY1031" fmla="*/ 795214 h 6717736"/>
              <a:gd name="connsiteX1032" fmla="*/ 3638823 w 7371202"/>
              <a:gd name="connsiteY1032" fmla="*/ 794703 h 6717736"/>
              <a:gd name="connsiteX1033" fmla="*/ 3643489 w 7371202"/>
              <a:gd name="connsiteY1033" fmla="*/ 774977 h 6717736"/>
              <a:gd name="connsiteX1034" fmla="*/ 3639240 w 7371202"/>
              <a:gd name="connsiteY1034" fmla="*/ 744497 h 6717736"/>
              <a:gd name="connsiteX1035" fmla="*/ 3636173 w 7371202"/>
              <a:gd name="connsiteY1035" fmla="*/ 735253 h 6717736"/>
              <a:gd name="connsiteX1036" fmla="*/ 3624114 w 7371202"/>
              <a:gd name="connsiteY1036" fmla="*/ 735764 h 6717736"/>
              <a:gd name="connsiteX1037" fmla="*/ 3606485 w 7371202"/>
              <a:gd name="connsiteY1037" fmla="*/ 751744 h 6717736"/>
              <a:gd name="connsiteX1038" fmla="*/ 3596120 w 7371202"/>
              <a:gd name="connsiteY1038" fmla="*/ 728944 h 6717736"/>
              <a:gd name="connsiteX1039" fmla="*/ 3592510 w 7371202"/>
              <a:gd name="connsiteY1039" fmla="*/ 711912 h 6717736"/>
              <a:gd name="connsiteX1040" fmla="*/ 3571890 w 7371202"/>
              <a:gd name="connsiteY1040" fmla="*/ 698139 h 6717736"/>
              <a:gd name="connsiteX1041" fmla="*/ 3527511 w 7371202"/>
              <a:gd name="connsiteY1041" fmla="*/ 681858 h 6717736"/>
              <a:gd name="connsiteX1042" fmla="*/ 3494834 w 7371202"/>
              <a:gd name="connsiteY1042" fmla="*/ 668598 h 6717736"/>
              <a:gd name="connsiteX1043" fmla="*/ 3486632 w 7371202"/>
              <a:gd name="connsiteY1043" fmla="*/ 650783 h 6717736"/>
              <a:gd name="connsiteX1044" fmla="*/ 3491299 w 7371202"/>
              <a:gd name="connsiteY1044" fmla="*/ 631057 h 6717736"/>
              <a:gd name="connsiteX1045" fmla="*/ 3460972 w 7371202"/>
              <a:gd name="connsiteY1045" fmla="*/ 634100 h 6717736"/>
              <a:gd name="connsiteX1046" fmla="*/ 3443888 w 7371202"/>
              <a:gd name="connsiteY1046" fmla="*/ 657868 h 6717736"/>
              <a:gd name="connsiteX1047" fmla="*/ 3413978 w 7371202"/>
              <a:gd name="connsiteY1047" fmla="*/ 610705 h 6717736"/>
              <a:gd name="connsiteX1048" fmla="*/ 3381657 w 7371202"/>
              <a:gd name="connsiteY1048" fmla="*/ 593913 h 6717736"/>
              <a:gd name="connsiteX1049" fmla="*/ 3313704 w 7371202"/>
              <a:gd name="connsiteY1049" fmla="*/ 586444 h 6717736"/>
              <a:gd name="connsiteX1050" fmla="*/ 3297676 w 7371202"/>
              <a:gd name="connsiteY1050" fmla="*/ 573453 h 6717736"/>
              <a:gd name="connsiteX1051" fmla="*/ 3241220 w 7371202"/>
              <a:gd name="connsiteY1051" fmla="*/ 531516 h 6717736"/>
              <a:gd name="connsiteX1052" fmla="*/ 3214129 w 7371202"/>
              <a:gd name="connsiteY1052" fmla="*/ 528954 h 6717736"/>
              <a:gd name="connsiteX1053" fmla="*/ 3168676 w 7371202"/>
              <a:gd name="connsiteY1053" fmla="*/ 523265 h 6717736"/>
              <a:gd name="connsiteX1054" fmla="*/ 3159307 w 7371202"/>
              <a:gd name="connsiteY1054" fmla="*/ 510383 h 6717736"/>
              <a:gd name="connsiteX1055" fmla="*/ 3164068 w 7371202"/>
              <a:gd name="connsiteY1055" fmla="*/ 496316 h 6717736"/>
              <a:gd name="connsiteX1056" fmla="*/ 3166402 w 7371202"/>
              <a:gd name="connsiteY1056" fmla="*/ 486451 h 6717736"/>
              <a:gd name="connsiteX1057" fmla="*/ 3136245 w 7371202"/>
              <a:gd name="connsiteY1057" fmla="*/ 474645 h 6717736"/>
              <a:gd name="connsiteX1058" fmla="*/ 3121044 w 7371202"/>
              <a:gd name="connsiteY1058" fmla="*/ 486421 h 6717736"/>
              <a:gd name="connsiteX1059" fmla="*/ 3079203 w 7371202"/>
              <a:gd name="connsiteY1059" fmla="*/ 497764 h 6717736"/>
              <a:gd name="connsiteX1060" fmla="*/ 3079015 w 7371202"/>
              <a:gd name="connsiteY1060" fmla="*/ 486446 h 6717736"/>
              <a:gd name="connsiteX1061" fmla="*/ 3080258 w 7371202"/>
              <a:gd name="connsiteY1061" fmla="*/ 461005 h 6717736"/>
              <a:gd name="connsiteX1062" fmla="*/ 3054240 w 7371202"/>
              <a:gd name="connsiteY1062" fmla="*/ 447853 h 6717736"/>
              <a:gd name="connsiteX1063" fmla="*/ 3024535 w 7371202"/>
              <a:gd name="connsiteY1063" fmla="*/ 438176 h 6717736"/>
              <a:gd name="connsiteX1064" fmla="*/ 3018854 w 7371202"/>
              <a:gd name="connsiteY1064" fmla="*/ 421817 h 6717736"/>
              <a:gd name="connsiteX1065" fmla="*/ 3011103 w 7371202"/>
              <a:gd name="connsiteY1065" fmla="*/ 406133 h 6717736"/>
              <a:gd name="connsiteX1066" fmla="*/ 3000662 w 7371202"/>
              <a:gd name="connsiteY1066" fmla="*/ 403842 h 6717736"/>
              <a:gd name="connsiteX1067" fmla="*/ 2988868 w 7371202"/>
              <a:gd name="connsiteY1067" fmla="*/ 395162 h 6717736"/>
              <a:gd name="connsiteX1068" fmla="*/ 2999121 w 7371202"/>
              <a:gd name="connsiteY1068" fmla="*/ 386135 h 6717736"/>
              <a:gd name="connsiteX1069" fmla="*/ 2994871 w 7371202"/>
              <a:gd name="connsiteY1069" fmla="*/ 355655 h 6717736"/>
              <a:gd name="connsiteX1070" fmla="*/ 3040177 w 7371202"/>
              <a:gd name="connsiteY1070" fmla="*/ 277182 h 6717736"/>
              <a:gd name="connsiteX1071" fmla="*/ 3051445 w 7371202"/>
              <a:gd name="connsiteY1071" fmla="*/ 304240 h 6717736"/>
              <a:gd name="connsiteX1072" fmla="*/ 3088466 w 7371202"/>
              <a:gd name="connsiteY1072" fmla="*/ 353641 h 6717736"/>
              <a:gd name="connsiteX1073" fmla="*/ 3124832 w 7371202"/>
              <a:gd name="connsiteY1073" fmla="*/ 363426 h 6717736"/>
              <a:gd name="connsiteX1074" fmla="*/ 3139863 w 7371202"/>
              <a:gd name="connsiteY1074" fmla="*/ 366498 h 6717736"/>
              <a:gd name="connsiteX1075" fmla="*/ 3140033 w 7371202"/>
              <a:gd name="connsiteY1075" fmla="*/ 351650 h 6717736"/>
              <a:gd name="connsiteX1076" fmla="*/ 3136516 w 7371202"/>
              <a:gd name="connsiteY1076" fmla="*/ 340278 h 6717736"/>
              <a:gd name="connsiteX1077" fmla="*/ 3135784 w 7371202"/>
              <a:gd name="connsiteY1077" fmla="*/ 321170 h 6717736"/>
              <a:gd name="connsiteX1078" fmla="*/ 3154954 w 7371202"/>
              <a:gd name="connsiteY1078" fmla="*/ 322896 h 6717736"/>
              <a:gd name="connsiteX1079" fmla="*/ 3181424 w 7371202"/>
              <a:gd name="connsiteY1079" fmla="*/ 338178 h 6717736"/>
              <a:gd name="connsiteX1080" fmla="*/ 3242717 w 7371202"/>
              <a:gd name="connsiteY1080" fmla="*/ 345539 h 6717736"/>
              <a:gd name="connsiteX1081" fmla="*/ 3250279 w 7371202"/>
              <a:gd name="connsiteY1081" fmla="*/ 349905 h 6717736"/>
              <a:gd name="connsiteX1082" fmla="*/ 3257485 w 7371202"/>
              <a:gd name="connsiteY1082" fmla="*/ 357803 h 6717736"/>
              <a:gd name="connsiteX1083" fmla="*/ 3265856 w 7371202"/>
              <a:gd name="connsiteY1083" fmla="*/ 360767 h 6717736"/>
              <a:gd name="connsiteX1084" fmla="*/ 3266120 w 7371202"/>
              <a:gd name="connsiteY1084" fmla="*/ 351577 h 6717736"/>
              <a:gd name="connsiteX1085" fmla="*/ 3264936 w 7371202"/>
              <a:gd name="connsiteY1085" fmla="*/ 330341 h 6717736"/>
              <a:gd name="connsiteX1086" fmla="*/ 3273026 w 7371202"/>
              <a:gd name="connsiteY1086" fmla="*/ 316328 h 6717736"/>
              <a:gd name="connsiteX1087" fmla="*/ 3285631 w 7371202"/>
              <a:gd name="connsiteY1087" fmla="*/ 323605 h 6717736"/>
              <a:gd name="connsiteX1088" fmla="*/ 3290409 w 7371202"/>
              <a:gd name="connsiteY1088" fmla="*/ 335705 h 6717736"/>
              <a:gd name="connsiteX1089" fmla="*/ 3314902 w 7371202"/>
              <a:gd name="connsiteY1089" fmla="*/ 357321 h 6717736"/>
              <a:gd name="connsiteX1090" fmla="*/ 3351455 w 7371202"/>
              <a:gd name="connsiteY1090" fmla="*/ 378425 h 6717736"/>
              <a:gd name="connsiteX1091" fmla="*/ 3368650 w 7371202"/>
              <a:gd name="connsiteY1091" fmla="*/ 386484 h 6717736"/>
              <a:gd name="connsiteX1092" fmla="*/ 3374126 w 7371202"/>
              <a:gd name="connsiteY1092" fmla="*/ 365356 h 6717736"/>
              <a:gd name="connsiteX1093" fmla="*/ 3372678 w 7371202"/>
              <a:gd name="connsiteY1093" fmla="*/ 353309 h 6717736"/>
              <a:gd name="connsiteX1094" fmla="*/ 3382932 w 7371202"/>
              <a:gd name="connsiteY1094" fmla="*/ 344282 h 6717736"/>
              <a:gd name="connsiteX1095" fmla="*/ 3486951 w 7371202"/>
              <a:gd name="connsiteY1095" fmla="*/ 318391 h 6717736"/>
              <a:gd name="connsiteX1096" fmla="*/ 3494684 w 7371202"/>
              <a:gd name="connsiteY1096" fmla="*/ 307908 h 6717736"/>
              <a:gd name="connsiteX1097" fmla="*/ 3517090 w 7371202"/>
              <a:gd name="connsiteY1097" fmla="*/ 304030 h 6717736"/>
              <a:gd name="connsiteX1098" fmla="*/ 3610704 w 7371202"/>
              <a:gd name="connsiteY1098" fmla="*/ 328182 h 6717736"/>
              <a:gd name="connsiteX1099" fmla="*/ 3677039 w 7371202"/>
              <a:gd name="connsiteY1099" fmla="*/ 338455 h 6717736"/>
              <a:gd name="connsiteX1100" fmla="*/ 3707366 w 7371202"/>
              <a:gd name="connsiteY1100" fmla="*/ 335411 h 6717736"/>
              <a:gd name="connsiteX1101" fmla="*/ 3729866 w 7371202"/>
              <a:gd name="connsiteY1101" fmla="*/ 337191 h 6717736"/>
              <a:gd name="connsiteX1102" fmla="*/ 3801882 w 7371202"/>
              <a:gd name="connsiteY1102" fmla="*/ 363823 h 6717736"/>
              <a:gd name="connsiteX1103" fmla="*/ 3888383 w 7371202"/>
              <a:gd name="connsiteY1103" fmla="*/ 385738 h 6717736"/>
              <a:gd name="connsiteX1104" fmla="*/ 3915381 w 7371202"/>
              <a:gd name="connsiteY1104" fmla="*/ 382641 h 6717736"/>
              <a:gd name="connsiteX1105" fmla="*/ 3964256 w 7371202"/>
              <a:gd name="connsiteY1105" fmla="*/ 394044 h 6717736"/>
              <a:gd name="connsiteX1106" fmla="*/ 3995317 w 7371202"/>
              <a:gd name="connsiteY1106" fmla="*/ 410107 h 6717736"/>
              <a:gd name="connsiteX1107" fmla="*/ 4106031 w 7371202"/>
              <a:gd name="connsiteY1107" fmla="*/ 436661 h 6717736"/>
              <a:gd name="connsiteX1108" fmla="*/ 4134212 w 7371202"/>
              <a:gd name="connsiteY1108" fmla="*/ 454800 h 6717736"/>
              <a:gd name="connsiteX1109" fmla="*/ 4151764 w 7371202"/>
              <a:gd name="connsiteY1109" fmla="*/ 459328 h 6717736"/>
              <a:gd name="connsiteX1110" fmla="*/ 4203069 w 7371202"/>
              <a:gd name="connsiteY1110" fmla="*/ 466526 h 6717736"/>
              <a:gd name="connsiteX1111" fmla="*/ 4265093 w 7371202"/>
              <a:gd name="connsiteY1111" fmla="*/ 492995 h 6717736"/>
              <a:gd name="connsiteX1112" fmla="*/ 4300386 w 7371202"/>
              <a:gd name="connsiteY1112" fmla="*/ 513372 h 6717736"/>
              <a:gd name="connsiteX1113" fmla="*/ 4353588 w 7371202"/>
              <a:gd name="connsiteY1113" fmla="*/ 534747 h 6717736"/>
              <a:gd name="connsiteX1114" fmla="*/ 4491487 w 7371202"/>
              <a:gd name="connsiteY1114" fmla="*/ 569521 h 6717736"/>
              <a:gd name="connsiteX1115" fmla="*/ 4616255 w 7371202"/>
              <a:gd name="connsiteY1115" fmla="*/ 615396 h 6717736"/>
              <a:gd name="connsiteX1116" fmla="*/ 5012962 w 7371202"/>
              <a:gd name="connsiteY1116" fmla="*/ 749147 h 6717736"/>
              <a:gd name="connsiteX1117" fmla="*/ 5324350 w 7371202"/>
              <a:gd name="connsiteY1117" fmla="*/ 882216 h 6717736"/>
              <a:gd name="connsiteX1118" fmla="*/ 5672930 w 7371202"/>
              <a:gd name="connsiteY1118" fmla="*/ 1049839 h 6717736"/>
              <a:gd name="connsiteX1119" fmla="*/ 6198800 w 7371202"/>
              <a:gd name="connsiteY1119" fmla="*/ 1344107 h 6717736"/>
              <a:gd name="connsiteX1120" fmla="*/ 6757551 w 7371202"/>
              <a:gd name="connsiteY1120" fmla="*/ 1689123 h 6717736"/>
              <a:gd name="connsiteX1121" fmla="*/ 6783212 w 7371202"/>
              <a:gd name="connsiteY1121" fmla="*/ 1705808 h 6717736"/>
              <a:gd name="connsiteX1122" fmla="*/ 6804716 w 7371202"/>
              <a:gd name="connsiteY1122" fmla="*/ 1697670 h 6717736"/>
              <a:gd name="connsiteX1123" fmla="*/ 6800746 w 7371202"/>
              <a:gd name="connsiteY1123" fmla="*/ 1684169 h 6717736"/>
              <a:gd name="connsiteX1124" fmla="*/ 6671279 w 7371202"/>
              <a:gd name="connsiteY1124" fmla="*/ 1605683 h 6717736"/>
              <a:gd name="connsiteX1125" fmla="*/ 6590874 w 7371202"/>
              <a:gd name="connsiteY1125" fmla="*/ 1549920 h 6717736"/>
              <a:gd name="connsiteX1126" fmla="*/ 6454464 w 7371202"/>
              <a:gd name="connsiteY1126" fmla="*/ 1454349 h 6717736"/>
              <a:gd name="connsiteX1127" fmla="*/ 6351372 w 7371202"/>
              <a:gd name="connsiteY1127" fmla="*/ 1385485 h 6717736"/>
              <a:gd name="connsiteX1128" fmla="*/ 6279696 w 7371202"/>
              <a:gd name="connsiteY1128" fmla="*/ 1329156 h 6717736"/>
              <a:gd name="connsiteX1129" fmla="*/ 6215057 w 7371202"/>
              <a:gd name="connsiteY1129" fmla="*/ 1295573 h 6717736"/>
              <a:gd name="connsiteX1130" fmla="*/ 6155815 w 7371202"/>
              <a:gd name="connsiteY1130" fmla="*/ 1261370 h 6717736"/>
              <a:gd name="connsiteX1131" fmla="*/ 6063258 w 7371202"/>
              <a:gd name="connsiteY1131" fmla="*/ 1200458 h 6717736"/>
              <a:gd name="connsiteX1132" fmla="*/ 5979353 w 7371202"/>
              <a:gd name="connsiteY1132" fmla="*/ 1159490 h 6717736"/>
              <a:gd name="connsiteX1133" fmla="*/ 5819278 w 7371202"/>
              <a:gd name="connsiteY1133" fmla="*/ 1067070 h 6717736"/>
              <a:gd name="connsiteX1134" fmla="*/ 5713135 w 7371202"/>
              <a:gd name="connsiteY1134" fmla="*/ 1015130 h 6717736"/>
              <a:gd name="connsiteX1135" fmla="*/ 5560717 w 7371202"/>
              <a:gd name="connsiteY1135" fmla="*/ 932736 h 6717736"/>
              <a:gd name="connsiteX1136" fmla="*/ 5402632 w 7371202"/>
              <a:gd name="connsiteY1136" fmla="*/ 860150 h 6717736"/>
              <a:gd name="connsiteX1137" fmla="*/ 5330071 w 7371202"/>
              <a:gd name="connsiteY1137" fmla="*/ 825731 h 6717736"/>
              <a:gd name="connsiteX1138" fmla="*/ 5211871 w 7371202"/>
              <a:gd name="connsiteY1138" fmla="*/ 774304 h 6717736"/>
              <a:gd name="connsiteX1139" fmla="*/ 5135529 w 7371202"/>
              <a:gd name="connsiteY1139" fmla="*/ 737702 h 6717736"/>
              <a:gd name="connsiteX1140" fmla="*/ 5047673 w 7371202"/>
              <a:gd name="connsiteY1140" fmla="*/ 709399 h 6717736"/>
              <a:gd name="connsiteX1141" fmla="*/ 5008693 w 7371202"/>
              <a:gd name="connsiteY1141" fmla="*/ 692499 h 6717736"/>
              <a:gd name="connsiteX1142" fmla="*/ 4914612 w 7371202"/>
              <a:gd name="connsiteY1142" fmla="*/ 640049 h 6717736"/>
              <a:gd name="connsiteX1143" fmla="*/ 4771219 w 7371202"/>
              <a:gd name="connsiteY1143" fmla="*/ 600235 h 6717736"/>
              <a:gd name="connsiteX1144" fmla="*/ 4655992 w 7371202"/>
              <a:gd name="connsiteY1144" fmla="*/ 552392 h 6717736"/>
              <a:gd name="connsiteX1145" fmla="*/ 4470554 w 7371202"/>
              <a:gd name="connsiteY1145" fmla="*/ 486434 h 6717736"/>
              <a:gd name="connsiteX1146" fmla="*/ 4457216 w 7371202"/>
              <a:gd name="connsiteY1146" fmla="*/ 460050 h 6717736"/>
              <a:gd name="connsiteX1147" fmla="*/ 4456765 w 7371202"/>
              <a:gd name="connsiteY1147" fmla="*/ 457921 h 6717736"/>
              <a:gd name="connsiteX1148" fmla="*/ 4434135 w 7371202"/>
              <a:gd name="connsiteY1148" fmla="*/ 398146 h 6717736"/>
              <a:gd name="connsiteX1149" fmla="*/ 4404336 w 7371202"/>
              <a:gd name="connsiteY1149" fmla="*/ 382810 h 6717736"/>
              <a:gd name="connsiteX1150" fmla="*/ 4375722 w 7371202"/>
              <a:gd name="connsiteY1150" fmla="*/ 388710 h 6717736"/>
              <a:gd name="connsiteX1151" fmla="*/ 4369947 w 7371202"/>
              <a:gd name="connsiteY1151" fmla="*/ 366692 h 6717736"/>
              <a:gd name="connsiteX1152" fmla="*/ 4342310 w 7371202"/>
              <a:gd name="connsiteY1152" fmla="*/ 356341 h 6717736"/>
              <a:gd name="connsiteX1153" fmla="*/ 4310629 w 7371202"/>
              <a:gd name="connsiteY1153" fmla="*/ 352997 h 6717736"/>
              <a:gd name="connsiteX1154" fmla="*/ 4300546 w 7371202"/>
              <a:gd name="connsiteY1154" fmla="*/ 347175 h 6717736"/>
              <a:gd name="connsiteX1155" fmla="*/ 4177040 w 7371202"/>
              <a:gd name="connsiteY1155" fmla="*/ 302027 h 6717736"/>
              <a:gd name="connsiteX1156" fmla="*/ 4145452 w 7371202"/>
              <a:gd name="connsiteY1156" fmla="*/ 304342 h 6717736"/>
              <a:gd name="connsiteX1157" fmla="*/ 4137173 w 7371202"/>
              <a:gd name="connsiteY1157" fmla="*/ 307037 h 6717736"/>
              <a:gd name="connsiteX1158" fmla="*/ 4084423 w 7371202"/>
              <a:gd name="connsiteY1158" fmla="*/ 287791 h 6717736"/>
              <a:gd name="connsiteX1159" fmla="*/ 4059308 w 7371202"/>
              <a:gd name="connsiteY1159" fmla="*/ 278896 h 6717736"/>
              <a:gd name="connsiteX1160" fmla="*/ 4058217 w 7371202"/>
              <a:gd name="connsiteY1160" fmla="*/ 263319 h 6717736"/>
              <a:gd name="connsiteX1161" fmla="*/ 4067925 w 7371202"/>
              <a:gd name="connsiteY1161" fmla="*/ 246504 h 6717736"/>
              <a:gd name="connsiteX1162" fmla="*/ 4051633 w 7371202"/>
              <a:gd name="connsiteY1162" fmla="*/ 242702 h 6717736"/>
              <a:gd name="connsiteX1163" fmla="*/ 4030657 w 7371202"/>
              <a:gd name="connsiteY1163" fmla="*/ 232460 h 6717736"/>
              <a:gd name="connsiteX1164" fmla="*/ 3885647 w 7371202"/>
              <a:gd name="connsiteY1164" fmla="*/ 195449 h 6717736"/>
              <a:gd name="connsiteX1165" fmla="*/ 3862602 w 7371202"/>
              <a:gd name="connsiteY1165" fmla="*/ 185880 h 6717736"/>
              <a:gd name="connsiteX1166" fmla="*/ 3812448 w 7371202"/>
              <a:gd name="connsiteY1166" fmla="*/ 147582 h 6717736"/>
              <a:gd name="connsiteX1167" fmla="*/ 3734769 w 7371202"/>
              <a:gd name="connsiteY1167" fmla="*/ 130760 h 6717736"/>
              <a:gd name="connsiteX1168" fmla="*/ 3708112 w 7371202"/>
              <a:gd name="connsiteY1168" fmla="*/ 104159 h 6717736"/>
              <a:gd name="connsiteX1169" fmla="*/ 3674173 w 7371202"/>
              <a:gd name="connsiteY1169" fmla="*/ 90170 h 6717736"/>
              <a:gd name="connsiteX1170" fmla="*/ 3636284 w 7371202"/>
              <a:gd name="connsiteY1170" fmla="*/ 88847 h 6717736"/>
              <a:gd name="connsiteX1171" fmla="*/ 3595065 w 7371202"/>
              <a:gd name="connsiteY1171" fmla="*/ 87470 h 6717736"/>
              <a:gd name="connsiteX1172" fmla="*/ 3569574 w 7371202"/>
              <a:gd name="connsiteY1172" fmla="*/ 55937 h 6717736"/>
              <a:gd name="connsiteX1173" fmla="*/ 3581710 w 7371202"/>
              <a:gd name="connsiteY1173" fmla="*/ 34918 h 6717736"/>
              <a:gd name="connsiteX1174" fmla="*/ 3608349 w 7371202"/>
              <a:gd name="connsiteY1174" fmla="*/ 35351 h 6717736"/>
              <a:gd name="connsiteX1175" fmla="*/ 3664694 w 7371202"/>
              <a:gd name="connsiteY1175" fmla="*/ 45461 h 6717736"/>
              <a:gd name="connsiteX1176" fmla="*/ 3672521 w 7371202"/>
              <a:gd name="connsiteY1176" fmla="*/ 40638 h 6717736"/>
              <a:gd name="connsiteX1177" fmla="*/ 3693105 w 7371202"/>
              <a:gd name="connsiteY1177" fmla="*/ 2074 h 6717736"/>
              <a:gd name="connsiteX1178" fmla="*/ 3695984 w 7371202"/>
              <a:gd name="connsiteY1178" fmla="*/ 0 h 67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</a:cxnLst>
            <a:rect l="l" t="t" r="r" b="b"/>
            <a:pathLst>
              <a:path w="7371202" h="6717736">
                <a:moveTo>
                  <a:pt x="1125512" y="3560105"/>
                </a:moveTo>
                <a:lnTo>
                  <a:pt x="1121304" y="3562279"/>
                </a:lnTo>
                <a:lnTo>
                  <a:pt x="1131678" y="3584476"/>
                </a:lnTo>
                <a:cubicBezTo>
                  <a:pt x="1139997" y="3593866"/>
                  <a:pt x="1149847" y="3592672"/>
                  <a:pt x="1154088" y="3581360"/>
                </a:cubicBezTo>
                <a:lnTo>
                  <a:pt x="1159070" y="3569282"/>
                </a:lnTo>
                <a:lnTo>
                  <a:pt x="1150723" y="3560257"/>
                </a:lnTo>
                <a:cubicBezTo>
                  <a:pt x="1143761" y="3557193"/>
                  <a:pt x="1135414" y="3557147"/>
                  <a:pt x="1125512" y="3560105"/>
                </a:cubicBezTo>
                <a:close/>
                <a:moveTo>
                  <a:pt x="4374006" y="1465792"/>
                </a:moveTo>
                <a:cubicBezTo>
                  <a:pt x="4361044" y="1462045"/>
                  <a:pt x="4355288" y="1466194"/>
                  <a:pt x="4350528" y="1480262"/>
                </a:cubicBezTo>
                <a:lnTo>
                  <a:pt x="4348108" y="1493693"/>
                </a:lnTo>
                <a:lnTo>
                  <a:pt x="4387226" y="1512042"/>
                </a:lnTo>
                <a:cubicBezTo>
                  <a:pt x="4409386" y="1523244"/>
                  <a:pt x="4431408" y="1534685"/>
                  <a:pt x="4453979" y="1545171"/>
                </a:cubicBezTo>
                <a:cubicBezTo>
                  <a:pt x="4539975" y="1584636"/>
                  <a:pt x="4622388" y="1630308"/>
                  <a:pt x="4704388" y="1676695"/>
                </a:cubicBezTo>
                <a:lnTo>
                  <a:pt x="4711365" y="1680519"/>
                </a:lnTo>
                <a:lnTo>
                  <a:pt x="4711717" y="1680621"/>
                </a:lnTo>
                <a:cubicBezTo>
                  <a:pt x="4717443" y="1680890"/>
                  <a:pt x="4723564" y="1679753"/>
                  <a:pt x="4729545" y="1676667"/>
                </a:cubicBezTo>
                <a:cubicBezTo>
                  <a:pt x="4729000" y="1668878"/>
                  <a:pt x="4722698" y="1665240"/>
                  <a:pt x="4716395" y="1661601"/>
                </a:cubicBezTo>
                <a:cubicBezTo>
                  <a:pt x="4711354" y="1658691"/>
                  <a:pt x="4705052" y="1655052"/>
                  <a:pt x="4702437" y="1647937"/>
                </a:cubicBezTo>
                <a:cubicBezTo>
                  <a:pt x="4699012" y="1642225"/>
                  <a:pt x="4700537" y="1633762"/>
                  <a:pt x="4705035" y="1628884"/>
                </a:cubicBezTo>
                <a:cubicBezTo>
                  <a:pt x="4710341" y="1622606"/>
                  <a:pt x="4715833" y="1627645"/>
                  <a:pt x="4719615" y="1629829"/>
                </a:cubicBezTo>
                <a:cubicBezTo>
                  <a:pt x="4724656" y="1632740"/>
                  <a:pt x="4728532" y="1640582"/>
                  <a:pt x="4735098" y="1635031"/>
                </a:cubicBezTo>
                <a:cubicBezTo>
                  <a:pt x="4742473" y="1628079"/>
                  <a:pt x="4743996" y="1619617"/>
                  <a:pt x="4740931" y="1610372"/>
                </a:cubicBezTo>
                <a:cubicBezTo>
                  <a:pt x="4737865" y="1601129"/>
                  <a:pt x="4733990" y="1593287"/>
                  <a:pt x="4723548" y="1590995"/>
                </a:cubicBezTo>
                <a:cubicBezTo>
                  <a:pt x="4691322" y="1579863"/>
                  <a:pt x="4659547" y="1570860"/>
                  <a:pt x="4631494" y="1610716"/>
                </a:cubicBezTo>
                <a:cubicBezTo>
                  <a:pt x="4633470" y="1604383"/>
                  <a:pt x="4636707" y="1598778"/>
                  <a:pt x="4638682" y="1592444"/>
                </a:cubicBezTo>
                <a:cubicBezTo>
                  <a:pt x="4645869" y="1574173"/>
                  <a:pt x="4642710" y="1559271"/>
                  <a:pt x="4630013" y="1546333"/>
                </a:cubicBezTo>
                <a:cubicBezTo>
                  <a:pt x="4624519" y="1541293"/>
                  <a:pt x="4617764" y="1535527"/>
                  <a:pt x="4612272" y="1530487"/>
                </a:cubicBezTo>
                <a:cubicBezTo>
                  <a:pt x="4606328" y="1523317"/>
                  <a:pt x="4600476" y="1521809"/>
                  <a:pt x="4593552" y="1530889"/>
                </a:cubicBezTo>
                <a:cubicBezTo>
                  <a:pt x="4585368" y="1539242"/>
                  <a:pt x="4576639" y="1539809"/>
                  <a:pt x="4569076" y="1535442"/>
                </a:cubicBezTo>
                <a:cubicBezTo>
                  <a:pt x="4558183" y="1531022"/>
                  <a:pt x="4547291" y="1526602"/>
                  <a:pt x="4536398" y="1522181"/>
                </a:cubicBezTo>
                <a:cubicBezTo>
                  <a:pt x="4530096" y="1518542"/>
                  <a:pt x="4525863" y="1514230"/>
                  <a:pt x="4524511" y="1507842"/>
                </a:cubicBezTo>
                <a:cubicBezTo>
                  <a:pt x="4516309" y="1490029"/>
                  <a:pt x="4501634" y="1483425"/>
                  <a:pt x="4484175" y="1484555"/>
                </a:cubicBezTo>
                <a:cubicBezTo>
                  <a:pt x="4462577" y="1487033"/>
                  <a:pt x="4441338" y="1485981"/>
                  <a:pt x="4420906" y="1483527"/>
                </a:cubicBezTo>
                <a:cubicBezTo>
                  <a:pt x="4411726" y="1481963"/>
                  <a:pt x="4408038" y="1485440"/>
                  <a:pt x="4407776" y="1494630"/>
                </a:cubicBezTo>
                <a:cubicBezTo>
                  <a:pt x="4406343" y="1508751"/>
                  <a:pt x="4392309" y="1515596"/>
                  <a:pt x="4381774" y="1507644"/>
                </a:cubicBezTo>
                <a:cubicBezTo>
                  <a:pt x="4374211" y="1503277"/>
                  <a:pt x="4381586" y="1496326"/>
                  <a:pt x="4384014" y="1492122"/>
                </a:cubicBezTo>
                <a:cubicBezTo>
                  <a:pt x="4391653" y="1475980"/>
                  <a:pt x="4389489" y="1470993"/>
                  <a:pt x="4374006" y="1465792"/>
                </a:cubicBezTo>
                <a:close/>
                <a:moveTo>
                  <a:pt x="4108485" y="1319499"/>
                </a:moveTo>
                <a:cubicBezTo>
                  <a:pt x="4091068" y="1316918"/>
                  <a:pt x="4071611" y="1322966"/>
                  <a:pt x="4051461" y="1337490"/>
                </a:cubicBezTo>
                <a:lnTo>
                  <a:pt x="4036748" y="1348645"/>
                </a:lnTo>
                <a:lnTo>
                  <a:pt x="4319647" y="1480345"/>
                </a:lnTo>
                <a:lnTo>
                  <a:pt x="4339901" y="1489845"/>
                </a:lnTo>
                <a:lnTo>
                  <a:pt x="4317913" y="1445784"/>
                </a:lnTo>
                <a:cubicBezTo>
                  <a:pt x="4305609" y="1431439"/>
                  <a:pt x="4290233" y="1420228"/>
                  <a:pt x="4272813" y="1411105"/>
                </a:cubicBezTo>
                <a:cubicBezTo>
                  <a:pt x="4251386" y="1398733"/>
                  <a:pt x="4231218" y="1387090"/>
                  <a:pt x="4213837" y="1367711"/>
                </a:cubicBezTo>
                <a:cubicBezTo>
                  <a:pt x="4204920" y="1356958"/>
                  <a:pt x="4198711" y="1358979"/>
                  <a:pt x="4190168" y="1370863"/>
                </a:cubicBezTo>
                <a:cubicBezTo>
                  <a:pt x="4186123" y="1377870"/>
                  <a:pt x="4182793" y="1377816"/>
                  <a:pt x="4176491" y="1374177"/>
                </a:cubicBezTo>
                <a:cubicBezTo>
                  <a:pt x="4166858" y="1370484"/>
                  <a:pt x="4159654" y="1362588"/>
                  <a:pt x="4153258" y="1353289"/>
                </a:cubicBezTo>
                <a:cubicBezTo>
                  <a:pt x="4141275" y="1333293"/>
                  <a:pt x="4125901" y="1322081"/>
                  <a:pt x="4108485" y="1319499"/>
                </a:cubicBezTo>
                <a:close/>
                <a:moveTo>
                  <a:pt x="3695984" y="0"/>
                </a:moveTo>
                <a:cubicBezTo>
                  <a:pt x="3703189" y="7896"/>
                  <a:pt x="3706705" y="19269"/>
                  <a:pt x="3711032" y="29241"/>
                </a:cubicBezTo>
                <a:cubicBezTo>
                  <a:pt x="3718782" y="44926"/>
                  <a:pt x="3722112" y="44980"/>
                  <a:pt x="3733984" y="33150"/>
                </a:cubicBezTo>
                <a:cubicBezTo>
                  <a:pt x="3739290" y="26871"/>
                  <a:pt x="3744238" y="24123"/>
                  <a:pt x="3751801" y="28489"/>
                </a:cubicBezTo>
                <a:cubicBezTo>
                  <a:pt x="3756842" y="31400"/>
                  <a:pt x="3765571" y="30835"/>
                  <a:pt x="3771422" y="32344"/>
                </a:cubicBezTo>
                <a:cubicBezTo>
                  <a:pt x="3781413" y="32506"/>
                  <a:pt x="3788166" y="38273"/>
                  <a:pt x="3790423" y="48920"/>
                </a:cubicBezTo>
                <a:cubicBezTo>
                  <a:pt x="3793489" y="58163"/>
                  <a:pt x="3798531" y="61074"/>
                  <a:pt x="3806809" y="58379"/>
                </a:cubicBezTo>
                <a:cubicBezTo>
                  <a:pt x="3818867" y="57869"/>
                  <a:pt x="3827240" y="60833"/>
                  <a:pt x="3834087" y="72260"/>
                </a:cubicBezTo>
                <a:cubicBezTo>
                  <a:pt x="3842647" y="86544"/>
                  <a:pt x="3857584" y="83958"/>
                  <a:pt x="3865223" y="67816"/>
                </a:cubicBezTo>
                <a:cubicBezTo>
                  <a:pt x="3869984" y="53749"/>
                  <a:pt x="3877453" y="52456"/>
                  <a:pt x="3888703" y="53345"/>
                </a:cubicBezTo>
                <a:cubicBezTo>
                  <a:pt x="3905804" y="55746"/>
                  <a:pt x="3918859" y="65151"/>
                  <a:pt x="3934342" y="70354"/>
                </a:cubicBezTo>
                <a:cubicBezTo>
                  <a:pt x="3977819" y="82376"/>
                  <a:pt x="4021296" y="94399"/>
                  <a:pt x="4064773" y="106421"/>
                </a:cubicBezTo>
                <a:cubicBezTo>
                  <a:pt x="4077734" y="110168"/>
                  <a:pt x="4087631" y="104671"/>
                  <a:pt x="4093201" y="89202"/>
                </a:cubicBezTo>
                <a:cubicBezTo>
                  <a:pt x="4095986" y="81468"/>
                  <a:pt x="4097961" y="75135"/>
                  <a:pt x="4100746" y="67401"/>
                </a:cubicBezTo>
                <a:cubicBezTo>
                  <a:pt x="4106239" y="72441"/>
                  <a:pt x="4104714" y="80903"/>
                  <a:pt x="4108139" y="86617"/>
                </a:cubicBezTo>
                <a:cubicBezTo>
                  <a:pt x="4125802" y="122972"/>
                  <a:pt x="4150389" y="150247"/>
                  <a:pt x="4190894" y="158684"/>
                </a:cubicBezTo>
                <a:cubicBezTo>
                  <a:pt x="4203857" y="162431"/>
                  <a:pt x="4215558" y="165451"/>
                  <a:pt x="4222405" y="176877"/>
                </a:cubicBezTo>
                <a:cubicBezTo>
                  <a:pt x="4225378" y="180462"/>
                  <a:pt x="4228350" y="184046"/>
                  <a:pt x="4233298" y="181298"/>
                </a:cubicBezTo>
                <a:cubicBezTo>
                  <a:pt x="4238697" y="180679"/>
                  <a:pt x="4238604" y="175020"/>
                  <a:pt x="4237701" y="170761"/>
                </a:cubicBezTo>
                <a:cubicBezTo>
                  <a:pt x="4237514" y="159442"/>
                  <a:pt x="4241201" y="155967"/>
                  <a:pt x="4250025" y="161061"/>
                </a:cubicBezTo>
                <a:cubicBezTo>
                  <a:pt x="4253806" y="163244"/>
                  <a:pt x="4259204" y="162623"/>
                  <a:pt x="4263795" y="163406"/>
                </a:cubicBezTo>
                <a:cubicBezTo>
                  <a:pt x="4274688" y="167826"/>
                  <a:pt x="4281705" y="164404"/>
                  <a:pt x="4281876" y="149555"/>
                </a:cubicBezTo>
                <a:cubicBezTo>
                  <a:pt x="4281781" y="143896"/>
                  <a:pt x="4282495" y="136835"/>
                  <a:pt x="4288705" y="134814"/>
                </a:cubicBezTo>
                <a:cubicBezTo>
                  <a:pt x="4294914" y="132793"/>
                  <a:pt x="4299147" y="137106"/>
                  <a:pt x="4303380" y="141418"/>
                </a:cubicBezTo>
                <a:cubicBezTo>
                  <a:pt x="4313556" y="152899"/>
                  <a:pt x="4324186" y="166509"/>
                  <a:pt x="4332745" y="180793"/>
                </a:cubicBezTo>
                <a:cubicBezTo>
                  <a:pt x="4340044" y="194349"/>
                  <a:pt x="4341305" y="195077"/>
                  <a:pt x="4348942" y="178935"/>
                </a:cubicBezTo>
                <a:cubicBezTo>
                  <a:pt x="4350560" y="176132"/>
                  <a:pt x="4352179" y="173329"/>
                  <a:pt x="4354605" y="169125"/>
                </a:cubicBezTo>
                <a:cubicBezTo>
                  <a:pt x="4357842" y="163520"/>
                  <a:pt x="4362790" y="160771"/>
                  <a:pt x="4367474" y="167213"/>
                </a:cubicBezTo>
                <a:cubicBezTo>
                  <a:pt x="4378461" y="177293"/>
                  <a:pt x="4393041" y="178236"/>
                  <a:pt x="4406360" y="178453"/>
                </a:cubicBezTo>
                <a:cubicBezTo>
                  <a:pt x="4433809" y="177485"/>
                  <a:pt x="4455952" y="182795"/>
                  <a:pt x="4469741" y="211309"/>
                </a:cubicBezTo>
                <a:cubicBezTo>
                  <a:pt x="4477492" y="226994"/>
                  <a:pt x="4498374" y="231577"/>
                  <a:pt x="4517450" y="227643"/>
                </a:cubicBezTo>
                <a:cubicBezTo>
                  <a:pt x="4549396" y="221798"/>
                  <a:pt x="4577388" y="228618"/>
                  <a:pt x="4603049" y="245301"/>
                </a:cubicBezTo>
                <a:cubicBezTo>
                  <a:pt x="4619886" y="256891"/>
                  <a:pt x="4636630" y="262821"/>
                  <a:pt x="4657775" y="258214"/>
                </a:cubicBezTo>
                <a:cubicBezTo>
                  <a:pt x="4674333" y="252825"/>
                  <a:pt x="4683248" y="263579"/>
                  <a:pt x="4690548" y="277134"/>
                </a:cubicBezTo>
                <a:cubicBezTo>
                  <a:pt x="4693161" y="284249"/>
                  <a:pt x="4696943" y="286432"/>
                  <a:pt x="4705221" y="283738"/>
                </a:cubicBezTo>
                <a:cubicBezTo>
                  <a:pt x="4730055" y="275655"/>
                  <a:pt x="4753816" y="278163"/>
                  <a:pt x="4775244" y="290534"/>
                </a:cubicBezTo>
                <a:cubicBezTo>
                  <a:pt x="4823949" y="316786"/>
                  <a:pt x="4876608" y="330372"/>
                  <a:pt x="4928907" y="347489"/>
                </a:cubicBezTo>
                <a:cubicBezTo>
                  <a:pt x="4959874" y="357893"/>
                  <a:pt x="4987602" y="373902"/>
                  <a:pt x="5014522" y="391313"/>
                </a:cubicBezTo>
                <a:cubicBezTo>
                  <a:pt x="5042704" y="409453"/>
                  <a:pt x="5070792" y="421933"/>
                  <a:pt x="5106425" y="412610"/>
                </a:cubicBezTo>
                <a:cubicBezTo>
                  <a:pt x="5112634" y="410590"/>
                  <a:pt x="5116415" y="412773"/>
                  <a:pt x="5121456" y="415684"/>
                </a:cubicBezTo>
                <a:cubicBezTo>
                  <a:pt x="5170256" y="447595"/>
                  <a:pt x="5225528" y="468296"/>
                  <a:pt x="5282418" y="486194"/>
                </a:cubicBezTo>
                <a:cubicBezTo>
                  <a:pt x="5343090" y="506275"/>
                  <a:pt x="5398906" y="534765"/>
                  <a:pt x="5454724" y="563255"/>
                </a:cubicBezTo>
                <a:cubicBezTo>
                  <a:pt x="5526477" y="599075"/>
                  <a:pt x="5597775" y="632766"/>
                  <a:pt x="5671955" y="664382"/>
                </a:cubicBezTo>
                <a:cubicBezTo>
                  <a:pt x="5705892" y="678373"/>
                  <a:pt x="5737405" y="696565"/>
                  <a:pt x="5770533" y="711955"/>
                </a:cubicBezTo>
                <a:cubicBezTo>
                  <a:pt x="5896748" y="769878"/>
                  <a:pt x="6012445" y="846018"/>
                  <a:pt x="6136231" y="908145"/>
                </a:cubicBezTo>
                <a:cubicBezTo>
                  <a:pt x="6137493" y="908872"/>
                  <a:pt x="6139563" y="908198"/>
                  <a:pt x="6142083" y="909654"/>
                </a:cubicBezTo>
                <a:cubicBezTo>
                  <a:pt x="6149646" y="914020"/>
                  <a:pt x="6157209" y="918386"/>
                  <a:pt x="6166031" y="923480"/>
                </a:cubicBezTo>
                <a:cubicBezTo>
                  <a:pt x="6190431" y="939436"/>
                  <a:pt x="6216900" y="954718"/>
                  <a:pt x="6242109" y="969273"/>
                </a:cubicBezTo>
                <a:cubicBezTo>
                  <a:pt x="6282086" y="996090"/>
                  <a:pt x="6321611" y="1020779"/>
                  <a:pt x="6361136" y="1045467"/>
                </a:cubicBezTo>
                <a:cubicBezTo>
                  <a:pt x="6416238" y="1081017"/>
                  <a:pt x="6469721" y="1119370"/>
                  <a:pt x="6523205" y="1157722"/>
                </a:cubicBezTo>
                <a:cubicBezTo>
                  <a:pt x="6593527" y="1207664"/>
                  <a:pt x="6665465" y="1254802"/>
                  <a:pt x="6739832" y="1297738"/>
                </a:cubicBezTo>
                <a:cubicBezTo>
                  <a:pt x="6836887" y="1353772"/>
                  <a:pt x="6929895" y="1416813"/>
                  <a:pt x="7020477" y="1484058"/>
                </a:cubicBezTo>
                <a:cubicBezTo>
                  <a:pt x="7116101" y="1554213"/>
                  <a:pt x="7208037" y="1627845"/>
                  <a:pt x="7302042" y="1700803"/>
                </a:cubicBezTo>
                <a:lnTo>
                  <a:pt x="7371201" y="1753404"/>
                </a:lnTo>
                <a:lnTo>
                  <a:pt x="7371202" y="6717736"/>
                </a:lnTo>
                <a:lnTo>
                  <a:pt x="6058546" y="6717735"/>
                </a:lnTo>
                <a:lnTo>
                  <a:pt x="6054328" y="6710672"/>
                </a:lnTo>
                <a:cubicBezTo>
                  <a:pt x="6045604" y="6702480"/>
                  <a:pt x="6034867" y="6696282"/>
                  <a:pt x="6023208" y="6690697"/>
                </a:cubicBezTo>
                <a:cubicBezTo>
                  <a:pt x="5999884" y="6679525"/>
                  <a:pt x="5973851" y="6669081"/>
                  <a:pt x="5962178" y="6641701"/>
                </a:cubicBezTo>
                <a:cubicBezTo>
                  <a:pt x="5959012" y="6635286"/>
                  <a:pt x="5957027" y="6638726"/>
                  <a:pt x="5953323" y="6641175"/>
                </a:cubicBezTo>
                <a:cubicBezTo>
                  <a:pt x="5943204" y="6646800"/>
                  <a:pt x="5932630" y="6645282"/>
                  <a:pt x="5924042" y="6640325"/>
                </a:cubicBezTo>
                <a:cubicBezTo>
                  <a:pt x="5909576" y="6629679"/>
                  <a:pt x="5893850" y="6625186"/>
                  <a:pt x="5879115" y="6618973"/>
                </a:cubicBezTo>
                <a:cubicBezTo>
                  <a:pt x="5853808" y="6611242"/>
                  <a:pt x="5845758" y="6597420"/>
                  <a:pt x="5853515" y="6572083"/>
                </a:cubicBezTo>
                <a:cubicBezTo>
                  <a:pt x="5857568" y="6549195"/>
                  <a:pt x="5850966" y="6540798"/>
                  <a:pt x="5825121" y="6541929"/>
                </a:cubicBezTo>
                <a:cubicBezTo>
                  <a:pt x="5791143" y="6545247"/>
                  <a:pt x="5757704" y="6539701"/>
                  <a:pt x="5725525" y="6528004"/>
                </a:cubicBezTo>
                <a:cubicBezTo>
                  <a:pt x="5705638" y="6518815"/>
                  <a:pt x="5688463" y="6508899"/>
                  <a:pt x="5670560" y="6496270"/>
                </a:cubicBezTo>
                <a:cubicBezTo>
                  <a:pt x="5643078" y="6480403"/>
                  <a:pt x="5630251" y="6486758"/>
                  <a:pt x="5625660" y="6518509"/>
                </a:cubicBezTo>
                <a:cubicBezTo>
                  <a:pt x="5625392" y="6522941"/>
                  <a:pt x="5625122" y="6527373"/>
                  <a:pt x="5624585" y="6536236"/>
                </a:cubicBezTo>
                <a:cubicBezTo>
                  <a:pt x="5611195" y="6507864"/>
                  <a:pt x="5572601" y="6499343"/>
                  <a:pt x="5584868" y="6458263"/>
                </a:cubicBezTo>
                <a:cubicBezTo>
                  <a:pt x="5570054" y="6468057"/>
                  <a:pt x="5568255" y="6483073"/>
                  <a:pt x="5555238" y="6477851"/>
                </a:cubicBezTo>
                <a:cubicBezTo>
                  <a:pt x="5544665" y="6476333"/>
                  <a:pt x="5539056" y="6466215"/>
                  <a:pt x="5532453" y="6457816"/>
                </a:cubicBezTo>
                <a:cubicBezTo>
                  <a:pt x="5525852" y="6449418"/>
                  <a:pt x="5517532" y="6440028"/>
                  <a:pt x="5506420" y="6447373"/>
                </a:cubicBezTo>
                <a:cubicBezTo>
                  <a:pt x="5488896" y="6457895"/>
                  <a:pt x="5475154" y="6449962"/>
                  <a:pt x="5463400" y="6438589"/>
                </a:cubicBezTo>
                <a:cubicBezTo>
                  <a:pt x="5455080" y="6429199"/>
                  <a:pt x="5446493" y="6424241"/>
                  <a:pt x="5430227" y="6428611"/>
                </a:cubicBezTo>
                <a:cubicBezTo>
                  <a:pt x="5409536" y="6432718"/>
                  <a:pt x="5376445" y="6406734"/>
                  <a:pt x="5371910" y="6378887"/>
                </a:cubicBezTo>
                <a:cubicBezTo>
                  <a:pt x="5366839" y="6359905"/>
                  <a:pt x="5361954" y="6352498"/>
                  <a:pt x="5343974" y="6355877"/>
                </a:cubicBezTo>
                <a:cubicBezTo>
                  <a:pt x="5333130" y="6358791"/>
                  <a:pt x="5328970" y="6354096"/>
                  <a:pt x="5332218" y="6344505"/>
                </a:cubicBezTo>
                <a:cubicBezTo>
                  <a:pt x="5336003" y="6326048"/>
                  <a:pt x="5353798" y="6311094"/>
                  <a:pt x="5375215" y="6309699"/>
                </a:cubicBezTo>
                <a:cubicBezTo>
                  <a:pt x="5394914" y="6307310"/>
                  <a:pt x="5407662" y="6316965"/>
                  <a:pt x="5416170" y="6337930"/>
                </a:cubicBezTo>
                <a:cubicBezTo>
                  <a:pt x="5416894" y="6340641"/>
                  <a:pt x="5415630" y="6346792"/>
                  <a:pt x="5421054" y="6345336"/>
                </a:cubicBezTo>
                <a:cubicBezTo>
                  <a:pt x="5429185" y="6343151"/>
                  <a:pt x="5433157" y="6336271"/>
                  <a:pt x="5437855" y="6332102"/>
                </a:cubicBezTo>
                <a:cubicBezTo>
                  <a:pt x="5442552" y="6327934"/>
                  <a:pt x="5439116" y="6325951"/>
                  <a:pt x="5436675" y="6322246"/>
                </a:cubicBezTo>
                <a:cubicBezTo>
                  <a:pt x="5410454" y="6300228"/>
                  <a:pt x="5384503" y="6273778"/>
                  <a:pt x="5343119" y="6281992"/>
                </a:cubicBezTo>
                <a:cubicBezTo>
                  <a:pt x="5334985" y="6284178"/>
                  <a:pt x="5329108" y="6278491"/>
                  <a:pt x="5323231" y="6272805"/>
                </a:cubicBezTo>
                <a:cubicBezTo>
                  <a:pt x="5317354" y="6267119"/>
                  <a:pt x="5312470" y="6259711"/>
                  <a:pt x="5305599" y="6255744"/>
                </a:cubicBezTo>
                <a:cubicBezTo>
                  <a:pt x="5277394" y="6237166"/>
                  <a:pt x="5248299" y="6247890"/>
                  <a:pt x="5244434" y="6282355"/>
                </a:cubicBezTo>
                <a:cubicBezTo>
                  <a:pt x="5242903" y="6292937"/>
                  <a:pt x="5244083" y="6302793"/>
                  <a:pt x="5243547" y="6311657"/>
                </a:cubicBezTo>
                <a:cubicBezTo>
                  <a:pt x="5242740" y="6324953"/>
                  <a:pt x="5234608" y="6327138"/>
                  <a:pt x="5224759" y="6328331"/>
                </a:cubicBezTo>
                <a:cubicBezTo>
                  <a:pt x="5213191" y="6328533"/>
                  <a:pt x="5213729" y="6319669"/>
                  <a:pt x="5214266" y="6310806"/>
                </a:cubicBezTo>
                <a:cubicBezTo>
                  <a:pt x="5215341" y="6293079"/>
                  <a:pt x="5211450" y="6283952"/>
                  <a:pt x="5191750" y="6286339"/>
                </a:cubicBezTo>
                <a:cubicBezTo>
                  <a:pt x="5174762" y="6287998"/>
                  <a:pt x="5163006" y="6276624"/>
                  <a:pt x="5151976" y="6267963"/>
                </a:cubicBezTo>
                <a:cubicBezTo>
                  <a:pt x="5129647" y="6255071"/>
                  <a:pt x="5109761" y="6245883"/>
                  <a:pt x="5083111" y="6260311"/>
                </a:cubicBezTo>
                <a:cubicBezTo>
                  <a:pt x="5067570" y="6267394"/>
                  <a:pt x="5041618" y="6240943"/>
                  <a:pt x="5041244" y="6217792"/>
                </a:cubicBezTo>
                <a:cubicBezTo>
                  <a:pt x="5040414" y="6187498"/>
                  <a:pt x="5040414" y="6187498"/>
                  <a:pt x="5013306" y="6194782"/>
                </a:cubicBezTo>
                <a:cubicBezTo>
                  <a:pt x="4958101" y="6211071"/>
                  <a:pt x="4914891" y="6190711"/>
                  <a:pt x="4880890" y="6150439"/>
                </a:cubicBezTo>
                <a:cubicBezTo>
                  <a:pt x="4868410" y="6136354"/>
                  <a:pt x="4853945" y="6125709"/>
                  <a:pt x="4835776" y="6117512"/>
                </a:cubicBezTo>
                <a:cubicBezTo>
                  <a:pt x="4796002" y="6099136"/>
                  <a:pt x="4789213" y="6079162"/>
                  <a:pt x="4805908" y="6038345"/>
                </a:cubicBezTo>
                <a:cubicBezTo>
                  <a:pt x="4808164" y="6030474"/>
                  <a:pt x="4812136" y="6023593"/>
                  <a:pt x="4808243" y="6014465"/>
                </a:cubicBezTo>
                <a:cubicBezTo>
                  <a:pt x="4802904" y="5999915"/>
                  <a:pt x="4798558" y="5983645"/>
                  <a:pt x="4780843" y="5982592"/>
                </a:cubicBezTo>
                <a:cubicBezTo>
                  <a:pt x="4765841" y="5980810"/>
                  <a:pt x="4746785" y="6001917"/>
                  <a:pt x="4744717" y="6021364"/>
                </a:cubicBezTo>
                <a:cubicBezTo>
                  <a:pt x="4742651" y="6040812"/>
                  <a:pt x="4750433" y="6059066"/>
                  <a:pt x="4751077" y="6077785"/>
                </a:cubicBezTo>
                <a:cubicBezTo>
                  <a:pt x="4751531" y="6084928"/>
                  <a:pt x="4751989" y="6092072"/>
                  <a:pt x="4749009" y="6097232"/>
                </a:cubicBezTo>
                <a:cubicBezTo>
                  <a:pt x="4743050" y="6107553"/>
                  <a:pt x="4734918" y="6109738"/>
                  <a:pt x="4725067" y="6110931"/>
                </a:cubicBezTo>
                <a:cubicBezTo>
                  <a:pt x="4716210" y="6110405"/>
                  <a:pt x="4711327" y="6102998"/>
                  <a:pt x="4708160" y="6096583"/>
                </a:cubicBezTo>
                <a:cubicBezTo>
                  <a:pt x="4691041" y="6027069"/>
                  <a:pt x="4636077" y="5995336"/>
                  <a:pt x="4578671" y="5959900"/>
                </a:cubicBezTo>
                <a:cubicBezTo>
                  <a:pt x="4582027" y="5977891"/>
                  <a:pt x="4592787" y="5990984"/>
                  <a:pt x="4598129" y="6005535"/>
                </a:cubicBezTo>
                <a:cubicBezTo>
                  <a:pt x="4604460" y="6018364"/>
                  <a:pt x="4609078" y="6030204"/>
                  <a:pt x="4609990" y="6044491"/>
                </a:cubicBezTo>
                <a:cubicBezTo>
                  <a:pt x="4609908" y="6060497"/>
                  <a:pt x="4603224" y="6068107"/>
                  <a:pt x="4585511" y="6067054"/>
                </a:cubicBezTo>
                <a:cubicBezTo>
                  <a:pt x="4540235" y="6066142"/>
                  <a:pt x="4496488" y="6054646"/>
                  <a:pt x="4453737" y="6041429"/>
                </a:cubicBezTo>
                <a:cubicBezTo>
                  <a:pt x="4438009" y="6036937"/>
                  <a:pt x="4424993" y="6031715"/>
                  <a:pt x="4410985" y="6028213"/>
                </a:cubicBezTo>
                <a:cubicBezTo>
                  <a:pt x="4391822" y="6021738"/>
                  <a:pt x="4375639" y="6010101"/>
                  <a:pt x="4366139" y="5990856"/>
                </a:cubicBezTo>
                <a:cubicBezTo>
                  <a:pt x="4354922" y="5970619"/>
                  <a:pt x="4342629" y="5968108"/>
                  <a:pt x="4322393" y="5979359"/>
                </a:cubicBezTo>
                <a:cubicBezTo>
                  <a:pt x="4317696" y="5983527"/>
                  <a:pt x="4313992" y="5985977"/>
                  <a:pt x="4309296" y="5990145"/>
                </a:cubicBezTo>
                <a:cubicBezTo>
                  <a:pt x="4304948" y="5973875"/>
                  <a:pt x="4314611" y="5961106"/>
                  <a:pt x="4317133" y="5948802"/>
                </a:cubicBezTo>
                <a:cubicBezTo>
                  <a:pt x="4319390" y="5940929"/>
                  <a:pt x="4322368" y="5935769"/>
                  <a:pt x="4316491" y="5930083"/>
                </a:cubicBezTo>
                <a:cubicBezTo>
                  <a:pt x="4301301" y="5916725"/>
                  <a:pt x="4299665" y="5899727"/>
                  <a:pt x="4299021" y="5881008"/>
                </a:cubicBezTo>
                <a:cubicBezTo>
                  <a:pt x="4299558" y="5872144"/>
                  <a:pt x="4297385" y="5864009"/>
                  <a:pt x="4296929" y="5856865"/>
                </a:cubicBezTo>
                <a:cubicBezTo>
                  <a:pt x="4294919" y="5816715"/>
                  <a:pt x="4278735" y="5805079"/>
                  <a:pt x="4238343" y="5811574"/>
                </a:cubicBezTo>
                <a:cubicBezTo>
                  <a:pt x="4246850" y="5832539"/>
                  <a:pt x="4268910" y="5849862"/>
                  <a:pt x="4258441" y="5875927"/>
                </a:cubicBezTo>
                <a:cubicBezTo>
                  <a:pt x="4253209" y="5888959"/>
                  <a:pt x="4243814" y="5897297"/>
                  <a:pt x="4228276" y="5904379"/>
                </a:cubicBezTo>
                <a:cubicBezTo>
                  <a:pt x="4231066" y="5887643"/>
                  <a:pt x="4245157" y="5875138"/>
                  <a:pt x="4239817" y="5860587"/>
                </a:cubicBezTo>
                <a:cubicBezTo>
                  <a:pt x="4233752" y="5843325"/>
                  <a:pt x="4215771" y="5846704"/>
                  <a:pt x="4203747" y="5839762"/>
                </a:cubicBezTo>
                <a:cubicBezTo>
                  <a:pt x="4193441" y="5833812"/>
                  <a:pt x="4188288" y="5830837"/>
                  <a:pt x="4193523" y="5817805"/>
                </a:cubicBezTo>
                <a:cubicBezTo>
                  <a:pt x="4200288" y="5794189"/>
                  <a:pt x="4195672" y="5782350"/>
                  <a:pt x="4173343" y="5769459"/>
                </a:cubicBezTo>
                <a:cubicBezTo>
                  <a:pt x="4159602" y="5761525"/>
                  <a:pt x="4144143" y="5752600"/>
                  <a:pt x="4133382" y="5739507"/>
                </a:cubicBezTo>
                <a:cubicBezTo>
                  <a:pt x="4128497" y="5732100"/>
                  <a:pt x="4121627" y="5728133"/>
                  <a:pt x="4112234" y="5736471"/>
                </a:cubicBezTo>
                <a:cubicBezTo>
                  <a:pt x="4102571" y="5749240"/>
                  <a:pt x="4093258" y="5741570"/>
                  <a:pt x="4087650" y="5731451"/>
                </a:cubicBezTo>
                <a:cubicBezTo>
                  <a:pt x="4069107" y="5700104"/>
                  <a:pt x="4040900" y="5681526"/>
                  <a:pt x="4016667" y="5656067"/>
                </a:cubicBezTo>
                <a:cubicBezTo>
                  <a:pt x="4002470" y="5640990"/>
                  <a:pt x="3985480" y="5642649"/>
                  <a:pt x="3968679" y="5655883"/>
                </a:cubicBezTo>
                <a:cubicBezTo>
                  <a:pt x="3963983" y="5660052"/>
                  <a:pt x="3959285" y="5664220"/>
                  <a:pt x="3954588" y="5668389"/>
                </a:cubicBezTo>
                <a:cubicBezTo>
                  <a:pt x="3943477" y="5675735"/>
                  <a:pt x="3935614" y="5673488"/>
                  <a:pt x="3933709" y="5660921"/>
                </a:cubicBezTo>
                <a:cubicBezTo>
                  <a:pt x="3931991" y="5659929"/>
                  <a:pt x="3932984" y="5658209"/>
                  <a:pt x="3931267" y="5657218"/>
                </a:cubicBezTo>
                <a:cubicBezTo>
                  <a:pt x="3925739" y="5631092"/>
                  <a:pt x="3925739" y="5631092"/>
                  <a:pt x="3902792" y="5643071"/>
                </a:cubicBezTo>
                <a:cubicBezTo>
                  <a:pt x="3877859" y="5658491"/>
                  <a:pt x="3857971" y="5649303"/>
                  <a:pt x="3851720" y="5620465"/>
                </a:cubicBezTo>
                <a:cubicBezTo>
                  <a:pt x="3845199" y="5596059"/>
                  <a:pt x="3837605" y="5589381"/>
                  <a:pt x="3811034" y="5587802"/>
                </a:cubicBezTo>
                <a:cubicBezTo>
                  <a:pt x="3784465" y="5586222"/>
                  <a:pt x="3757895" y="5584643"/>
                  <a:pt x="3733580" y="5575191"/>
                </a:cubicBezTo>
                <a:cubicBezTo>
                  <a:pt x="3716135" y="5569707"/>
                  <a:pt x="3703388" y="5560053"/>
                  <a:pt x="3696330" y="5544512"/>
                </a:cubicBezTo>
                <a:cubicBezTo>
                  <a:pt x="3688547" y="5526258"/>
                  <a:pt x="3677974" y="5524740"/>
                  <a:pt x="3663158" y="5534534"/>
                </a:cubicBezTo>
                <a:cubicBezTo>
                  <a:pt x="3645633" y="5545056"/>
                  <a:pt x="3645633" y="5545056"/>
                  <a:pt x="3644265" y="5523625"/>
                </a:cubicBezTo>
                <a:cubicBezTo>
                  <a:pt x="3645339" y="5505898"/>
                  <a:pt x="3644696" y="5487179"/>
                  <a:pt x="3644777" y="5471172"/>
                </a:cubicBezTo>
                <a:cubicBezTo>
                  <a:pt x="3638632" y="5469917"/>
                  <a:pt x="3637369" y="5476069"/>
                  <a:pt x="3633666" y="5478517"/>
                </a:cubicBezTo>
                <a:cubicBezTo>
                  <a:pt x="3618582" y="5492743"/>
                  <a:pt x="3603311" y="5495394"/>
                  <a:pt x="3585411" y="5482766"/>
                </a:cubicBezTo>
                <a:cubicBezTo>
                  <a:pt x="3569952" y="5473841"/>
                  <a:pt x="3555487" y="5463195"/>
                  <a:pt x="3540029" y="5454270"/>
                </a:cubicBezTo>
                <a:cubicBezTo>
                  <a:pt x="3510104" y="5434700"/>
                  <a:pt x="3481548" y="5436561"/>
                  <a:pt x="3451918" y="5456150"/>
                </a:cubicBezTo>
                <a:cubicBezTo>
                  <a:pt x="3439814" y="5465215"/>
                  <a:pt x="3427709" y="5474281"/>
                  <a:pt x="3414612" y="5485066"/>
                </a:cubicBezTo>
                <a:cubicBezTo>
                  <a:pt x="3409915" y="5489236"/>
                  <a:pt x="3402507" y="5494132"/>
                  <a:pt x="3396630" y="5488445"/>
                </a:cubicBezTo>
                <a:cubicBezTo>
                  <a:pt x="3390753" y="5482760"/>
                  <a:pt x="3396443" y="5476870"/>
                  <a:pt x="3399422" y="5471710"/>
                </a:cubicBezTo>
                <a:cubicBezTo>
                  <a:pt x="3405380" y="5461390"/>
                  <a:pt x="3413057" y="5452060"/>
                  <a:pt x="3408441" y="5440222"/>
                </a:cubicBezTo>
                <a:cubicBezTo>
                  <a:pt x="3406268" y="5432087"/>
                  <a:pt x="3413407" y="5431622"/>
                  <a:pt x="3418104" y="5427453"/>
                </a:cubicBezTo>
                <a:cubicBezTo>
                  <a:pt x="3434905" y="5414218"/>
                  <a:pt x="3435443" y="5405354"/>
                  <a:pt x="3416548" y="5394447"/>
                </a:cubicBezTo>
                <a:cubicBezTo>
                  <a:pt x="3394219" y="5381555"/>
                  <a:pt x="3369904" y="5372104"/>
                  <a:pt x="3346314" y="5365364"/>
                </a:cubicBezTo>
                <a:cubicBezTo>
                  <a:pt x="3333298" y="5360142"/>
                  <a:pt x="3317303" y="5360081"/>
                  <a:pt x="3303480" y="5368156"/>
                </a:cubicBezTo>
                <a:cubicBezTo>
                  <a:pt x="3292369" y="5375501"/>
                  <a:pt x="3280802" y="5375702"/>
                  <a:pt x="3268054" y="5366050"/>
                </a:cubicBezTo>
                <a:cubicBezTo>
                  <a:pt x="3231528" y="5338081"/>
                  <a:pt x="3187782" y="5326585"/>
                  <a:pt x="3141781" y="5322961"/>
                </a:cubicBezTo>
                <a:cubicBezTo>
                  <a:pt x="3139071" y="5323690"/>
                  <a:pt x="3139071" y="5323690"/>
                  <a:pt x="3137352" y="5322698"/>
                </a:cubicBezTo>
                <a:cubicBezTo>
                  <a:pt x="3079061" y="5316564"/>
                  <a:pt x="3067306" y="5305191"/>
                  <a:pt x="3059955" y="5250491"/>
                </a:cubicBezTo>
                <a:cubicBezTo>
                  <a:pt x="3052816" y="5250956"/>
                  <a:pt x="3054265" y="5256379"/>
                  <a:pt x="3052279" y="5259820"/>
                </a:cubicBezTo>
                <a:cubicBezTo>
                  <a:pt x="3048037" y="5271132"/>
                  <a:pt x="3041622" y="5274309"/>
                  <a:pt x="3032579" y="5262207"/>
                </a:cubicBezTo>
                <a:cubicBezTo>
                  <a:pt x="3029144" y="5260224"/>
                  <a:pt x="3026970" y="5252087"/>
                  <a:pt x="3023267" y="5254537"/>
                </a:cubicBezTo>
                <a:cubicBezTo>
                  <a:pt x="3016853" y="5257713"/>
                  <a:pt x="3015590" y="5263865"/>
                  <a:pt x="3014329" y="5270018"/>
                </a:cubicBezTo>
                <a:cubicBezTo>
                  <a:pt x="3014060" y="5274450"/>
                  <a:pt x="3012074" y="5277889"/>
                  <a:pt x="3011805" y="5282322"/>
                </a:cubicBezTo>
                <a:cubicBezTo>
                  <a:pt x="3008558" y="5291914"/>
                  <a:pt x="3002412" y="5290659"/>
                  <a:pt x="2999244" y="5284244"/>
                </a:cubicBezTo>
                <a:cubicBezTo>
                  <a:pt x="2988483" y="5271150"/>
                  <a:pt x="2982419" y="5253888"/>
                  <a:pt x="2962989" y="5251844"/>
                </a:cubicBezTo>
                <a:cubicBezTo>
                  <a:pt x="2945275" y="5250791"/>
                  <a:pt x="2931185" y="5263296"/>
                  <a:pt x="2918356" y="5269650"/>
                </a:cubicBezTo>
                <a:cubicBezTo>
                  <a:pt x="2912641" y="5231950"/>
                  <a:pt x="2927001" y="5215011"/>
                  <a:pt x="2963688" y="5210965"/>
                </a:cubicBezTo>
                <a:cubicBezTo>
                  <a:pt x="2965404" y="5211956"/>
                  <a:pt x="2968117" y="5211229"/>
                  <a:pt x="2970827" y="5210500"/>
                </a:cubicBezTo>
                <a:cubicBezTo>
                  <a:pt x="2982394" y="5210298"/>
                  <a:pt x="2999115" y="5213070"/>
                  <a:pt x="3001638" y="5200767"/>
                </a:cubicBezTo>
                <a:cubicBezTo>
                  <a:pt x="3002175" y="5191903"/>
                  <a:pt x="2988433" y="5183970"/>
                  <a:pt x="2979122" y="5176301"/>
                </a:cubicBezTo>
                <a:cubicBezTo>
                  <a:pt x="2956068" y="5160697"/>
                  <a:pt x="2929043" y="5151974"/>
                  <a:pt x="2904003" y="5139811"/>
                </a:cubicBezTo>
                <a:cubicBezTo>
                  <a:pt x="2898851" y="5136836"/>
                  <a:pt x="2892705" y="5135581"/>
                  <a:pt x="2888544" y="5130885"/>
                </a:cubicBezTo>
                <a:cubicBezTo>
                  <a:pt x="2874804" y="5122953"/>
                  <a:pt x="2864768" y="5112570"/>
                  <a:pt x="2848959" y="5124086"/>
                </a:cubicBezTo>
                <a:cubicBezTo>
                  <a:pt x="2841550" y="5128982"/>
                  <a:pt x="2831246" y="5123032"/>
                  <a:pt x="2820670" y="5121514"/>
                </a:cubicBezTo>
                <a:cubicBezTo>
                  <a:pt x="2808380" y="5119005"/>
                  <a:pt x="2796812" y="5119207"/>
                  <a:pt x="2788868" y="5132967"/>
                </a:cubicBezTo>
                <a:cubicBezTo>
                  <a:pt x="2779203" y="5145736"/>
                  <a:pt x="2768176" y="5137074"/>
                  <a:pt x="2757600" y="5135556"/>
                </a:cubicBezTo>
                <a:cubicBezTo>
                  <a:pt x="2748745" y="5135030"/>
                  <a:pt x="2740881" y="5132783"/>
                  <a:pt x="2742411" y="5122199"/>
                </a:cubicBezTo>
                <a:cubicBezTo>
                  <a:pt x="2741954" y="5115056"/>
                  <a:pt x="2739513" y="5111353"/>
                  <a:pt x="2734360" y="5108378"/>
                </a:cubicBezTo>
                <a:cubicBezTo>
                  <a:pt x="2719626" y="5102165"/>
                  <a:pt x="2704892" y="5095951"/>
                  <a:pt x="2696117" y="5079418"/>
                </a:cubicBezTo>
                <a:cubicBezTo>
                  <a:pt x="2691232" y="5072011"/>
                  <a:pt x="2683101" y="5074196"/>
                  <a:pt x="2674969" y="5076382"/>
                </a:cubicBezTo>
                <a:cubicBezTo>
                  <a:pt x="2627893" y="5090484"/>
                  <a:pt x="2585141" y="5077268"/>
                  <a:pt x="2546629" y="5052740"/>
                </a:cubicBezTo>
                <a:cubicBezTo>
                  <a:pt x="2528729" y="5040112"/>
                  <a:pt x="2510828" y="5027483"/>
                  <a:pt x="2488956" y="5021736"/>
                </a:cubicBezTo>
                <a:cubicBezTo>
                  <a:pt x="2471510" y="5016252"/>
                  <a:pt x="2461743" y="5001438"/>
                  <a:pt x="2462090" y="4980997"/>
                </a:cubicBezTo>
                <a:cubicBezTo>
                  <a:pt x="2450257" y="4985632"/>
                  <a:pt x="2442312" y="4999394"/>
                  <a:pt x="2426853" y="4990469"/>
                </a:cubicBezTo>
                <a:cubicBezTo>
                  <a:pt x="2408951" y="4977840"/>
                  <a:pt x="2392044" y="4963491"/>
                  <a:pt x="2387242" y="4940077"/>
                </a:cubicBezTo>
                <a:cubicBezTo>
                  <a:pt x="2385792" y="4934653"/>
                  <a:pt x="2385337" y="4927510"/>
                  <a:pt x="2384881" y="4920367"/>
                </a:cubicBezTo>
                <a:cubicBezTo>
                  <a:pt x="2382707" y="4912230"/>
                  <a:pt x="2384238" y="4901648"/>
                  <a:pt x="2370953" y="4900858"/>
                </a:cubicBezTo>
                <a:cubicBezTo>
                  <a:pt x="2358661" y="4898348"/>
                  <a:pt x="2354688" y="4905228"/>
                  <a:pt x="2350715" y="4912109"/>
                </a:cubicBezTo>
                <a:cubicBezTo>
                  <a:pt x="2333833" y="4941350"/>
                  <a:pt x="2310349" y="4962193"/>
                  <a:pt x="2281981" y="4975630"/>
                </a:cubicBezTo>
                <a:cubicBezTo>
                  <a:pt x="2266441" y="4982712"/>
                  <a:pt x="2252887" y="4986354"/>
                  <a:pt x="2239684" y="4969557"/>
                </a:cubicBezTo>
                <a:cubicBezTo>
                  <a:pt x="2228922" y="4956463"/>
                  <a:pt x="2209492" y="4954419"/>
                  <a:pt x="2193495" y="4954358"/>
                </a:cubicBezTo>
                <a:cubicBezTo>
                  <a:pt x="2173072" y="4954034"/>
                  <a:pt x="2151199" y="4948286"/>
                  <a:pt x="2131312" y="4939098"/>
                </a:cubicBezTo>
                <a:cubicBezTo>
                  <a:pt x="2105279" y="4928654"/>
                  <a:pt x="2075275" y="4925092"/>
                  <a:pt x="2046988" y="4922521"/>
                </a:cubicBezTo>
                <a:cubicBezTo>
                  <a:pt x="2024121" y="4918493"/>
                  <a:pt x="2002973" y="4915457"/>
                  <a:pt x="1983354" y="4901837"/>
                </a:cubicBezTo>
                <a:cubicBezTo>
                  <a:pt x="1966448" y="4887488"/>
                  <a:pt x="1955230" y="4867251"/>
                  <a:pt x="1952145" y="4844829"/>
                </a:cubicBezTo>
                <a:cubicBezTo>
                  <a:pt x="1941359" y="4788145"/>
                  <a:pt x="1916318" y="4775983"/>
                  <a:pt x="1866452" y="4806821"/>
                </a:cubicBezTo>
                <a:cubicBezTo>
                  <a:pt x="1865459" y="4808542"/>
                  <a:pt x="1862748" y="4809270"/>
                  <a:pt x="1861755" y="4810990"/>
                </a:cubicBezTo>
                <a:cubicBezTo>
                  <a:pt x="1840526" y="4823961"/>
                  <a:pt x="1840526" y="4823961"/>
                  <a:pt x="1838434" y="4799819"/>
                </a:cubicBezTo>
                <a:cubicBezTo>
                  <a:pt x="1835347" y="4777396"/>
                  <a:pt x="1826035" y="4769726"/>
                  <a:pt x="1799465" y="4768147"/>
                </a:cubicBezTo>
                <a:cubicBezTo>
                  <a:pt x="1757894" y="4764786"/>
                  <a:pt x="1757894" y="4764786"/>
                  <a:pt x="1738544" y="4746735"/>
                </a:cubicBezTo>
                <a:cubicBezTo>
                  <a:pt x="1755800" y="4740644"/>
                  <a:pt x="1773514" y="4741696"/>
                  <a:pt x="1790234" y="4744469"/>
                </a:cubicBezTo>
                <a:cubicBezTo>
                  <a:pt x="1807948" y="4745522"/>
                  <a:pt x="1825392" y="4751007"/>
                  <a:pt x="1843830" y="4754772"/>
                </a:cubicBezTo>
                <a:cubicBezTo>
                  <a:pt x="1835778" y="4740950"/>
                  <a:pt x="1838033" y="4733078"/>
                  <a:pt x="1849145" y="4725733"/>
                </a:cubicBezTo>
                <a:cubicBezTo>
                  <a:pt x="1861974" y="4719378"/>
                  <a:pt x="1857814" y="4714683"/>
                  <a:pt x="1847508" y="4708733"/>
                </a:cubicBezTo>
                <a:cubicBezTo>
                  <a:pt x="1828615" y="4697825"/>
                  <a:pt x="1808728" y="4688636"/>
                  <a:pt x="1794800" y="4669129"/>
                </a:cubicBezTo>
                <a:cubicBezTo>
                  <a:pt x="1784763" y="4658746"/>
                  <a:pt x="1771478" y="4657957"/>
                  <a:pt x="1758381" y="4668742"/>
                </a:cubicBezTo>
                <a:cubicBezTo>
                  <a:pt x="1753684" y="4672911"/>
                  <a:pt x="1749981" y="4675360"/>
                  <a:pt x="1746089" y="4666233"/>
                </a:cubicBezTo>
                <a:cubicBezTo>
                  <a:pt x="1733154" y="4645003"/>
                  <a:pt x="1733154" y="4645003"/>
                  <a:pt x="1719519" y="4664653"/>
                </a:cubicBezTo>
                <a:cubicBezTo>
                  <a:pt x="1718526" y="4666373"/>
                  <a:pt x="1717533" y="4668093"/>
                  <a:pt x="1713829" y="4670543"/>
                </a:cubicBezTo>
                <a:cubicBezTo>
                  <a:pt x="1712192" y="4653543"/>
                  <a:pt x="1708838" y="4635552"/>
                  <a:pt x="1707203" y="4618553"/>
                </a:cubicBezTo>
                <a:cubicBezTo>
                  <a:pt x="1704760" y="4614850"/>
                  <a:pt x="1708008" y="4605258"/>
                  <a:pt x="1700869" y="4605724"/>
                </a:cubicBezTo>
                <a:cubicBezTo>
                  <a:pt x="1692013" y="4605197"/>
                  <a:pt x="1683157" y="4604670"/>
                  <a:pt x="1677197" y="4614991"/>
                </a:cubicBezTo>
                <a:cubicBezTo>
                  <a:pt x="1672957" y="4626303"/>
                  <a:pt x="1671426" y="4636887"/>
                  <a:pt x="1669896" y="4647471"/>
                </a:cubicBezTo>
                <a:cubicBezTo>
                  <a:pt x="1669359" y="4656334"/>
                  <a:pt x="1665387" y="4663215"/>
                  <a:pt x="1654812" y="4661697"/>
                </a:cubicBezTo>
                <a:cubicBezTo>
                  <a:pt x="1618929" y="4652447"/>
                  <a:pt x="1579076" y="4650078"/>
                  <a:pt x="1543462" y="4636397"/>
                </a:cubicBezTo>
                <a:cubicBezTo>
                  <a:pt x="1526017" y="4630912"/>
                  <a:pt x="1508572" y="4625428"/>
                  <a:pt x="1514612" y="4599100"/>
                </a:cubicBezTo>
                <a:cubicBezTo>
                  <a:pt x="1519121" y="4583356"/>
                  <a:pt x="1492177" y="4558625"/>
                  <a:pt x="1478624" y="4562268"/>
                </a:cubicBezTo>
                <a:cubicBezTo>
                  <a:pt x="1472209" y="4565444"/>
                  <a:pt x="1466787" y="4566901"/>
                  <a:pt x="1467969" y="4576757"/>
                </a:cubicBezTo>
                <a:cubicBezTo>
                  <a:pt x="1469149" y="4586612"/>
                  <a:pt x="1474570" y="4585155"/>
                  <a:pt x="1480716" y="4586410"/>
                </a:cubicBezTo>
                <a:cubicBezTo>
                  <a:pt x="1490566" y="4585217"/>
                  <a:pt x="1501140" y="4586735"/>
                  <a:pt x="1502321" y="4596590"/>
                </a:cubicBezTo>
                <a:cubicBezTo>
                  <a:pt x="1504494" y="4604725"/>
                  <a:pt x="1502239" y="4612597"/>
                  <a:pt x="1493113" y="4616503"/>
                </a:cubicBezTo>
                <a:cubicBezTo>
                  <a:pt x="1482995" y="4622128"/>
                  <a:pt x="1474863" y="4624313"/>
                  <a:pt x="1467537" y="4613203"/>
                </a:cubicBezTo>
                <a:cubicBezTo>
                  <a:pt x="1459218" y="4603813"/>
                  <a:pt x="1452079" y="4604279"/>
                  <a:pt x="1445126" y="4616319"/>
                </a:cubicBezTo>
                <a:cubicBezTo>
                  <a:pt x="1443141" y="4619759"/>
                  <a:pt x="1442148" y="4621480"/>
                  <a:pt x="1440162" y="4624920"/>
                </a:cubicBezTo>
                <a:cubicBezTo>
                  <a:pt x="1436457" y="4627368"/>
                  <a:pt x="1433478" y="4632528"/>
                  <a:pt x="1429050" y="4632265"/>
                </a:cubicBezTo>
                <a:cubicBezTo>
                  <a:pt x="1422905" y="4631010"/>
                  <a:pt x="1424165" y="4624858"/>
                  <a:pt x="1421724" y="4621155"/>
                </a:cubicBezTo>
                <a:cubicBezTo>
                  <a:pt x="1416653" y="4602173"/>
                  <a:pt x="1407877" y="4585639"/>
                  <a:pt x="1387991" y="4576451"/>
                </a:cubicBezTo>
                <a:cubicBezTo>
                  <a:pt x="1379402" y="4571492"/>
                  <a:pt x="1373256" y="4570238"/>
                  <a:pt x="1369015" y="4581550"/>
                </a:cubicBezTo>
                <a:cubicBezTo>
                  <a:pt x="1365042" y="4588430"/>
                  <a:pt x="1361070" y="4595310"/>
                  <a:pt x="1357098" y="4602191"/>
                </a:cubicBezTo>
                <a:cubicBezTo>
                  <a:pt x="1343732" y="4617409"/>
                  <a:pt x="1336592" y="4617874"/>
                  <a:pt x="1321403" y="4604517"/>
                </a:cubicBezTo>
                <a:cubicBezTo>
                  <a:pt x="1312091" y="4596847"/>
                  <a:pt x="1301516" y="4595329"/>
                  <a:pt x="1291211" y="4589379"/>
                </a:cubicBezTo>
                <a:cubicBezTo>
                  <a:pt x="1273042" y="4581182"/>
                  <a:pt x="1263273" y="4566369"/>
                  <a:pt x="1266333" y="4545201"/>
                </a:cubicBezTo>
                <a:cubicBezTo>
                  <a:pt x="1266146" y="4533626"/>
                  <a:pt x="1266952" y="4520330"/>
                  <a:pt x="1267759" y="4507035"/>
                </a:cubicBezTo>
                <a:cubicBezTo>
                  <a:pt x="1272910" y="4510010"/>
                  <a:pt x="1276346" y="4511993"/>
                  <a:pt x="1279782" y="4513976"/>
                </a:cubicBezTo>
                <a:cubicBezTo>
                  <a:pt x="1314857" y="4536521"/>
                  <a:pt x="1316575" y="4537513"/>
                  <a:pt x="1349185" y="4512764"/>
                </a:cubicBezTo>
                <a:cubicBezTo>
                  <a:pt x="1358579" y="4504427"/>
                  <a:pt x="1368429" y="4503233"/>
                  <a:pt x="1378734" y="4509183"/>
                </a:cubicBezTo>
                <a:cubicBezTo>
                  <a:pt x="1415072" y="4525576"/>
                  <a:pt x="1452941" y="4531385"/>
                  <a:pt x="1492071" y="4531042"/>
                </a:cubicBezTo>
                <a:cubicBezTo>
                  <a:pt x="1541051" y="4529506"/>
                  <a:pt x="1588232" y="4542986"/>
                  <a:pt x="1635682" y="4552033"/>
                </a:cubicBezTo>
                <a:cubicBezTo>
                  <a:pt x="1662975" y="4556323"/>
                  <a:pt x="1688553" y="4559623"/>
                  <a:pt x="1716653" y="4550619"/>
                </a:cubicBezTo>
                <a:cubicBezTo>
                  <a:pt x="1735628" y="4545520"/>
                  <a:pt x="1752079" y="4552725"/>
                  <a:pt x="1767538" y="4561650"/>
                </a:cubicBezTo>
                <a:cubicBezTo>
                  <a:pt x="1789142" y="4571829"/>
                  <a:pt x="1809029" y="4581017"/>
                  <a:pt x="1827629" y="4552768"/>
                </a:cubicBezTo>
                <a:cubicBezTo>
                  <a:pt x="1836591" y="4580877"/>
                  <a:pt x="1856747" y="4585633"/>
                  <a:pt x="1879881" y="4585229"/>
                </a:cubicBezTo>
                <a:cubicBezTo>
                  <a:pt x="1906719" y="4582377"/>
                  <a:pt x="1929049" y="4595269"/>
                  <a:pt x="1952639" y="4602008"/>
                </a:cubicBezTo>
                <a:cubicBezTo>
                  <a:pt x="1977947" y="4609740"/>
                  <a:pt x="2001807" y="4612046"/>
                  <a:pt x="2026927" y="4608203"/>
                </a:cubicBezTo>
                <a:cubicBezTo>
                  <a:pt x="2040481" y="4604561"/>
                  <a:pt x="2055483" y="4606342"/>
                  <a:pt x="2068230" y="4615995"/>
                </a:cubicBezTo>
                <a:cubicBezTo>
                  <a:pt x="2084413" y="4627632"/>
                  <a:pt x="2101858" y="4633117"/>
                  <a:pt x="2121558" y="4630729"/>
                </a:cubicBezTo>
                <a:cubicBezTo>
                  <a:pt x="2183367" y="4622839"/>
                  <a:pt x="2239860" y="4643988"/>
                  <a:pt x="2296622" y="4660705"/>
                </a:cubicBezTo>
                <a:cubicBezTo>
                  <a:pt x="2332505" y="4669955"/>
                  <a:pt x="2368387" y="4679204"/>
                  <a:pt x="2406069" y="4673438"/>
                </a:cubicBezTo>
                <a:cubicBezTo>
                  <a:pt x="2419622" y="4669796"/>
                  <a:pt x="2434893" y="4667145"/>
                  <a:pt x="2428103" y="4647171"/>
                </a:cubicBezTo>
                <a:cubicBezTo>
                  <a:pt x="2427648" y="4640028"/>
                  <a:pt x="2431351" y="4637579"/>
                  <a:pt x="2435055" y="4635130"/>
                </a:cubicBezTo>
                <a:cubicBezTo>
                  <a:pt x="2442463" y="4630234"/>
                  <a:pt x="2448878" y="4627057"/>
                  <a:pt x="2455292" y="4623879"/>
                </a:cubicBezTo>
                <a:cubicBezTo>
                  <a:pt x="2490075" y="4607266"/>
                  <a:pt x="2507251" y="4617183"/>
                  <a:pt x="2504834" y="4657070"/>
                </a:cubicBezTo>
                <a:cubicBezTo>
                  <a:pt x="2505558" y="4659781"/>
                  <a:pt x="2504565" y="4661501"/>
                  <a:pt x="2506014" y="4666926"/>
                </a:cubicBezTo>
                <a:cubicBezTo>
                  <a:pt x="2517395" y="4655148"/>
                  <a:pt x="2526788" y="4646810"/>
                  <a:pt x="2538167" y="4635032"/>
                </a:cubicBezTo>
                <a:cubicBezTo>
                  <a:pt x="2541066" y="4645880"/>
                  <a:pt x="2540529" y="4654744"/>
                  <a:pt x="2542702" y="4662878"/>
                </a:cubicBezTo>
                <a:cubicBezTo>
                  <a:pt x="2549410" y="4698860"/>
                  <a:pt x="2557998" y="4703818"/>
                  <a:pt x="2591788" y="4688925"/>
                </a:cubicBezTo>
                <a:cubicBezTo>
                  <a:pt x="2606335" y="4683563"/>
                  <a:pt x="2619163" y="4677209"/>
                  <a:pt x="2631993" y="4670856"/>
                </a:cubicBezTo>
                <a:cubicBezTo>
                  <a:pt x="2659636" y="4654707"/>
                  <a:pt x="2665783" y="4655962"/>
                  <a:pt x="2685589" y="4681158"/>
                </a:cubicBezTo>
                <a:cubicBezTo>
                  <a:pt x="2693639" y="4694980"/>
                  <a:pt x="2706199" y="4693057"/>
                  <a:pt x="2717766" y="4692854"/>
                </a:cubicBezTo>
                <a:cubicBezTo>
                  <a:pt x="2747316" y="4689275"/>
                  <a:pt x="2747316" y="4689275"/>
                  <a:pt x="2750857" y="4718840"/>
                </a:cubicBezTo>
                <a:cubicBezTo>
                  <a:pt x="2759982" y="4714934"/>
                  <a:pt x="2767659" y="4705606"/>
                  <a:pt x="2778956" y="4709836"/>
                </a:cubicBezTo>
                <a:cubicBezTo>
                  <a:pt x="2791249" y="4712345"/>
                  <a:pt x="2794147" y="4723192"/>
                  <a:pt x="2799756" y="4733312"/>
                </a:cubicBezTo>
                <a:cubicBezTo>
                  <a:pt x="2807081" y="4744420"/>
                  <a:pt x="2814945" y="4746667"/>
                  <a:pt x="2827506" y="4744745"/>
                </a:cubicBezTo>
                <a:cubicBezTo>
                  <a:pt x="2849916" y="4741630"/>
                  <a:pt x="2869160" y="4732099"/>
                  <a:pt x="2890845" y="4726272"/>
                </a:cubicBezTo>
                <a:cubicBezTo>
                  <a:pt x="2901688" y="4723358"/>
                  <a:pt x="2908827" y="4722893"/>
                  <a:pt x="2910463" y="4739892"/>
                </a:cubicBezTo>
                <a:cubicBezTo>
                  <a:pt x="2910382" y="4755899"/>
                  <a:pt x="2921412" y="4764560"/>
                  <a:pt x="2939124" y="4765613"/>
                </a:cubicBezTo>
                <a:cubicBezTo>
                  <a:pt x="2953403" y="4764683"/>
                  <a:pt x="2969399" y="4764744"/>
                  <a:pt x="2984133" y="4770958"/>
                </a:cubicBezTo>
                <a:cubicBezTo>
                  <a:pt x="2997148" y="4776179"/>
                  <a:pt x="2998679" y="4765595"/>
                  <a:pt x="3001927" y="4756003"/>
                </a:cubicBezTo>
                <a:cubicBezTo>
                  <a:pt x="3002920" y="4754283"/>
                  <a:pt x="3000478" y="4750580"/>
                  <a:pt x="3000478" y="4750580"/>
                </a:cubicBezTo>
                <a:cubicBezTo>
                  <a:pt x="2976082" y="4757136"/>
                  <a:pt x="2976432" y="4736696"/>
                  <a:pt x="2974527" y="4724129"/>
                </a:cubicBezTo>
                <a:cubicBezTo>
                  <a:pt x="2970180" y="4707859"/>
                  <a:pt x="2989611" y="4709903"/>
                  <a:pt x="3001715" y="4700838"/>
                </a:cubicBezTo>
                <a:cubicBezTo>
                  <a:pt x="2987705" y="4697337"/>
                  <a:pt x="2975683" y="4690395"/>
                  <a:pt x="2964383" y="4686165"/>
                </a:cubicBezTo>
                <a:cubicBezTo>
                  <a:pt x="2950374" y="4682663"/>
                  <a:pt x="2943772" y="4674265"/>
                  <a:pt x="2938164" y="4664146"/>
                </a:cubicBezTo>
                <a:cubicBezTo>
                  <a:pt x="2934997" y="4657731"/>
                  <a:pt x="2939238" y="4646419"/>
                  <a:pt x="2931374" y="4644172"/>
                </a:cubicBezTo>
                <a:cubicBezTo>
                  <a:pt x="2917366" y="4640671"/>
                  <a:pt x="2903624" y="4632737"/>
                  <a:pt x="2887361" y="4637108"/>
                </a:cubicBezTo>
                <a:cubicBezTo>
                  <a:pt x="2883656" y="4639557"/>
                  <a:pt x="2880946" y="4640286"/>
                  <a:pt x="2872813" y="4642471"/>
                </a:cubicBezTo>
                <a:cubicBezTo>
                  <a:pt x="2883013" y="4620837"/>
                  <a:pt x="2895655" y="4602908"/>
                  <a:pt x="2904861" y="4582996"/>
                </a:cubicBezTo>
                <a:cubicBezTo>
                  <a:pt x="2907117" y="4575124"/>
                  <a:pt x="2915248" y="4572938"/>
                  <a:pt x="2922119" y="4576905"/>
                </a:cubicBezTo>
                <a:cubicBezTo>
                  <a:pt x="2929982" y="4579152"/>
                  <a:pt x="2930438" y="4586295"/>
                  <a:pt x="2927459" y="4591456"/>
                </a:cubicBezTo>
                <a:cubicBezTo>
                  <a:pt x="2925204" y="4599328"/>
                  <a:pt x="2922950" y="4607200"/>
                  <a:pt x="2933523" y="4608718"/>
                </a:cubicBezTo>
                <a:cubicBezTo>
                  <a:pt x="2942380" y="4609244"/>
                  <a:pt x="2946352" y="4602364"/>
                  <a:pt x="2948607" y="4594492"/>
                </a:cubicBezTo>
                <a:cubicBezTo>
                  <a:pt x="2952205" y="4564460"/>
                  <a:pt x="2940451" y="4553087"/>
                  <a:pt x="2911626" y="4559380"/>
                </a:cubicBezTo>
                <a:cubicBezTo>
                  <a:pt x="2898072" y="4563022"/>
                  <a:pt x="2891927" y="4561767"/>
                  <a:pt x="2892007" y="4545760"/>
                </a:cubicBezTo>
                <a:cubicBezTo>
                  <a:pt x="2895337" y="4520160"/>
                  <a:pt x="2885299" y="4509778"/>
                  <a:pt x="2860717" y="4504759"/>
                </a:cubicBezTo>
                <a:cubicBezTo>
                  <a:pt x="2848424" y="4502249"/>
                  <a:pt x="2837125" y="4498020"/>
                  <a:pt x="2824834" y="4495509"/>
                </a:cubicBezTo>
                <a:cubicBezTo>
                  <a:pt x="2800250" y="4490490"/>
                  <a:pt x="2785704" y="4495852"/>
                  <a:pt x="2774511" y="4519205"/>
                </a:cubicBezTo>
                <a:cubicBezTo>
                  <a:pt x="2765573" y="4534686"/>
                  <a:pt x="2764499" y="4552413"/>
                  <a:pt x="2752126" y="4565911"/>
                </a:cubicBezTo>
                <a:cubicBezTo>
                  <a:pt x="2717986" y="4601244"/>
                  <a:pt x="2656714" y="4600269"/>
                  <a:pt x="2620001" y="4560726"/>
                </a:cubicBezTo>
                <a:cubicBezTo>
                  <a:pt x="2610688" y="4553056"/>
                  <a:pt x="2604354" y="4540225"/>
                  <a:pt x="2596036" y="4530836"/>
                </a:cubicBezTo>
                <a:cubicBezTo>
                  <a:pt x="2585274" y="4517742"/>
                  <a:pt x="2575423" y="4518935"/>
                  <a:pt x="2567481" y="4532697"/>
                </a:cubicBezTo>
                <a:cubicBezTo>
                  <a:pt x="2563776" y="4535144"/>
                  <a:pt x="2562783" y="4536865"/>
                  <a:pt x="2562515" y="4541297"/>
                </a:cubicBezTo>
                <a:cubicBezTo>
                  <a:pt x="2549605" y="4563659"/>
                  <a:pt x="2549605" y="4563659"/>
                  <a:pt x="2532966" y="4544878"/>
                </a:cubicBezTo>
                <a:cubicBezTo>
                  <a:pt x="2525369" y="4538199"/>
                  <a:pt x="2519950" y="4539657"/>
                  <a:pt x="2511093" y="4539129"/>
                </a:cubicBezTo>
                <a:cubicBezTo>
                  <a:pt x="2485247" y="4540263"/>
                  <a:pt x="2474217" y="4531601"/>
                  <a:pt x="2477546" y="4506001"/>
                </a:cubicBezTo>
                <a:cubicBezTo>
                  <a:pt x="2479882" y="4482122"/>
                  <a:pt x="2473281" y="4473724"/>
                  <a:pt x="2453125" y="4468968"/>
                </a:cubicBezTo>
                <a:cubicBezTo>
                  <a:pt x="2434688" y="4465203"/>
                  <a:pt x="2417697" y="4466861"/>
                  <a:pt x="2401166" y="4475663"/>
                </a:cubicBezTo>
                <a:cubicBezTo>
                  <a:pt x="2387344" y="4483738"/>
                  <a:pt x="2375240" y="4492803"/>
                  <a:pt x="2360694" y="4498166"/>
                </a:cubicBezTo>
                <a:cubicBezTo>
                  <a:pt x="2333316" y="4509882"/>
                  <a:pt x="2314880" y="4506117"/>
                  <a:pt x="2295799" y="4483633"/>
                </a:cubicBezTo>
                <a:cubicBezTo>
                  <a:pt x="2289196" y="4475235"/>
                  <a:pt x="2284044" y="4472260"/>
                  <a:pt x="2274919" y="4476166"/>
                </a:cubicBezTo>
                <a:cubicBezTo>
                  <a:pt x="2262089" y="4482519"/>
                  <a:pt x="2248806" y="4481730"/>
                  <a:pt x="2234795" y="4478228"/>
                </a:cubicBezTo>
                <a:cubicBezTo>
                  <a:pt x="2224222" y="4476710"/>
                  <a:pt x="2214640" y="4473472"/>
                  <a:pt x="2204065" y="4471954"/>
                </a:cubicBezTo>
                <a:cubicBezTo>
                  <a:pt x="2198645" y="4473411"/>
                  <a:pt x="2191048" y="4466732"/>
                  <a:pt x="2188795" y="4474605"/>
                </a:cubicBezTo>
                <a:cubicBezTo>
                  <a:pt x="2185816" y="4479765"/>
                  <a:pt x="2191692" y="4485452"/>
                  <a:pt x="2196846" y="4488427"/>
                </a:cubicBezTo>
                <a:cubicBezTo>
                  <a:pt x="2202723" y="4494113"/>
                  <a:pt x="2210318" y="4500792"/>
                  <a:pt x="2207070" y="4510384"/>
                </a:cubicBezTo>
                <a:cubicBezTo>
                  <a:pt x="2205808" y="4516535"/>
                  <a:pt x="2200387" y="4517993"/>
                  <a:pt x="2195959" y="4517729"/>
                </a:cubicBezTo>
                <a:cubicBezTo>
                  <a:pt x="2184392" y="4517931"/>
                  <a:pt x="2178514" y="4512244"/>
                  <a:pt x="2171913" y="4503846"/>
                </a:cubicBezTo>
                <a:cubicBezTo>
                  <a:pt x="2172906" y="4502126"/>
                  <a:pt x="2171187" y="4501134"/>
                  <a:pt x="2171187" y="4501134"/>
                </a:cubicBezTo>
                <a:cubicBezTo>
                  <a:pt x="2164024" y="4458010"/>
                  <a:pt x="2135281" y="4448295"/>
                  <a:pt x="2097144" y="4446918"/>
                </a:cubicBezTo>
                <a:cubicBezTo>
                  <a:pt x="2089011" y="4449104"/>
                  <a:pt x="2081148" y="4446857"/>
                  <a:pt x="2072292" y="4446330"/>
                </a:cubicBezTo>
                <a:cubicBezTo>
                  <a:pt x="2029994" y="4440258"/>
                  <a:pt x="2014348" y="4419757"/>
                  <a:pt x="2020470" y="4377422"/>
                </a:cubicBezTo>
                <a:cubicBezTo>
                  <a:pt x="2021732" y="4371270"/>
                  <a:pt x="2026698" y="4362670"/>
                  <a:pt x="2018109" y="4357711"/>
                </a:cubicBezTo>
                <a:cubicBezTo>
                  <a:pt x="2011239" y="4353745"/>
                  <a:pt x="2003107" y="4355930"/>
                  <a:pt x="1995699" y="4360828"/>
                </a:cubicBezTo>
                <a:cubicBezTo>
                  <a:pt x="1988023" y="4370156"/>
                  <a:pt x="1977905" y="4375782"/>
                  <a:pt x="1969504" y="4382398"/>
                </a:cubicBezTo>
                <a:cubicBezTo>
                  <a:pt x="1964351" y="4379424"/>
                  <a:pt x="1966337" y="4375983"/>
                  <a:pt x="1966606" y="4371552"/>
                </a:cubicBezTo>
                <a:cubicBezTo>
                  <a:pt x="1967143" y="4362688"/>
                  <a:pt x="1975087" y="4348928"/>
                  <a:pt x="1956382" y="4349595"/>
                </a:cubicBezTo>
                <a:cubicBezTo>
                  <a:pt x="1942104" y="4350525"/>
                  <a:pt x="1926377" y="4346031"/>
                  <a:pt x="1929462" y="4368454"/>
                </a:cubicBezTo>
                <a:cubicBezTo>
                  <a:pt x="1928657" y="4381750"/>
                  <a:pt x="1922966" y="4387638"/>
                  <a:pt x="1908957" y="4384137"/>
                </a:cubicBezTo>
                <a:cubicBezTo>
                  <a:pt x="1899375" y="4380899"/>
                  <a:pt x="1888533" y="4383813"/>
                  <a:pt x="1878952" y="4380575"/>
                </a:cubicBezTo>
                <a:cubicBezTo>
                  <a:pt x="1871088" y="4378328"/>
                  <a:pt x="1865398" y="4384217"/>
                  <a:pt x="1858715" y="4391826"/>
                </a:cubicBezTo>
                <a:cubicBezTo>
                  <a:pt x="1856728" y="4395265"/>
                  <a:pt x="1852757" y="4402146"/>
                  <a:pt x="1846611" y="4400891"/>
                </a:cubicBezTo>
                <a:cubicBezTo>
                  <a:pt x="1838748" y="4398645"/>
                  <a:pt x="1841002" y="4390773"/>
                  <a:pt x="1841271" y="4386341"/>
                </a:cubicBezTo>
                <a:cubicBezTo>
                  <a:pt x="1842800" y="4375758"/>
                  <a:pt x="1839634" y="4369342"/>
                  <a:pt x="1827073" y="4371264"/>
                </a:cubicBezTo>
                <a:cubicBezTo>
                  <a:pt x="1773128" y="4381401"/>
                  <a:pt x="1719264" y="4375530"/>
                  <a:pt x="1666849" y="4375084"/>
                </a:cubicBezTo>
                <a:cubicBezTo>
                  <a:pt x="1649136" y="4374031"/>
                  <a:pt x="1631423" y="4372978"/>
                  <a:pt x="1614435" y="4374637"/>
                </a:cubicBezTo>
                <a:cubicBezTo>
                  <a:pt x="1594735" y="4377023"/>
                  <a:pt x="1576297" y="4373259"/>
                  <a:pt x="1560114" y="4361623"/>
                </a:cubicBezTo>
                <a:cubicBezTo>
                  <a:pt x="1546373" y="4353689"/>
                  <a:pt x="1530377" y="4353628"/>
                  <a:pt x="1514382" y="4353566"/>
                </a:cubicBezTo>
                <a:cubicBezTo>
                  <a:pt x="1529279" y="4327765"/>
                  <a:pt x="1541464" y="4302693"/>
                  <a:pt x="1572275" y="4292960"/>
                </a:cubicBezTo>
                <a:cubicBezTo>
                  <a:pt x="1585105" y="4286606"/>
                  <a:pt x="1586902" y="4271590"/>
                  <a:pt x="1593855" y="4259549"/>
                </a:cubicBezTo>
                <a:cubicBezTo>
                  <a:pt x="1595116" y="4253397"/>
                  <a:pt x="1597371" y="4245525"/>
                  <a:pt x="1600350" y="4240365"/>
                </a:cubicBezTo>
                <a:cubicBezTo>
                  <a:pt x="1614710" y="4223427"/>
                  <a:pt x="1600968" y="4215494"/>
                  <a:pt x="1586959" y="4211993"/>
                </a:cubicBezTo>
                <a:cubicBezTo>
                  <a:pt x="1570508" y="4204788"/>
                  <a:pt x="1550084" y="4204463"/>
                  <a:pt x="1532558" y="4214986"/>
                </a:cubicBezTo>
                <a:cubicBezTo>
                  <a:pt x="1515756" y="4228220"/>
                  <a:pt x="1502740" y="4222999"/>
                  <a:pt x="1489268" y="4210634"/>
                </a:cubicBezTo>
                <a:cubicBezTo>
                  <a:pt x="1486827" y="4206930"/>
                  <a:pt x="1483391" y="4204947"/>
                  <a:pt x="1479956" y="4202963"/>
                </a:cubicBezTo>
                <a:cubicBezTo>
                  <a:pt x="1468201" y="4191590"/>
                  <a:pt x="1456633" y="4191792"/>
                  <a:pt x="1447695" y="4207273"/>
                </a:cubicBezTo>
                <a:cubicBezTo>
                  <a:pt x="1441737" y="4217594"/>
                  <a:pt x="1434330" y="4222491"/>
                  <a:pt x="1429983" y="4206220"/>
                </a:cubicBezTo>
                <a:cubicBezTo>
                  <a:pt x="1422925" y="4190678"/>
                  <a:pt x="1413881" y="4178577"/>
                  <a:pt x="1396892" y="4180235"/>
                </a:cubicBezTo>
                <a:cubicBezTo>
                  <a:pt x="1379180" y="4179182"/>
                  <a:pt x="1365357" y="4187257"/>
                  <a:pt x="1358137" y="4203729"/>
                </a:cubicBezTo>
                <a:cubicBezTo>
                  <a:pt x="1351910" y="4218481"/>
                  <a:pt x="1340074" y="4223115"/>
                  <a:pt x="1325071" y="4221334"/>
                </a:cubicBezTo>
                <a:cubicBezTo>
                  <a:pt x="1311786" y="4220544"/>
                  <a:pt x="1298770" y="4215322"/>
                  <a:pt x="1289107" y="4228092"/>
                </a:cubicBezTo>
                <a:cubicBezTo>
                  <a:pt x="1286128" y="4233251"/>
                  <a:pt x="1282962" y="4226837"/>
                  <a:pt x="1282237" y="4224125"/>
                </a:cubicBezTo>
                <a:cubicBezTo>
                  <a:pt x="1271476" y="4211031"/>
                  <a:pt x="1278427" y="4198991"/>
                  <a:pt x="1285379" y="4186951"/>
                </a:cubicBezTo>
                <a:cubicBezTo>
                  <a:pt x="1296572" y="4163597"/>
                  <a:pt x="1295204" y="4142166"/>
                  <a:pt x="1278565" y="4123386"/>
                </a:cubicBezTo>
                <a:cubicBezTo>
                  <a:pt x="1276848" y="4122394"/>
                  <a:pt x="1275129" y="4121403"/>
                  <a:pt x="1274136" y="4123123"/>
                </a:cubicBezTo>
                <a:cubicBezTo>
                  <a:pt x="1252183" y="4133383"/>
                  <a:pt x="1236268" y="4117314"/>
                  <a:pt x="1219092" y="4107397"/>
                </a:cubicBezTo>
                <a:cubicBezTo>
                  <a:pt x="1192335" y="4094242"/>
                  <a:pt x="1184203" y="4096428"/>
                  <a:pt x="1164153" y="4119254"/>
                </a:cubicBezTo>
                <a:cubicBezTo>
                  <a:pt x="1152667" y="4103449"/>
                  <a:pt x="1154198" y="4092865"/>
                  <a:pt x="1168557" y="4075927"/>
                </a:cubicBezTo>
                <a:cubicBezTo>
                  <a:pt x="1195290" y="4045492"/>
                  <a:pt x="1195290" y="4045492"/>
                  <a:pt x="1156697" y="4036971"/>
                </a:cubicBezTo>
                <a:cubicBezTo>
                  <a:pt x="1112226" y="4022763"/>
                  <a:pt x="1070117" y="4028267"/>
                  <a:pt x="1031361" y="4051759"/>
                </a:cubicBezTo>
                <a:cubicBezTo>
                  <a:pt x="1017539" y="4059834"/>
                  <a:pt x="1006696" y="4062748"/>
                  <a:pt x="993680" y="4057527"/>
                </a:cubicBezTo>
                <a:cubicBezTo>
                  <a:pt x="976236" y="4052041"/>
                  <a:pt x="967916" y="4042652"/>
                  <a:pt x="973418" y="4025187"/>
                </a:cubicBezTo>
                <a:cubicBezTo>
                  <a:pt x="981983" y="3986555"/>
                  <a:pt x="974656" y="3975446"/>
                  <a:pt x="937056" y="3965205"/>
                </a:cubicBezTo>
                <a:cubicBezTo>
                  <a:pt x="929192" y="3962958"/>
                  <a:pt x="924039" y="3959983"/>
                  <a:pt x="917169" y="3956016"/>
                </a:cubicBezTo>
                <a:cubicBezTo>
                  <a:pt x="916445" y="3953305"/>
                  <a:pt x="916445" y="3953305"/>
                  <a:pt x="914726" y="3952313"/>
                </a:cubicBezTo>
                <a:cubicBezTo>
                  <a:pt x="914726" y="3952313"/>
                  <a:pt x="915452" y="3955025"/>
                  <a:pt x="914459" y="3956744"/>
                </a:cubicBezTo>
                <a:cubicBezTo>
                  <a:pt x="911479" y="3961905"/>
                  <a:pt x="909224" y="3969777"/>
                  <a:pt x="907963" y="3975929"/>
                </a:cubicBezTo>
                <a:cubicBezTo>
                  <a:pt x="900929" y="4003978"/>
                  <a:pt x="876265" y="4014964"/>
                  <a:pt x="849508" y="4001810"/>
                </a:cubicBezTo>
                <a:cubicBezTo>
                  <a:pt x="834050" y="3992885"/>
                  <a:pt x="822294" y="3981512"/>
                  <a:pt x="815237" y="3965970"/>
                </a:cubicBezTo>
                <a:cubicBezTo>
                  <a:pt x="808904" y="3953139"/>
                  <a:pt x="799591" y="3945469"/>
                  <a:pt x="784319" y="3948120"/>
                </a:cubicBezTo>
                <a:cubicBezTo>
                  <a:pt x="776188" y="3950304"/>
                  <a:pt x="764621" y="3950507"/>
                  <a:pt x="764433" y="3938931"/>
                </a:cubicBezTo>
                <a:cubicBezTo>
                  <a:pt x="765963" y="3928347"/>
                  <a:pt x="769212" y="3918755"/>
                  <a:pt x="781772" y="3916833"/>
                </a:cubicBezTo>
                <a:cubicBezTo>
                  <a:pt x="826324" y="3915034"/>
                  <a:pt x="860463" y="3879701"/>
                  <a:pt x="904746" y="3882334"/>
                </a:cubicBezTo>
                <a:cubicBezTo>
                  <a:pt x="915320" y="3883852"/>
                  <a:pt x="924714" y="3875515"/>
                  <a:pt x="931397" y="3867906"/>
                </a:cubicBezTo>
                <a:cubicBezTo>
                  <a:pt x="947018" y="3844816"/>
                  <a:pt x="970690" y="3835548"/>
                  <a:pt x="995086" y="3828993"/>
                </a:cubicBezTo>
                <a:cubicBezTo>
                  <a:pt x="1015780" y="3824885"/>
                  <a:pt x="1037464" y="3819058"/>
                  <a:pt x="1056976" y="3805096"/>
                </a:cubicBezTo>
                <a:cubicBezTo>
                  <a:pt x="1070799" y="3797021"/>
                  <a:pt x="1077669" y="3800988"/>
                  <a:pt x="1080299" y="3816266"/>
                </a:cubicBezTo>
                <a:cubicBezTo>
                  <a:pt x="1082740" y="3819970"/>
                  <a:pt x="1079761" y="3825130"/>
                  <a:pt x="1084914" y="3828105"/>
                </a:cubicBezTo>
                <a:cubicBezTo>
                  <a:pt x="1091328" y="3824929"/>
                  <a:pt x="1089880" y="3819504"/>
                  <a:pt x="1092859" y="3814345"/>
                </a:cubicBezTo>
                <a:cubicBezTo>
                  <a:pt x="1098362" y="3796880"/>
                  <a:pt x="1122033" y="3787612"/>
                  <a:pt x="1137492" y="3796537"/>
                </a:cubicBezTo>
                <a:cubicBezTo>
                  <a:pt x="1146805" y="3804207"/>
                  <a:pt x="1142832" y="3811088"/>
                  <a:pt x="1140576" y="3818961"/>
                </a:cubicBezTo>
                <a:cubicBezTo>
                  <a:pt x="1136605" y="3825840"/>
                  <a:pt x="1131639" y="3834440"/>
                  <a:pt x="1139503" y="3836687"/>
                </a:cubicBezTo>
                <a:cubicBezTo>
                  <a:pt x="1148091" y="3841645"/>
                  <a:pt x="1157216" y="3837740"/>
                  <a:pt x="1162182" y="3829139"/>
                </a:cubicBezTo>
                <a:cubicBezTo>
                  <a:pt x="1162450" y="3824708"/>
                  <a:pt x="1164436" y="3821268"/>
                  <a:pt x="1165429" y="3819548"/>
                </a:cubicBezTo>
                <a:cubicBezTo>
                  <a:pt x="1171656" y="3804795"/>
                  <a:pt x="1182768" y="3797450"/>
                  <a:pt x="1198495" y="3801943"/>
                </a:cubicBezTo>
                <a:cubicBezTo>
                  <a:pt x="1216933" y="3805708"/>
                  <a:pt x="1235370" y="3809471"/>
                  <a:pt x="1252090" y="3812245"/>
                </a:cubicBezTo>
                <a:cubicBezTo>
                  <a:pt x="1267818" y="3816738"/>
                  <a:pt x="1281371" y="3813095"/>
                  <a:pt x="1291033" y="3800327"/>
                </a:cubicBezTo>
                <a:cubicBezTo>
                  <a:pt x="1298710" y="3790997"/>
                  <a:pt x="1303138" y="3791260"/>
                  <a:pt x="1308747" y="3801380"/>
                </a:cubicBezTo>
                <a:cubicBezTo>
                  <a:pt x="1314087" y="3815930"/>
                  <a:pt x="1328096" y="3819432"/>
                  <a:pt x="1342106" y="3822933"/>
                </a:cubicBezTo>
                <a:cubicBezTo>
                  <a:pt x="1383678" y="3826293"/>
                  <a:pt x="1419291" y="3839975"/>
                  <a:pt x="1449671" y="3866687"/>
                </a:cubicBezTo>
                <a:cubicBezTo>
                  <a:pt x="1464861" y="3880045"/>
                  <a:pt x="1494678" y="3872032"/>
                  <a:pt x="1505602" y="3853111"/>
                </a:cubicBezTo>
                <a:cubicBezTo>
                  <a:pt x="1508582" y="3847951"/>
                  <a:pt x="1503698" y="3840544"/>
                  <a:pt x="1502249" y="3835120"/>
                </a:cubicBezTo>
                <a:cubicBezTo>
                  <a:pt x="1499432" y="3808266"/>
                  <a:pt x="1484511" y="3790477"/>
                  <a:pt x="1457942" y="3788898"/>
                </a:cubicBezTo>
                <a:cubicBezTo>
                  <a:pt x="1450802" y="3789364"/>
                  <a:pt x="1447367" y="3787380"/>
                  <a:pt x="1446910" y="3780237"/>
                </a:cubicBezTo>
                <a:cubicBezTo>
                  <a:pt x="1445461" y="3774813"/>
                  <a:pt x="1450159" y="3770644"/>
                  <a:pt x="1455581" y="3769188"/>
                </a:cubicBezTo>
                <a:cubicBezTo>
                  <a:pt x="1456574" y="3767468"/>
                  <a:pt x="1458291" y="3768459"/>
                  <a:pt x="1459284" y="3766739"/>
                </a:cubicBezTo>
                <a:cubicBezTo>
                  <a:pt x="1465698" y="3763563"/>
                  <a:pt x="1480432" y="3769775"/>
                  <a:pt x="1475092" y="3755225"/>
                </a:cubicBezTo>
                <a:cubicBezTo>
                  <a:pt x="1471470" y="3741666"/>
                  <a:pt x="1460627" y="3744580"/>
                  <a:pt x="1450509" y="3750206"/>
                </a:cubicBezTo>
                <a:cubicBezTo>
                  <a:pt x="1447798" y="3750934"/>
                  <a:pt x="1444095" y="3753382"/>
                  <a:pt x="1440390" y="3755831"/>
                </a:cubicBezTo>
                <a:cubicBezTo>
                  <a:pt x="1436686" y="3758279"/>
                  <a:pt x="1431266" y="3759736"/>
                  <a:pt x="1426112" y="3756760"/>
                </a:cubicBezTo>
                <a:cubicBezTo>
                  <a:pt x="1421953" y="3752066"/>
                  <a:pt x="1428367" y="3748888"/>
                  <a:pt x="1428636" y="3744457"/>
                </a:cubicBezTo>
                <a:lnTo>
                  <a:pt x="1425395" y="3722453"/>
                </a:lnTo>
                <a:lnTo>
                  <a:pt x="1419992" y="3722086"/>
                </a:lnTo>
                <a:cubicBezTo>
                  <a:pt x="1409506" y="3722397"/>
                  <a:pt x="1398714" y="3721258"/>
                  <a:pt x="1388043" y="3718916"/>
                </a:cubicBezTo>
                <a:lnTo>
                  <a:pt x="1377365" y="3715364"/>
                </a:lnTo>
                <a:lnTo>
                  <a:pt x="1348678" y="3718146"/>
                </a:lnTo>
                <a:cubicBezTo>
                  <a:pt x="1316407" y="3717145"/>
                  <a:pt x="1285944" y="3708302"/>
                  <a:pt x="1256626" y="3695245"/>
                </a:cubicBezTo>
                <a:lnTo>
                  <a:pt x="1247711" y="3690645"/>
                </a:lnTo>
                <a:lnTo>
                  <a:pt x="1237345" y="3688880"/>
                </a:lnTo>
                <a:cubicBezTo>
                  <a:pt x="1226597" y="3686175"/>
                  <a:pt x="1216323" y="3682154"/>
                  <a:pt x="1206569" y="3675248"/>
                </a:cubicBezTo>
                <a:lnTo>
                  <a:pt x="1198149" y="3664136"/>
                </a:lnTo>
                <a:lnTo>
                  <a:pt x="1173918" y="3650146"/>
                </a:lnTo>
                <a:cubicBezTo>
                  <a:pt x="1153307" y="3638246"/>
                  <a:pt x="1130441" y="3634217"/>
                  <a:pt x="1107306" y="3634622"/>
                </a:cubicBezTo>
                <a:cubicBezTo>
                  <a:pt x="1091311" y="3634561"/>
                  <a:pt x="1070887" y="3634236"/>
                  <a:pt x="1062380" y="3613271"/>
                </a:cubicBezTo>
                <a:lnTo>
                  <a:pt x="1064371" y="3588567"/>
                </a:lnTo>
                <a:lnTo>
                  <a:pt x="1063450" y="3586532"/>
                </a:lnTo>
                <a:cubicBezTo>
                  <a:pt x="1062959" y="3583106"/>
                  <a:pt x="1062772" y="3578224"/>
                  <a:pt x="1062522" y="3571714"/>
                </a:cubicBezTo>
                <a:cubicBezTo>
                  <a:pt x="1060422" y="3547586"/>
                  <a:pt x="1051218" y="3539728"/>
                  <a:pt x="1023992" y="3539284"/>
                </a:cubicBezTo>
                <a:cubicBezTo>
                  <a:pt x="981435" y="3537629"/>
                  <a:pt x="981435" y="3537629"/>
                  <a:pt x="962414" y="3519009"/>
                </a:cubicBezTo>
                <a:cubicBezTo>
                  <a:pt x="980437" y="3511592"/>
                  <a:pt x="998588" y="3511886"/>
                  <a:pt x="1015636" y="3514091"/>
                </a:cubicBezTo>
                <a:cubicBezTo>
                  <a:pt x="1033787" y="3514387"/>
                  <a:pt x="1051450" y="3519492"/>
                  <a:pt x="1070216" y="3522689"/>
                </a:cubicBezTo>
                <a:cubicBezTo>
                  <a:pt x="1062602" y="3508108"/>
                  <a:pt x="1065295" y="3499479"/>
                  <a:pt x="1077063" y="3490996"/>
                </a:cubicBezTo>
                <a:cubicBezTo>
                  <a:pt x="1090548" y="3483506"/>
                  <a:pt x="1086498" y="3478622"/>
                  <a:pt x="1076192" y="3472672"/>
                </a:cubicBezTo>
                <a:cubicBezTo>
                  <a:pt x="1057298" y="3461763"/>
                  <a:pt x="1037302" y="3452765"/>
                  <a:pt x="1023921" y="3432308"/>
                </a:cubicBezTo>
                <a:cubicBezTo>
                  <a:pt x="1014103" y="3421548"/>
                  <a:pt x="1000489" y="3421327"/>
                  <a:pt x="986517" y="3433627"/>
                </a:cubicBezTo>
                <a:cubicBezTo>
                  <a:pt x="981492" y="3438365"/>
                  <a:pt x="977570" y="3441192"/>
                  <a:pt x="974005" y="3431498"/>
                </a:cubicBezTo>
                <a:cubicBezTo>
                  <a:pt x="961728" y="3409132"/>
                  <a:pt x="961728" y="3409132"/>
                  <a:pt x="946781" y="3431055"/>
                </a:cubicBezTo>
                <a:cubicBezTo>
                  <a:pt x="945678" y="3432964"/>
                  <a:pt x="944576" y="3434874"/>
                  <a:pt x="940653" y="3437701"/>
                </a:cubicBezTo>
                <a:cubicBezTo>
                  <a:pt x="939782" y="3419377"/>
                  <a:pt x="937194" y="3400060"/>
                  <a:pt x="936323" y="3381734"/>
                </a:cubicBezTo>
                <a:cubicBezTo>
                  <a:pt x="933991" y="3377841"/>
                  <a:pt x="937785" y="3367301"/>
                  <a:pt x="930427" y="3368146"/>
                </a:cubicBezTo>
                <a:cubicBezTo>
                  <a:pt x="921352" y="3367999"/>
                  <a:pt x="912277" y="3367851"/>
                  <a:pt x="905662" y="3379308"/>
                </a:cubicBezTo>
                <a:cubicBezTo>
                  <a:pt x="900765" y="3391757"/>
                  <a:pt x="898687" y="3403289"/>
                  <a:pt x="896610" y="3414819"/>
                </a:cubicBezTo>
                <a:cubicBezTo>
                  <a:pt x="895636" y="3424441"/>
                  <a:pt x="891226" y="3432078"/>
                  <a:pt x="880434" y="3430939"/>
                </a:cubicBezTo>
                <a:cubicBezTo>
                  <a:pt x="844003" y="3422638"/>
                  <a:pt x="803164" y="3421974"/>
                  <a:pt x="767222" y="3408861"/>
                </a:cubicBezTo>
                <a:cubicBezTo>
                  <a:pt x="749559" y="3403755"/>
                  <a:pt x="731896" y="3398651"/>
                  <a:pt x="739358" y="3369858"/>
                </a:cubicBezTo>
                <a:cubicBezTo>
                  <a:pt x="744743" y="3352598"/>
                  <a:pt x="718235" y="3327111"/>
                  <a:pt x="704135" y="3331700"/>
                </a:cubicBezTo>
                <a:cubicBezTo>
                  <a:pt x="697393" y="3335445"/>
                  <a:pt x="691752" y="3337282"/>
                  <a:pt x="692495" y="3347894"/>
                </a:cubicBezTo>
                <a:cubicBezTo>
                  <a:pt x="693238" y="3358508"/>
                  <a:pt x="698878" y="3356671"/>
                  <a:pt x="705133" y="3357738"/>
                </a:cubicBezTo>
                <a:cubicBezTo>
                  <a:pt x="715312" y="3355975"/>
                  <a:pt x="726104" y="3357114"/>
                  <a:pt x="726847" y="3367727"/>
                </a:cubicBezTo>
                <a:cubicBezTo>
                  <a:pt x="728692" y="3376432"/>
                  <a:pt x="726000" y="3385061"/>
                  <a:pt x="716438" y="3389725"/>
                </a:cubicBezTo>
                <a:cubicBezTo>
                  <a:pt x="705772" y="3396298"/>
                  <a:pt x="697312" y="3399051"/>
                  <a:pt x="690314" y="3387373"/>
                </a:cubicBezTo>
                <a:cubicBezTo>
                  <a:pt x="682213" y="3377604"/>
                  <a:pt x="674856" y="3378447"/>
                  <a:pt x="667138" y="3391814"/>
                </a:cubicBezTo>
                <a:cubicBezTo>
                  <a:pt x="664933" y="3395633"/>
                  <a:pt x="663831" y="3397543"/>
                  <a:pt x="661626" y="3401362"/>
                </a:cubicBezTo>
                <a:cubicBezTo>
                  <a:pt x="657703" y="3404190"/>
                  <a:pt x="654396" y="3409918"/>
                  <a:pt x="649858" y="3409844"/>
                </a:cubicBezTo>
                <a:cubicBezTo>
                  <a:pt x="643602" y="3408779"/>
                  <a:pt x="645193" y="3402059"/>
                  <a:pt x="642860" y="3398166"/>
                </a:cubicBezTo>
                <a:cubicBezTo>
                  <a:pt x="638554" y="3377857"/>
                  <a:pt x="630325" y="3360376"/>
                  <a:pt x="610329" y="3351378"/>
                </a:cubicBezTo>
                <a:cubicBezTo>
                  <a:pt x="601741" y="3346419"/>
                  <a:pt x="595486" y="3345353"/>
                  <a:pt x="590589" y="3357803"/>
                </a:cubicBezTo>
                <a:cubicBezTo>
                  <a:pt x="586179" y="3365441"/>
                  <a:pt x="581769" y="3373079"/>
                  <a:pt x="577359" y="3380718"/>
                </a:cubicBezTo>
                <a:cubicBezTo>
                  <a:pt x="562899" y="3397829"/>
                  <a:pt x="555541" y="3398673"/>
                  <a:pt x="540570" y="3384939"/>
                </a:cubicBezTo>
                <a:cubicBezTo>
                  <a:pt x="531367" y="3377078"/>
                  <a:pt x="520574" y="3375939"/>
                  <a:pt x="510269" y="3369989"/>
                </a:cubicBezTo>
                <a:cubicBezTo>
                  <a:pt x="491990" y="3361982"/>
                  <a:pt x="482659" y="3346411"/>
                  <a:pt x="486814" y="3323349"/>
                </a:cubicBezTo>
                <a:cubicBezTo>
                  <a:pt x="487173" y="3310826"/>
                  <a:pt x="488635" y="3296394"/>
                  <a:pt x="490098" y="3281961"/>
                </a:cubicBezTo>
                <a:cubicBezTo>
                  <a:pt x="495250" y="3284936"/>
                  <a:pt x="498685" y="3286919"/>
                  <a:pt x="502121" y="3288903"/>
                </a:cubicBezTo>
                <a:cubicBezTo>
                  <a:pt x="537087" y="3311637"/>
                  <a:pt x="538805" y="3312630"/>
                  <a:pt x="573493" y="3284280"/>
                </a:cubicBezTo>
                <a:cubicBezTo>
                  <a:pt x="583543" y="3274807"/>
                  <a:pt x="593721" y="3273044"/>
                  <a:pt x="604028" y="3278995"/>
                </a:cubicBezTo>
                <a:cubicBezTo>
                  <a:pt x="640583" y="3295009"/>
                  <a:pt x="679218" y="3299492"/>
                  <a:pt x="719442" y="3297254"/>
                </a:cubicBezTo>
                <a:cubicBezTo>
                  <a:pt x="769843" y="3293255"/>
                  <a:pt x="817681" y="3305598"/>
                  <a:pt x="866006" y="3313129"/>
                </a:cubicBezTo>
                <a:cubicBezTo>
                  <a:pt x="893847" y="3316473"/>
                  <a:pt x="919970" y="3318826"/>
                  <a:pt x="949274" y="3307737"/>
                </a:cubicBezTo>
                <a:cubicBezTo>
                  <a:pt x="969014" y="3301311"/>
                  <a:pt x="985575" y="3308326"/>
                  <a:pt x="1001034" y="3317251"/>
                </a:cubicBezTo>
                <a:cubicBezTo>
                  <a:pt x="1022748" y="3327242"/>
                  <a:pt x="1042744" y="3336240"/>
                  <a:pt x="1063204" y="3304770"/>
                </a:cubicBezTo>
                <a:cubicBezTo>
                  <a:pt x="1071072" y="3334774"/>
                  <a:pt x="1091555" y="3338962"/>
                  <a:pt x="1115346" y="3337421"/>
                </a:cubicBezTo>
                <a:cubicBezTo>
                  <a:pt x="1143060" y="3333052"/>
                  <a:pt x="1165389" y="3345944"/>
                  <a:pt x="1189307" y="3352116"/>
                </a:cubicBezTo>
                <a:cubicBezTo>
                  <a:pt x="1214944" y="3359278"/>
                  <a:pt x="1239349" y="3360639"/>
                  <a:pt x="1265346" y="3355279"/>
                </a:cubicBezTo>
                <a:cubicBezTo>
                  <a:pt x="1279446" y="3350690"/>
                  <a:pt x="1294776" y="3351903"/>
                  <a:pt x="1307415" y="3361745"/>
                </a:cubicBezTo>
                <a:cubicBezTo>
                  <a:pt x="1323489" y="3373571"/>
                  <a:pt x="1341152" y="3378677"/>
                  <a:pt x="1361508" y="3375154"/>
                </a:cubicBezTo>
                <a:cubicBezTo>
                  <a:pt x="1425395" y="3363663"/>
                  <a:pt x="1482435" y="3383866"/>
                  <a:pt x="1539963" y="3399257"/>
                </a:cubicBezTo>
                <a:cubicBezTo>
                  <a:pt x="1576393" y="3407559"/>
                  <a:pt x="1612822" y="3415860"/>
                  <a:pt x="1651815" y="3407821"/>
                </a:cubicBezTo>
                <a:cubicBezTo>
                  <a:pt x="1665916" y="3403232"/>
                  <a:pt x="1681734" y="3399634"/>
                  <a:pt x="1675711" y="3378333"/>
                </a:cubicBezTo>
                <a:cubicBezTo>
                  <a:pt x="1675583" y="3370621"/>
                  <a:pt x="1679506" y="3367794"/>
                  <a:pt x="1683428" y="3364967"/>
                </a:cubicBezTo>
                <a:cubicBezTo>
                  <a:pt x="1691273" y="3359311"/>
                  <a:pt x="1698015" y="3355566"/>
                  <a:pt x="1704758" y="3351821"/>
                </a:cubicBezTo>
                <a:cubicBezTo>
                  <a:pt x="1741292" y="3332176"/>
                  <a:pt x="1758467" y="3342092"/>
                  <a:pt x="1754081" y="3385390"/>
                </a:cubicBezTo>
                <a:cubicBezTo>
                  <a:pt x="1754697" y="3388291"/>
                  <a:pt x="1753594" y="3390201"/>
                  <a:pt x="1754824" y="3396002"/>
                </a:cubicBezTo>
                <a:cubicBezTo>
                  <a:pt x="1767079" y="3382710"/>
                  <a:pt x="1777129" y="3373235"/>
                  <a:pt x="1789384" y="3359943"/>
                </a:cubicBezTo>
                <a:cubicBezTo>
                  <a:pt x="1791845" y="3371547"/>
                  <a:pt x="1790870" y="3381170"/>
                  <a:pt x="1792716" y="3389873"/>
                </a:cubicBezTo>
                <a:cubicBezTo>
                  <a:pt x="1797893" y="3428506"/>
                  <a:pt x="1806480" y="3433465"/>
                  <a:pt x="1841911" y="3415729"/>
                </a:cubicBezTo>
                <a:cubicBezTo>
                  <a:pt x="1857114" y="3409230"/>
                  <a:pt x="1870599" y="3401739"/>
                  <a:pt x="1884085" y="3394248"/>
                </a:cubicBezTo>
                <a:cubicBezTo>
                  <a:pt x="1913260" y="3375448"/>
                  <a:pt x="1919515" y="3376515"/>
                  <a:pt x="1938664" y="3402846"/>
                </a:cubicBezTo>
                <a:cubicBezTo>
                  <a:pt x="1946278" y="3417426"/>
                  <a:pt x="1959276" y="3414746"/>
                  <a:pt x="1971171" y="3413975"/>
                </a:cubicBezTo>
                <a:cubicBezTo>
                  <a:pt x="2001705" y="3408689"/>
                  <a:pt x="2001705" y="3408689"/>
                  <a:pt x="2003933" y="3440529"/>
                </a:cubicBezTo>
                <a:cubicBezTo>
                  <a:pt x="2013496" y="3435866"/>
                  <a:pt x="2021828" y="3425400"/>
                  <a:pt x="2033237" y="3429440"/>
                </a:cubicBezTo>
                <a:cubicBezTo>
                  <a:pt x="2045747" y="3431572"/>
                  <a:pt x="2048207" y="3443176"/>
                  <a:pt x="2053488" y="3453863"/>
                </a:cubicBezTo>
                <a:cubicBezTo>
                  <a:pt x="2060487" y="3465542"/>
                  <a:pt x="2068459" y="3467599"/>
                  <a:pt x="2081457" y="3464918"/>
                </a:cubicBezTo>
                <a:cubicBezTo>
                  <a:pt x="2104633" y="3460478"/>
                  <a:pt x="2124860" y="3449241"/>
                  <a:pt x="2147422" y="3441898"/>
                </a:cubicBezTo>
                <a:cubicBezTo>
                  <a:pt x="2158702" y="3438226"/>
                  <a:pt x="2166059" y="3437382"/>
                  <a:pt x="2166931" y="3455707"/>
                </a:cubicBezTo>
                <a:cubicBezTo>
                  <a:pt x="2166083" y="3473042"/>
                  <a:pt x="2177004" y="3481892"/>
                  <a:pt x="2195155" y="3482187"/>
                </a:cubicBezTo>
                <a:cubicBezTo>
                  <a:pt x="2209871" y="3480499"/>
                  <a:pt x="2226304" y="3479802"/>
                  <a:pt x="2241147" y="3485826"/>
                </a:cubicBezTo>
                <a:cubicBezTo>
                  <a:pt x="2254273" y="3490859"/>
                  <a:pt x="2256349" y="3479327"/>
                  <a:pt x="2260145" y="3468788"/>
                </a:cubicBezTo>
                <a:lnTo>
                  <a:pt x="2259697" y="3466681"/>
                </a:lnTo>
                <a:lnTo>
                  <a:pt x="2253352" y="3463409"/>
                </a:lnTo>
                <a:lnTo>
                  <a:pt x="2244428" y="3464090"/>
                </a:lnTo>
                <a:cubicBezTo>
                  <a:pt x="2240962" y="3462964"/>
                  <a:pt x="2238708" y="3460549"/>
                  <a:pt x="2237203" y="3457453"/>
                </a:cubicBezTo>
                <a:lnTo>
                  <a:pt x="2235497" y="3447349"/>
                </a:lnTo>
                <a:lnTo>
                  <a:pt x="2232265" y="3443851"/>
                </a:lnTo>
                <a:cubicBezTo>
                  <a:pt x="2230114" y="3437162"/>
                  <a:pt x="2229907" y="3429588"/>
                  <a:pt x="2228591" y="3421950"/>
                </a:cubicBezTo>
                <a:cubicBezTo>
                  <a:pt x="2226687" y="3409382"/>
                  <a:pt x="2217106" y="3406145"/>
                  <a:pt x="2208249" y="3405617"/>
                </a:cubicBezTo>
                <a:cubicBezTo>
                  <a:pt x="2194965" y="3404829"/>
                  <a:pt x="2180686" y="3405759"/>
                  <a:pt x="2167402" y="3404968"/>
                </a:cubicBezTo>
                <a:cubicBezTo>
                  <a:pt x="2138121" y="3404118"/>
                  <a:pt x="2129802" y="3394728"/>
                  <a:pt x="2130688" y="3365425"/>
                </a:cubicBezTo>
                <a:cubicBezTo>
                  <a:pt x="2132219" y="3354841"/>
                  <a:pt x="2131039" y="3344985"/>
                  <a:pt x="2127148" y="3335859"/>
                </a:cubicBezTo>
                <a:cubicBezTo>
                  <a:pt x="2124706" y="3332155"/>
                  <a:pt x="2125967" y="3326004"/>
                  <a:pt x="2118829" y="3326468"/>
                </a:cubicBezTo>
                <a:cubicBezTo>
                  <a:pt x="2113406" y="3327926"/>
                  <a:pt x="2110427" y="3333085"/>
                  <a:pt x="2111877" y="3338509"/>
                </a:cubicBezTo>
                <a:cubicBezTo>
                  <a:pt x="2111608" y="3342941"/>
                  <a:pt x="2112332" y="3345652"/>
                  <a:pt x="2112064" y="3350085"/>
                </a:cubicBezTo>
                <a:cubicBezTo>
                  <a:pt x="2114962" y="3360931"/>
                  <a:pt x="2111715" y="3370524"/>
                  <a:pt x="2098430" y="3369735"/>
                </a:cubicBezTo>
                <a:cubicBezTo>
                  <a:pt x="2084151" y="3370665"/>
                  <a:pt x="2078273" y="3364978"/>
                  <a:pt x="2077362" y="3350690"/>
                </a:cubicBezTo>
                <a:cubicBezTo>
                  <a:pt x="2079617" y="3342819"/>
                  <a:pt x="2079161" y="3335675"/>
                  <a:pt x="2079699" y="3326811"/>
                </a:cubicBezTo>
                <a:cubicBezTo>
                  <a:pt x="2080503" y="3313516"/>
                  <a:pt x="2069930" y="3311997"/>
                  <a:pt x="2060349" y="3308760"/>
                </a:cubicBezTo>
                <a:cubicBezTo>
                  <a:pt x="2049774" y="3307242"/>
                  <a:pt x="2050955" y="3317097"/>
                  <a:pt x="2049693" y="3323248"/>
                </a:cubicBezTo>
                <a:cubicBezTo>
                  <a:pt x="2048700" y="3324969"/>
                  <a:pt x="2047707" y="3326689"/>
                  <a:pt x="2046714" y="3328409"/>
                </a:cubicBezTo>
                <a:cubicBezTo>
                  <a:pt x="2032998" y="3364066"/>
                  <a:pt x="2022155" y="3366980"/>
                  <a:pt x="1992499" y="3342979"/>
                </a:cubicBezTo>
                <a:lnTo>
                  <a:pt x="1919066" y="3300581"/>
                </a:lnTo>
                <a:lnTo>
                  <a:pt x="1908138" y="3298417"/>
                </a:lnTo>
                <a:cubicBezTo>
                  <a:pt x="1896626" y="3293442"/>
                  <a:pt x="1885974" y="3285860"/>
                  <a:pt x="1877014" y="3275595"/>
                </a:cubicBezTo>
                <a:lnTo>
                  <a:pt x="1873487" y="3271222"/>
                </a:lnTo>
                <a:lnTo>
                  <a:pt x="1873261" y="3271841"/>
                </a:lnTo>
                <a:cubicBezTo>
                  <a:pt x="1867571" y="3277730"/>
                  <a:pt x="1862150" y="3279188"/>
                  <a:pt x="1857534" y="3267348"/>
                </a:cubicBezTo>
                <a:cubicBezTo>
                  <a:pt x="1854006" y="3259577"/>
                  <a:pt x="1850725" y="3251376"/>
                  <a:pt x="1849138" y="3242720"/>
                </a:cubicBezTo>
                <a:lnTo>
                  <a:pt x="1849208" y="3241622"/>
                </a:lnTo>
                <a:lnTo>
                  <a:pt x="1838495" y="3235214"/>
                </a:lnTo>
                <a:cubicBezTo>
                  <a:pt x="1833544" y="3235856"/>
                  <a:pt x="1828794" y="3240116"/>
                  <a:pt x="1824385" y="3247754"/>
                </a:cubicBezTo>
                <a:cubicBezTo>
                  <a:pt x="1820463" y="3250582"/>
                  <a:pt x="1819359" y="3252491"/>
                  <a:pt x="1818872" y="3257302"/>
                </a:cubicBezTo>
                <a:cubicBezTo>
                  <a:pt x="1804540" y="3282126"/>
                  <a:pt x="1804540" y="3282126"/>
                  <a:pt x="1788338" y="3262588"/>
                </a:cubicBezTo>
                <a:cubicBezTo>
                  <a:pt x="1780853" y="3255721"/>
                  <a:pt x="1775213" y="3257556"/>
                  <a:pt x="1766138" y="3257409"/>
                </a:cubicBezTo>
                <a:cubicBezTo>
                  <a:pt x="1739528" y="3259867"/>
                  <a:pt x="1728606" y="3251016"/>
                  <a:pt x="1733248" y="3223143"/>
                </a:cubicBezTo>
                <a:cubicBezTo>
                  <a:pt x="1736787" y="3197180"/>
                  <a:pt x="1730404" y="3188402"/>
                  <a:pt x="1709920" y="3184214"/>
                </a:cubicBezTo>
                <a:cubicBezTo>
                  <a:pt x="1691154" y="3181018"/>
                  <a:pt x="1673619" y="3183624"/>
                  <a:pt x="1656211" y="3193942"/>
                </a:cubicBezTo>
                <a:cubicBezTo>
                  <a:pt x="1641623" y="3203342"/>
                  <a:pt x="1628753" y="3213734"/>
                  <a:pt x="1613550" y="3220234"/>
                </a:cubicBezTo>
                <a:cubicBezTo>
                  <a:pt x="1584862" y="3234223"/>
                  <a:pt x="1566096" y="3231027"/>
                  <a:pt x="1547562" y="3207597"/>
                </a:cubicBezTo>
                <a:cubicBezTo>
                  <a:pt x="1541179" y="3198819"/>
                  <a:pt x="1536026" y="3195844"/>
                  <a:pt x="1526463" y="3200507"/>
                </a:cubicBezTo>
                <a:cubicBezTo>
                  <a:pt x="1512979" y="3207997"/>
                  <a:pt x="1499365" y="3207776"/>
                  <a:pt x="1485137" y="3204654"/>
                </a:cubicBezTo>
                <a:cubicBezTo>
                  <a:pt x="1474345" y="3203515"/>
                  <a:pt x="1464654" y="3200466"/>
                  <a:pt x="1453861" y="3199327"/>
                </a:cubicBezTo>
                <a:cubicBezTo>
                  <a:pt x="1448220" y="3201162"/>
                  <a:pt x="1440735" y="3194295"/>
                  <a:pt x="1438042" y="3202925"/>
                </a:cubicBezTo>
                <a:cubicBezTo>
                  <a:pt x="1434735" y="3208653"/>
                  <a:pt x="1440503" y="3214530"/>
                  <a:pt x="1445655" y="3217505"/>
                </a:cubicBezTo>
                <a:cubicBezTo>
                  <a:pt x="1451424" y="3223380"/>
                  <a:pt x="1458909" y="3230249"/>
                  <a:pt x="1455114" y="3240788"/>
                </a:cubicBezTo>
                <a:cubicBezTo>
                  <a:pt x="1453525" y="3247508"/>
                  <a:pt x="1447884" y="3249344"/>
                  <a:pt x="1443347" y="3249271"/>
                </a:cubicBezTo>
                <a:cubicBezTo>
                  <a:pt x="1431451" y="3250041"/>
                  <a:pt x="1425684" y="3244165"/>
                  <a:pt x="1419300" y="3235388"/>
                </a:cubicBezTo>
                <a:cubicBezTo>
                  <a:pt x="1420403" y="3233477"/>
                  <a:pt x="1418686" y="3232486"/>
                  <a:pt x="1418686" y="3232486"/>
                </a:cubicBezTo>
                <a:cubicBezTo>
                  <a:pt x="1413381" y="3186140"/>
                  <a:pt x="1384310" y="3176995"/>
                  <a:pt x="1345189" y="3177322"/>
                </a:cubicBezTo>
                <a:cubicBezTo>
                  <a:pt x="1336728" y="3180076"/>
                  <a:pt x="1328755" y="3178018"/>
                  <a:pt x="1319680" y="3177871"/>
                </a:cubicBezTo>
                <a:cubicBezTo>
                  <a:pt x="1276508" y="3173314"/>
                  <a:pt x="1261409" y="3151867"/>
                  <a:pt x="1269717" y="3105742"/>
                </a:cubicBezTo>
                <a:cubicBezTo>
                  <a:pt x="1271308" y="3099022"/>
                  <a:pt x="1276820" y="3089474"/>
                  <a:pt x="1268232" y="3084516"/>
                </a:cubicBezTo>
                <a:cubicBezTo>
                  <a:pt x="1261361" y="3080549"/>
                  <a:pt x="1252901" y="3083303"/>
                  <a:pt x="1245056" y="3088958"/>
                </a:cubicBezTo>
                <a:cubicBezTo>
                  <a:pt x="1236723" y="3099424"/>
                  <a:pt x="1226058" y="3105996"/>
                  <a:pt x="1217111" y="3113561"/>
                </a:cubicBezTo>
                <a:cubicBezTo>
                  <a:pt x="1211958" y="3110586"/>
                  <a:pt x="1214163" y="3106767"/>
                  <a:pt x="1214650" y="3101956"/>
                </a:cubicBezTo>
                <a:cubicBezTo>
                  <a:pt x="1215625" y="3092335"/>
                  <a:pt x="1224445" y="3077058"/>
                  <a:pt x="1205192" y="3078672"/>
                </a:cubicBezTo>
                <a:cubicBezTo>
                  <a:pt x="1190476" y="3080361"/>
                  <a:pt x="1174531" y="3076246"/>
                  <a:pt x="1176631" y="3100374"/>
                </a:cubicBezTo>
                <a:cubicBezTo>
                  <a:pt x="1175169" y="3114806"/>
                  <a:pt x="1169041" y="3121454"/>
                  <a:pt x="1154814" y="3118331"/>
                </a:cubicBezTo>
                <a:cubicBezTo>
                  <a:pt x="1145123" y="3115282"/>
                  <a:pt x="1133842" y="3118953"/>
                  <a:pt x="1124152" y="3115904"/>
                </a:cubicBezTo>
                <a:cubicBezTo>
                  <a:pt x="1116180" y="3113847"/>
                  <a:pt x="1110052" y="3120494"/>
                  <a:pt x="1102822" y="3129050"/>
                </a:cubicBezTo>
                <a:cubicBezTo>
                  <a:pt x="1100617" y="3132869"/>
                  <a:pt x="1096207" y="3140508"/>
                  <a:pt x="1089951" y="3139442"/>
                </a:cubicBezTo>
                <a:cubicBezTo>
                  <a:pt x="1081979" y="3137385"/>
                  <a:pt x="1084670" y="3128755"/>
                  <a:pt x="1085158" y="3123944"/>
                </a:cubicBezTo>
                <a:cubicBezTo>
                  <a:pt x="1087235" y="3112413"/>
                  <a:pt x="1084288" y="3105619"/>
                  <a:pt x="1071290" y="3108299"/>
                </a:cubicBezTo>
                <a:cubicBezTo>
                  <a:pt x="1015376" y="3121847"/>
                  <a:pt x="960308" y="3118060"/>
                  <a:pt x="906471" y="3120076"/>
                </a:cubicBezTo>
                <a:cubicBezTo>
                  <a:pt x="888321" y="3119781"/>
                  <a:pt x="870169" y="3119485"/>
                  <a:pt x="852633" y="3122093"/>
                </a:cubicBezTo>
                <a:cubicBezTo>
                  <a:pt x="832279" y="3125616"/>
                  <a:pt x="813512" y="3122420"/>
                  <a:pt x="797439" y="3110594"/>
                </a:cubicBezTo>
                <a:cubicBezTo>
                  <a:pt x="783698" y="3102661"/>
                  <a:pt x="767265" y="3103357"/>
                  <a:pt x="750832" y="3104054"/>
                </a:cubicBezTo>
                <a:cubicBezTo>
                  <a:pt x="767368" y="3075410"/>
                  <a:pt x="781086" y="3047685"/>
                  <a:pt x="813210" y="3035679"/>
                </a:cubicBezTo>
                <a:cubicBezTo>
                  <a:pt x="826695" y="3028188"/>
                  <a:pt x="829260" y="3011845"/>
                  <a:pt x="836977" y="2998480"/>
                </a:cubicBezTo>
                <a:cubicBezTo>
                  <a:pt x="838567" y="2991759"/>
                  <a:pt x="841258" y="2983129"/>
                  <a:pt x="844566" y="2977400"/>
                </a:cubicBezTo>
                <a:cubicBezTo>
                  <a:pt x="860129" y="2958378"/>
                  <a:pt x="846388" y="2950445"/>
                  <a:pt x="832160" y="2947322"/>
                </a:cubicBezTo>
                <a:cubicBezTo>
                  <a:pt x="815600" y="2940307"/>
                  <a:pt x="794628" y="2940930"/>
                  <a:pt x="776118" y="2953158"/>
                </a:cubicBezTo>
                <a:cubicBezTo>
                  <a:pt x="758223" y="2968286"/>
                  <a:pt x="745097" y="2963254"/>
                  <a:pt x="731843" y="2950511"/>
                </a:cubicBezTo>
                <a:cubicBezTo>
                  <a:pt x="729511" y="2946617"/>
                  <a:pt x="726075" y="2944634"/>
                  <a:pt x="722641" y="2942651"/>
                </a:cubicBezTo>
                <a:cubicBezTo>
                  <a:pt x="711104" y="2930898"/>
                  <a:pt x="699209" y="2931670"/>
                  <a:pt x="689287" y="2948855"/>
                </a:cubicBezTo>
                <a:cubicBezTo>
                  <a:pt x="682672" y="2960313"/>
                  <a:pt x="674827" y="2965967"/>
                  <a:pt x="671136" y="2948560"/>
                </a:cubicBezTo>
                <a:cubicBezTo>
                  <a:pt x="664625" y="2932071"/>
                  <a:pt x="655909" y="2919401"/>
                  <a:pt x="638374" y="2922007"/>
                </a:cubicBezTo>
                <a:cubicBezTo>
                  <a:pt x="620222" y="2921712"/>
                  <a:pt x="605636" y="2931111"/>
                  <a:pt x="597431" y="2949289"/>
                </a:cubicBezTo>
                <a:cubicBezTo>
                  <a:pt x="590329" y="2965558"/>
                  <a:pt x="577945" y="2971139"/>
                  <a:pt x="562615" y="2969926"/>
                </a:cubicBezTo>
                <a:cubicBezTo>
                  <a:pt x="549002" y="2969704"/>
                  <a:pt x="535877" y="2964673"/>
                  <a:pt x="525338" y="2978957"/>
                </a:cubicBezTo>
                <a:cubicBezTo>
                  <a:pt x="522030" y="2984686"/>
                  <a:pt x="519084" y="2977892"/>
                  <a:pt x="518468" y="2974990"/>
                </a:cubicBezTo>
                <a:cubicBezTo>
                  <a:pt x="508035" y="2961328"/>
                  <a:pt x="515752" y="2947962"/>
                  <a:pt x="523470" y="2934595"/>
                </a:cubicBezTo>
                <a:cubicBezTo>
                  <a:pt x="536085" y="2908779"/>
                  <a:pt x="535701" y="2885643"/>
                  <a:pt x="519500" y="2866105"/>
                </a:cubicBezTo>
                <a:cubicBezTo>
                  <a:pt x="517782" y="2865113"/>
                  <a:pt x="516064" y="2864122"/>
                  <a:pt x="514962" y="2866031"/>
                </a:cubicBezTo>
                <a:cubicBezTo>
                  <a:pt x="491914" y="2878185"/>
                  <a:pt x="476328" y="2861549"/>
                  <a:pt x="459152" y="2851632"/>
                </a:cubicBezTo>
                <a:cubicBezTo>
                  <a:pt x="432286" y="2838666"/>
                  <a:pt x="423826" y="2841420"/>
                  <a:pt x="402135" y="2867089"/>
                </a:cubicBezTo>
                <a:cubicBezTo>
                  <a:pt x="391087" y="2850525"/>
                  <a:pt x="393164" y="2838994"/>
                  <a:pt x="408726" y="2819973"/>
                </a:cubicBezTo>
                <a:cubicBezTo>
                  <a:pt x="437646" y="2785748"/>
                  <a:pt x="437646" y="2785748"/>
                  <a:pt x="398397" y="2778364"/>
                </a:cubicBezTo>
                <a:cubicBezTo>
                  <a:pt x="353380" y="2765103"/>
                  <a:pt x="309847" y="2773070"/>
                  <a:pt x="268905" y="2800353"/>
                </a:cubicBezTo>
                <a:cubicBezTo>
                  <a:pt x="254317" y="2809753"/>
                  <a:pt x="243037" y="2813424"/>
                  <a:pt x="229911" y="2808392"/>
                </a:cubicBezTo>
                <a:cubicBezTo>
                  <a:pt x="212248" y="2803286"/>
                  <a:pt x="204147" y="2793517"/>
                  <a:pt x="210635" y="2774347"/>
                </a:cubicBezTo>
                <a:cubicBezTo>
                  <a:pt x="221275" y="2732117"/>
                  <a:pt x="214277" y="2720438"/>
                  <a:pt x="176131" y="2711144"/>
                </a:cubicBezTo>
                <a:cubicBezTo>
                  <a:pt x="168158" y="2709087"/>
                  <a:pt x="163005" y="2706112"/>
                  <a:pt x="156134" y="2702145"/>
                </a:cubicBezTo>
                <a:cubicBezTo>
                  <a:pt x="155519" y="2699244"/>
                  <a:pt x="155519" y="2699244"/>
                  <a:pt x="153802" y="2698252"/>
                </a:cubicBezTo>
                <a:cubicBezTo>
                  <a:pt x="153802" y="2698252"/>
                  <a:pt x="154417" y="2701153"/>
                  <a:pt x="153314" y="2703064"/>
                </a:cubicBezTo>
                <a:cubicBezTo>
                  <a:pt x="150007" y="2708792"/>
                  <a:pt x="147315" y="2717422"/>
                  <a:pt x="145725" y="2724142"/>
                </a:cubicBezTo>
                <a:cubicBezTo>
                  <a:pt x="137161" y="2754842"/>
                  <a:pt x="111293" y="2767915"/>
                  <a:pt x="84426" y="2754949"/>
                </a:cubicBezTo>
                <a:cubicBezTo>
                  <a:pt x="68967" y="2746024"/>
                  <a:pt x="57432" y="2734272"/>
                  <a:pt x="50921" y="2717782"/>
                </a:cubicBezTo>
                <a:cubicBezTo>
                  <a:pt x="45026" y="2704194"/>
                  <a:pt x="35823" y="2696335"/>
                  <a:pt x="20004" y="2699933"/>
                </a:cubicBezTo>
                <a:cubicBezTo>
                  <a:pt x="11544" y="2702686"/>
                  <a:pt x="-352" y="2703457"/>
                  <a:pt x="8" y="2690934"/>
                </a:cubicBezTo>
                <a:cubicBezTo>
                  <a:pt x="2085" y="2679402"/>
                  <a:pt x="5880" y="2668863"/>
                  <a:pt x="18877" y="2666185"/>
                </a:cubicBezTo>
                <a:cubicBezTo>
                  <a:pt x="64742" y="2662110"/>
                  <a:pt x="101507" y="2622231"/>
                  <a:pt x="146884" y="2622968"/>
                </a:cubicBezTo>
                <a:cubicBezTo>
                  <a:pt x="157677" y="2624108"/>
                  <a:pt x="167728" y="2614635"/>
                  <a:pt x="174958" y="2606077"/>
                </a:cubicBezTo>
                <a:cubicBezTo>
                  <a:pt x="192110" y="2580335"/>
                  <a:pt x="216875" y="2569173"/>
                  <a:pt x="242256" y="2560912"/>
                </a:cubicBezTo>
                <a:cubicBezTo>
                  <a:pt x="263714" y="2555478"/>
                  <a:pt x="286275" y="2548135"/>
                  <a:pt x="306990" y="2532089"/>
                </a:cubicBezTo>
                <a:cubicBezTo>
                  <a:pt x="321578" y="2522688"/>
                  <a:pt x="328449" y="2526655"/>
                  <a:pt x="330421" y="2543070"/>
                </a:cubicBezTo>
                <a:cubicBezTo>
                  <a:pt x="332754" y="2546963"/>
                  <a:pt x="329446" y="2552692"/>
                  <a:pt x="334600" y="2555667"/>
                </a:cubicBezTo>
                <a:cubicBezTo>
                  <a:pt x="341341" y="2551922"/>
                  <a:pt x="340112" y="2546119"/>
                  <a:pt x="343420" y="2540391"/>
                </a:cubicBezTo>
                <a:cubicBezTo>
                  <a:pt x="349907" y="2521221"/>
                  <a:pt x="374672" y="2510059"/>
                  <a:pt x="390130" y="2518984"/>
                </a:cubicBezTo>
                <a:cubicBezTo>
                  <a:pt x="399333" y="2526843"/>
                  <a:pt x="394923" y="2534482"/>
                  <a:pt x="392232" y="2543112"/>
                </a:cubicBezTo>
                <a:cubicBezTo>
                  <a:pt x="387821" y="2550749"/>
                  <a:pt x="382309" y="2560297"/>
                  <a:pt x="390282" y="2562354"/>
                </a:cubicBezTo>
                <a:cubicBezTo>
                  <a:pt x="398870" y="2567312"/>
                  <a:pt x="408433" y="2562649"/>
                  <a:pt x="413945" y="2553102"/>
                </a:cubicBezTo>
                <a:cubicBezTo>
                  <a:pt x="414432" y="2548291"/>
                  <a:pt x="416637" y="2544472"/>
                  <a:pt x="417740" y="2542563"/>
                </a:cubicBezTo>
                <a:cubicBezTo>
                  <a:pt x="424842" y="2526294"/>
                  <a:pt x="436610" y="2517812"/>
                  <a:pt x="452555" y="2521927"/>
                </a:cubicBezTo>
                <a:cubicBezTo>
                  <a:pt x="471321" y="2525123"/>
                  <a:pt x="490088" y="2528318"/>
                  <a:pt x="507135" y="2530524"/>
                </a:cubicBezTo>
                <a:cubicBezTo>
                  <a:pt x="523081" y="2534638"/>
                  <a:pt x="537182" y="2530048"/>
                  <a:pt x="547719" y="2515763"/>
                </a:cubicBezTo>
                <a:cubicBezTo>
                  <a:pt x="556052" y="2505297"/>
                  <a:pt x="560590" y="2505371"/>
                  <a:pt x="565870" y="2516058"/>
                </a:cubicBezTo>
                <a:cubicBezTo>
                  <a:pt x="570663" y="2531556"/>
                  <a:pt x="584891" y="2534678"/>
                  <a:pt x="599120" y="2537801"/>
                </a:cubicBezTo>
                <a:cubicBezTo>
                  <a:pt x="641676" y="2539457"/>
                  <a:pt x="677618" y="2552571"/>
                  <a:pt x="707561" y="2580040"/>
                </a:cubicBezTo>
                <a:cubicBezTo>
                  <a:pt x="722532" y="2593776"/>
                  <a:pt x="753553" y="2583680"/>
                  <a:pt x="765679" y="2562675"/>
                </a:cubicBezTo>
                <a:cubicBezTo>
                  <a:pt x="768986" y="2556946"/>
                  <a:pt x="764322" y="2549159"/>
                  <a:pt x="763091" y="2543359"/>
                </a:cubicBezTo>
                <a:cubicBezTo>
                  <a:pt x="761478" y="2514419"/>
                  <a:pt x="746994" y="2495874"/>
                  <a:pt x="719768" y="2495430"/>
                </a:cubicBezTo>
                <a:cubicBezTo>
                  <a:pt x="712410" y="2496275"/>
                  <a:pt x="708975" y="2494291"/>
                  <a:pt x="708848" y="2486579"/>
                </a:cubicBezTo>
                <a:cubicBezTo>
                  <a:pt x="707617" y="2480776"/>
                  <a:pt x="712642" y="2476039"/>
                  <a:pt x="718282" y="2474204"/>
                </a:cubicBezTo>
                <a:cubicBezTo>
                  <a:pt x="719385" y="2472294"/>
                  <a:pt x="721103" y="2473286"/>
                  <a:pt x="722205" y="2471376"/>
                </a:cubicBezTo>
                <a:cubicBezTo>
                  <a:pt x="728948" y="2467631"/>
                  <a:pt x="743791" y="2473655"/>
                  <a:pt x="738998" y="2458157"/>
                </a:cubicBezTo>
                <a:cubicBezTo>
                  <a:pt x="735922" y="2443651"/>
                  <a:pt x="724642" y="2447323"/>
                  <a:pt x="713977" y="2453895"/>
                </a:cubicBezTo>
                <a:cubicBezTo>
                  <a:pt x="711157" y="2454813"/>
                  <a:pt x="707234" y="2457640"/>
                  <a:pt x="703311" y="2460469"/>
                </a:cubicBezTo>
                <a:cubicBezTo>
                  <a:pt x="699389" y="2463297"/>
                  <a:pt x="693749" y="2465131"/>
                  <a:pt x="688596" y="2462156"/>
                </a:cubicBezTo>
                <a:cubicBezTo>
                  <a:pt x="684545" y="2457272"/>
                  <a:pt x="691288" y="2453527"/>
                  <a:pt x="691776" y="2448717"/>
                </a:cubicBezTo>
                <a:cubicBezTo>
                  <a:pt x="696417" y="2420843"/>
                  <a:pt x="689419" y="2409164"/>
                  <a:pt x="662321" y="2416434"/>
                </a:cubicBezTo>
                <a:cubicBezTo>
                  <a:pt x="591204" y="2436480"/>
                  <a:pt x="530729" y="2414294"/>
                  <a:pt x="474047" y="2381569"/>
                </a:cubicBezTo>
                <a:cubicBezTo>
                  <a:pt x="460305" y="2373637"/>
                  <a:pt x="446565" y="2365704"/>
                  <a:pt x="434543" y="2358761"/>
                </a:cubicBezTo>
                <a:cubicBezTo>
                  <a:pt x="413931" y="2346862"/>
                  <a:pt x="390628" y="2343592"/>
                  <a:pt x="366836" y="2345132"/>
                </a:cubicBezTo>
                <a:cubicBezTo>
                  <a:pt x="350403" y="2345829"/>
                  <a:pt x="329432" y="2346452"/>
                  <a:pt x="321692" y="2324160"/>
                </a:cubicBezTo>
                <a:cubicBezTo>
                  <a:pt x="316283" y="2305761"/>
                  <a:pt x="330975" y="2268414"/>
                  <a:pt x="344947" y="2256113"/>
                </a:cubicBezTo>
                <a:cubicBezTo>
                  <a:pt x="358919" y="2243813"/>
                  <a:pt x="375226" y="2235403"/>
                  <a:pt x="396069" y="2227068"/>
                </a:cubicBezTo>
                <a:cubicBezTo>
                  <a:pt x="378916" y="2252811"/>
                  <a:pt x="378684" y="2273044"/>
                  <a:pt x="394270" y="2289681"/>
                </a:cubicBezTo>
                <a:cubicBezTo>
                  <a:pt x="402372" y="2299451"/>
                  <a:pt x="412549" y="2297689"/>
                  <a:pt x="417446" y="2285239"/>
                </a:cubicBezTo>
                <a:cubicBezTo>
                  <a:pt x="419524" y="2273709"/>
                  <a:pt x="425036" y="2264161"/>
                  <a:pt x="430549" y="2254613"/>
                </a:cubicBezTo>
                <a:cubicBezTo>
                  <a:pt x="445983" y="2227880"/>
                  <a:pt x="468543" y="2220536"/>
                  <a:pt x="493692" y="2232511"/>
                </a:cubicBezTo>
                <a:cubicBezTo>
                  <a:pt x="498845" y="2235486"/>
                  <a:pt x="503999" y="2238460"/>
                  <a:pt x="509151" y="2241435"/>
                </a:cubicBezTo>
                <a:cubicBezTo>
                  <a:pt x="517124" y="2243492"/>
                  <a:pt x="526199" y="2243639"/>
                  <a:pt x="533430" y="2235084"/>
                </a:cubicBezTo>
                <a:cubicBezTo>
                  <a:pt x="541275" y="2229428"/>
                  <a:pt x="536609" y="2221642"/>
                  <a:pt x="533661" y="2214849"/>
                </a:cubicBezTo>
                <a:cubicBezTo>
                  <a:pt x="531816" y="2206144"/>
                  <a:pt x="525433" y="2197368"/>
                  <a:pt x="532663" y="2188812"/>
                </a:cubicBezTo>
                <a:cubicBezTo>
                  <a:pt x="538175" y="2179263"/>
                  <a:pt x="548481" y="2185214"/>
                  <a:pt x="556454" y="2187271"/>
                </a:cubicBezTo>
                <a:cubicBezTo>
                  <a:pt x="659846" y="2198589"/>
                  <a:pt x="756751" y="2229076"/>
                  <a:pt x="858553" y="2247115"/>
                </a:cubicBezTo>
                <a:cubicBezTo>
                  <a:pt x="891547" y="2253433"/>
                  <a:pt x="924542" y="2259752"/>
                  <a:pt x="959739" y="2262252"/>
                </a:cubicBezTo>
                <a:cubicBezTo>
                  <a:pt x="973353" y="2262472"/>
                  <a:pt x="979121" y="2268350"/>
                  <a:pt x="987220" y="2278119"/>
                </a:cubicBezTo>
                <a:cubicBezTo>
                  <a:pt x="1003551" y="2305368"/>
                  <a:pt x="1003551" y="2305368"/>
                  <a:pt x="1033341" y="2289469"/>
                </a:cubicBezTo>
                <a:cubicBezTo>
                  <a:pt x="1032623" y="2314515"/>
                  <a:pt x="1009086" y="2331479"/>
                  <a:pt x="1008368" y="2356526"/>
                </a:cubicBezTo>
                <a:cubicBezTo>
                  <a:pt x="1026878" y="2344297"/>
                  <a:pt x="1047234" y="2340773"/>
                  <a:pt x="1067589" y="2337248"/>
                </a:cubicBezTo>
                <a:cubicBezTo>
                  <a:pt x="1089662" y="2334717"/>
                  <a:pt x="1108788" y="2325390"/>
                  <a:pt x="1125581" y="2312171"/>
                </a:cubicBezTo>
                <a:cubicBezTo>
                  <a:pt x="1167627" y="2282978"/>
                  <a:pt x="1207491" y="2293263"/>
                  <a:pt x="1221871" y="2339758"/>
                </a:cubicBezTo>
                <a:cubicBezTo>
                  <a:pt x="1226049" y="2352353"/>
                  <a:pt x="1228510" y="2363958"/>
                  <a:pt x="1230970" y="2375563"/>
                </a:cubicBezTo>
                <a:cubicBezTo>
                  <a:pt x="1234045" y="2390069"/>
                  <a:pt x="1242018" y="2392127"/>
                  <a:pt x="1253170" y="2380743"/>
                </a:cubicBezTo>
                <a:cubicBezTo>
                  <a:pt x="1255375" y="2376923"/>
                  <a:pt x="1258195" y="2376005"/>
                  <a:pt x="1260400" y="2372186"/>
                </a:cubicBezTo>
                <a:cubicBezTo>
                  <a:pt x="1292141" y="2337044"/>
                  <a:pt x="1317650" y="2336495"/>
                  <a:pt x="1352488" y="2351517"/>
                </a:cubicBezTo>
                <a:cubicBezTo>
                  <a:pt x="1365063" y="2357505"/>
                  <a:pt x="1377637" y="2363491"/>
                  <a:pt x="1390548" y="2368399"/>
                </a:cubicBezTo>
                <a:lnTo>
                  <a:pt x="1399589" y="2370747"/>
                </a:lnTo>
                <a:lnTo>
                  <a:pt x="1404896" y="2361556"/>
                </a:lnTo>
                <a:cubicBezTo>
                  <a:pt x="1412263" y="2364662"/>
                  <a:pt x="1417100" y="2369175"/>
                  <a:pt x="1419747" y="2375003"/>
                </a:cubicBezTo>
                <a:lnTo>
                  <a:pt x="1419827" y="2376003"/>
                </a:lnTo>
                <a:lnTo>
                  <a:pt x="1430627" y="2378809"/>
                </a:lnTo>
                <a:cubicBezTo>
                  <a:pt x="1449393" y="2382005"/>
                  <a:pt x="1465467" y="2393831"/>
                  <a:pt x="1470388" y="2417041"/>
                </a:cubicBezTo>
                <a:cubicBezTo>
                  <a:pt x="1502383" y="2397323"/>
                  <a:pt x="1563219" y="2406985"/>
                  <a:pt x="1585804" y="2435300"/>
                </a:cubicBezTo>
                <a:cubicBezTo>
                  <a:pt x="1590469" y="2443086"/>
                  <a:pt x="1596724" y="2444152"/>
                  <a:pt x="1605185" y="2441398"/>
                </a:cubicBezTo>
                <a:cubicBezTo>
                  <a:pt x="1621311" y="2439251"/>
                  <a:pt x="1634955" y="2441400"/>
                  <a:pt x="1646533" y="2447130"/>
                </a:cubicBezTo>
                <a:lnTo>
                  <a:pt x="1661012" y="2460743"/>
                </a:lnTo>
                <a:lnTo>
                  <a:pt x="1678050" y="2459633"/>
                </a:lnTo>
                <a:cubicBezTo>
                  <a:pt x="1683472" y="2458175"/>
                  <a:pt x="1686907" y="2460158"/>
                  <a:pt x="1688357" y="2465582"/>
                </a:cubicBezTo>
                <a:cubicBezTo>
                  <a:pt x="1689805" y="2471005"/>
                  <a:pt x="1693240" y="2472989"/>
                  <a:pt x="1698393" y="2475964"/>
                </a:cubicBezTo>
                <a:cubicBezTo>
                  <a:pt x="1701829" y="2477947"/>
                  <a:pt x="1705989" y="2482642"/>
                  <a:pt x="1709692" y="2480194"/>
                </a:cubicBezTo>
                <a:cubicBezTo>
                  <a:pt x="1714389" y="2476025"/>
                  <a:pt x="1711947" y="2472322"/>
                  <a:pt x="1709505" y="2468618"/>
                </a:cubicBezTo>
                <a:cubicBezTo>
                  <a:pt x="1705614" y="2459491"/>
                  <a:pt x="1707868" y="2451619"/>
                  <a:pt x="1706689" y="2441764"/>
                </a:cubicBezTo>
                <a:cubicBezTo>
                  <a:pt x="1704514" y="2433628"/>
                  <a:pt x="1708487" y="2426748"/>
                  <a:pt x="1716618" y="2424563"/>
                </a:cubicBezTo>
                <a:cubicBezTo>
                  <a:pt x="1727462" y="2421650"/>
                  <a:pt x="1731620" y="2426345"/>
                  <a:pt x="1733795" y="2434480"/>
                </a:cubicBezTo>
                <a:cubicBezTo>
                  <a:pt x="1737955" y="2439175"/>
                  <a:pt x="1739404" y="2444598"/>
                  <a:pt x="1740853" y="2450022"/>
                </a:cubicBezTo>
                <a:cubicBezTo>
                  <a:pt x="1744931" y="2470724"/>
                  <a:pt x="1750540" y="2480843"/>
                  <a:pt x="1774667" y="2478719"/>
                </a:cubicBezTo>
                <a:cubicBezTo>
                  <a:pt x="1794368" y="2476331"/>
                  <a:pt x="1810281" y="2492401"/>
                  <a:pt x="1824478" y="2507476"/>
                </a:cubicBezTo>
                <a:cubicBezTo>
                  <a:pt x="1832072" y="2514155"/>
                  <a:pt x="1836689" y="2525993"/>
                  <a:pt x="1847800" y="2518648"/>
                </a:cubicBezTo>
                <a:cubicBezTo>
                  <a:pt x="1860629" y="2512294"/>
                  <a:pt x="1856737" y="2503168"/>
                  <a:pt x="1853840" y="2492321"/>
                </a:cubicBezTo>
                <a:cubicBezTo>
                  <a:pt x="1852391" y="2486896"/>
                  <a:pt x="1850942" y="2481474"/>
                  <a:pt x="1851209" y="2477042"/>
                </a:cubicBezTo>
                <a:cubicBezTo>
                  <a:pt x="1851748" y="2468178"/>
                  <a:pt x="1853009" y="2462025"/>
                  <a:pt x="1864308" y="2466255"/>
                </a:cubicBezTo>
                <a:cubicBezTo>
                  <a:pt x="1915648" y="2484431"/>
                  <a:pt x="1957840" y="2462920"/>
                  <a:pt x="2001023" y="2439689"/>
                </a:cubicBezTo>
                <a:cubicBezTo>
                  <a:pt x="2004727" y="2437241"/>
                  <a:pt x="2007706" y="2432080"/>
                  <a:pt x="2010685" y="2426920"/>
                </a:cubicBezTo>
                <a:cubicBezTo>
                  <a:pt x="2019623" y="2411439"/>
                  <a:pt x="2026762" y="2410975"/>
                  <a:pt x="2040235" y="2423339"/>
                </a:cubicBezTo>
                <a:cubicBezTo>
                  <a:pt x="2074506" y="2459179"/>
                  <a:pt x="2118250" y="2470676"/>
                  <a:pt x="2166050" y="2459284"/>
                </a:cubicBezTo>
                <a:cubicBezTo>
                  <a:pt x="2198579" y="2450542"/>
                  <a:pt x="2229576" y="2452385"/>
                  <a:pt x="2254804" y="2476124"/>
                </a:cubicBezTo>
                <a:cubicBezTo>
                  <a:pt x="2266559" y="2487497"/>
                  <a:pt x="2282097" y="2480415"/>
                  <a:pt x="2294927" y="2474061"/>
                </a:cubicBezTo>
                <a:cubicBezTo>
                  <a:pt x="2305045" y="2468435"/>
                  <a:pt x="2313902" y="2468962"/>
                  <a:pt x="2324931" y="2477624"/>
                </a:cubicBezTo>
                <a:cubicBezTo>
                  <a:pt x="2352870" y="2500633"/>
                  <a:pt x="2387035" y="2508891"/>
                  <a:pt x="2422192" y="2515429"/>
                </a:cubicBezTo>
                <a:lnTo>
                  <a:pt x="2441004" y="2519398"/>
                </a:lnTo>
                <a:lnTo>
                  <a:pt x="2413043" y="2497898"/>
                </a:lnTo>
                <a:cubicBezTo>
                  <a:pt x="2383844" y="2481040"/>
                  <a:pt x="2356362" y="2465174"/>
                  <a:pt x="2332676" y="2438767"/>
                </a:cubicBezTo>
                <a:cubicBezTo>
                  <a:pt x="2320525" y="2424114"/>
                  <a:pt x="2312065" y="2426868"/>
                  <a:pt x="2300425" y="2443063"/>
                </a:cubicBezTo>
                <a:cubicBezTo>
                  <a:pt x="2294913" y="2452610"/>
                  <a:pt x="2290374" y="2452537"/>
                  <a:pt x="2281786" y="2447578"/>
                </a:cubicBezTo>
                <a:cubicBezTo>
                  <a:pt x="2268661" y="2442545"/>
                  <a:pt x="2258843" y="2431785"/>
                  <a:pt x="2250127" y="2419115"/>
                </a:cubicBezTo>
                <a:cubicBezTo>
                  <a:pt x="2217468" y="2364615"/>
                  <a:pt x="2166323" y="2358001"/>
                  <a:pt x="2111408" y="2397585"/>
                </a:cubicBezTo>
                <a:cubicBezTo>
                  <a:pt x="2097436" y="2409886"/>
                  <a:pt x="2082361" y="2424097"/>
                  <a:pt x="2061262" y="2417008"/>
                </a:cubicBezTo>
                <a:cubicBezTo>
                  <a:pt x="2053288" y="2414951"/>
                  <a:pt x="2040779" y="2412820"/>
                  <a:pt x="2044573" y="2402281"/>
                </a:cubicBezTo>
                <a:cubicBezTo>
                  <a:pt x="2049471" y="2389832"/>
                  <a:pt x="2061238" y="2381350"/>
                  <a:pt x="2073261" y="2388291"/>
                </a:cubicBezTo>
                <a:cubicBezTo>
                  <a:pt x="2083567" y="2394241"/>
                  <a:pt x="2093745" y="2392479"/>
                  <a:pt x="2103795" y="2383005"/>
                </a:cubicBezTo>
                <a:cubicBezTo>
                  <a:pt x="2108820" y="2378268"/>
                  <a:pt x="2112742" y="2375441"/>
                  <a:pt x="2105257" y="2368573"/>
                </a:cubicBezTo>
                <a:cubicBezTo>
                  <a:pt x="2102924" y="2364680"/>
                  <a:pt x="2101694" y="2358879"/>
                  <a:pt x="2100464" y="2353075"/>
                </a:cubicBezTo>
                <a:cubicBezTo>
                  <a:pt x="2096285" y="2340479"/>
                  <a:pt x="2090518" y="2334602"/>
                  <a:pt x="2078623" y="2335373"/>
                </a:cubicBezTo>
                <a:cubicBezTo>
                  <a:pt x="2023068" y="2336397"/>
                  <a:pt x="1974975" y="2308630"/>
                  <a:pt x="1923702" y="2294305"/>
                </a:cubicBezTo>
                <a:cubicBezTo>
                  <a:pt x="1908859" y="2288281"/>
                  <a:pt x="1901245" y="2273702"/>
                  <a:pt x="1893632" y="2259122"/>
                </a:cubicBezTo>
                <a:cubicBezTo>
                  <a:pt x="1876688" y="2228970"/>
                  <a:pt x="1856436" y="2204547"/>
                  <a:pt x="1831647" y="2180052"/>
                </a:cubicBezTo>
                <a:cubicBezTo>
                  <a:pt x="1813241" y="2164332"/>
                  <a:pt x="1793245" y="2155333"/>
                  <a:pt x="1767864" y="2163595"/>
                </a:cubicBezTo>
                <a:cubicBezTo>
                  <a:pt x="1757686" y="2165357"/>
                  <a:pt x="1749713" y="2163301"/>
                  <a:pt x="1742228" y="2156432"/>
                </a:cubicBezTo>
                <a:cubicBezTo>
                  <a:pt x="1695597" y="2114233"/>
                  <a:pt x="1641992" y="2096014"/>
                  <a:pt x="1575899" y="2111324"/>
                </a:cubicBezTo>
                <a:cubicBezTo>
                  <a:pt x="1562902" y="2114004"/>
                  <a:pt x="1558237" y="2106218"/>
                  <a:pt x="1546828" y="2102177"/>
                </a:cubicBezTo>
                <a:cubicBezTo>
                  <a:pt x="1528549" y="2094170"/>
                  <a:pt x="1531113" y="2077829"/>
                  <a:pt x="1529141" y="2061413"/>
                </a:cubicBezTo>
                <a:cubicBezTo>
                  <a:pt x="1527783" y="2047899"/>
                  <a:pt x="1518092" y="2044850"/>
                  <a:pt x="1509018" y="2044702"/>
                </a:cubicBezTo>
                <a:cubicBezTo>
                  <a:pt x="1495404" y="2044481"/>
                  <a:pt x="1480689" y="2046169"/>
                  <a:pt x="1467076" y="2045948"/>
                </a:cubicBezTo>
                <a:cubicBezTo>
                  <a:pt x="1437029" y="2046424"/>
                  <a:pt x="1428929" y="2036654"/>
                  <a:pt x="1431238" y="2004888"/>
                </a:cubicBezTo>
                <a:cubicBezTo>
                  <a:pt x="1433315" y="1993357"/>
                  <a:pt x="1432572" y="1982744"/>
                  <a:pt x="1429009" y="1973049"/>
                </a:cubicBezTo>
                <a:cubicBezTo>
                  <a:pt x="1426676" y="1969156"/>
                  <a:pt x="1428266" y="1962436"/>
                  <a:pt x="1420908" y="1963280"/>
                </a:cubicBezTo>
                <a:cubicBezTo>
                  <a:pt x="1415269" y="1965116"/>
                  <a:pt x="1411961" y="1970845"/>
                  <a:pt x="1413190" y="1976648"/>
                </a:cubicBezTo>
                <a:cubicBezTo>
                  <a:pt x="1412705" y="1981457"/>
                  <a:pt x="1413319" y="1984358"/>
                  <a:pt x="1412831" y="1989170"/>
                </a:cubicBezTo>
                <a:cubicBezTo>
                  <a:pt x="1415292" y="2000774"/>
                  <a:pt x="1411498" y="2011314"/>
                  <a:pt x="1397884" y="2011092"/>
                </a:cubicBezTo>
                <a:cubicBezTo>
                  <a:pt x="1383168" y="2012782"/>
                  <a:pt x="1377401" y="2006905"/>
                  <a:pt x="1377146" y="1991481"/>
                </a:cubicBezTo>
                <a:cubicBezTo>
                  <a:pt x="1379838" y="1982850"/>
                  <a:pt x="1379710" y="1975139"/>
                  <a:pt x="1380684" y="1965518"/>
                </a:cubicBezTo>
                <a:cubicBezTo>
                  <a:pt x="1382147" y="1951085"/>
                  <a:pt x="1371353" y="1949946"/>
                  <a:pt x="1361663" y="1946897"/>
                </a:cubicBezTo>
                <a:cubicBezTo>
                  <a:pt x="1350870" y="1945758"/>
                  <a:pt x="1351613" y="1956371"/>
                  <a:pt x="1350023" y="1963091"/>
                </a:cubicBezTo>
                <a:cubicBezTo>
                  <a:pt x="1348920" y="1965000"/>
                  <a:pt x="1347818" y="1966910"/>
                  <a:pt x="1346716" y="1968820"/>
                </a:cubicBezTo>
                <a:cubicBezTo>
                  <a:pt x="1330922" y="2008077"/>
                  <a:pt x="1319641" y="2011748"/>
                  <a:pt x="1290314" y="1987177"/>
                </a:cubicBezTo>
                <a:cubicBezTo>
                  <a:pt x="1268472" y="1969475"/>
                  <a:pt x="1242708" y="1954601"/>
                  <a:pt x="1216458" y="1944536"/>
                </a:cubicBezTo>
                <a:cubicBezTo>
                  <a:pt x="1189591" y="1931572"/>
                  <a:pt x="1186028" y="1921877"/>
                  <a:pt x="1195694" y="1889266"/>
                </a:cubicBezTo>
                <a:cubicBezTo>
                  <a:pt x="1197285" y="1882546"/>
                  <a:pt x="1199977" y="1873916"/>
                  <a:pt x="1194824" y="1870941"/>
                </a:cubicBezTo>
                <a:cubicBezTo>
                  <a:pt x="1186236" y="1865982"/>
                  <a:pt x="1176673" y="1870646"/>
                  <a:pt x="1167725" y="1878210"/>
                </a:cubicBezTo>
                <a:cubicBezTo>
                  <a:pt x="1180364" y="1888053"/>
                  <a:pt x="1184542" y="1900650"/>
                  <a:pt x="1171184" y="1915853"/>
                </a:cubicBezTo>
                <a:cubicBezTo>
                  <a:pt x="1165057" y="1922499"/>
                  <a:pt x="1159416" y="1924335"/>
                  <a:pt x="1155238" y="1911737"/>
                </a:cubicBezTo>
                <a:cubicBezTo>
                  <a:pt x="1148727" y="1895249"/>
                  <a:pt x="1143319" y="1876850"/>
                  <a:pt x="1150909" y="1855771"/>
                </a:cubicBezTo>
                <a:cubicBezTo>
                  <a:pt x="1152011" y="1853861"/>
                  <a:pt x="1153114" y="1851951"/>
                  <a:pt x="1151397" y="1850960"/>
                </a:cubicBezTo>
                <a:cubicBezTo>
                  <a:pt x="1148193" y="1828743"/>
                  <a:pt x="1155423" y="1820186"/>
                  <a:pt x="1178111" y="1820555"/>
                </a:cubicBezTo>
                <a:cubicBezTo>
                  <a:pt x="1213926" y="1825956"/>
                  <a:pt x="1246920" y="1832274"/>
                  <a:pt x="1282246" y="1842486"/>
                </a:cubicBezTo>
                <a:cubicBezTo>
                  <a:pt x="1301628" y="1848584"/>
                  <a:pt x="1315728" y="1843994"/>
                  <a:pt x="1327855" y="1822989"/>
                </a:cubicBezTo>
                <a:cubicBezTo>
                  <a:pt x="1330548" y="1814359"/>
                  <a:pt x="1337289" y="1810614"/>
                  <a:pt x="1343418" y="1803968"/>
                </a:cubicBezTo>
                <a:cubicBezTo>
                  <a:pt x="1350647" y="1795411"/>
                  <a:pt x="1355057" y="1787773"/>
                  <a:pt x="1349777" y="1777086"/>
                </a:cubicBezTo>
                <a:cubicBezTo>
                  <a:pt x="1344497" y="1766399"/>
                  <a:pt x="1336651" y="1772054"/>
                  <a:pt x="1328191" y="1774807"/>
                </a:cubicBezTo>
                <a:cubicBezTo>
                  <a:pt x="1312372" y="1778405"/>
                  <a:pt x="1294837" y="1781011"/>
                  <a:pt x="1278892" y="1776898"/>
                </a:cubicBezTo>
                <a:cubicBezTo>
                  <a:pt x="1261229" y="1771791"/>
                  <a:pt x="1245770" y="1762866"/>
                  <a:pt x="1234721" y="1746303"/>
                </a:cubicBezTo>
                <a:cubicBezTo>
                  <a:pt x="1212137" y="1717988"/>
                  <a:pt x="1181220" y="1700138"/>
                  <a:pt x="1145406" y="1694738"/>
                </a:cubicBezTo>
                <a:cubicBezTo>
                  <a:pt x="1136331" y="1694590"/>
                  <a:pt x="1131793" y="1694516"/>
                  <a:pt x="1127383" y="1702154"/>
                </a:cubicBezTo>
                <a:cubicBezTo>
                  <a:pt x="1122486" y="1714603"/>
                  <a:pt x="1116845" y="1716439"/>
                  <a:pt x="1113770" y="1701933"/>
                </a:cubicBezTo>
                <a:cubicBezTo>
                  <a:pt x="1109465" y="1681624"/>
                  <a:pt x="1093518" y="1677510"/>
                  <a:pt x="1074880" y="1682026"/>
                </a:cubicBezTo>
                <a:cubicBezTo>
                  <a:pt x="1055140" y="1688451"/>
                  <a:pt x="1036501" y="1692967"/>
                  <a:pt x="1016993" y="1679158"/>
                </a:cubicBezTo>
                <a:cubicBezTo>
                  <a:pt x="1011840" y="1676183"/>
                  <a:pt x="1004482" y="1677027"/>
                  <a:pt x="1000073" y="1684665"/>
                </a:cubicBezTo>
                <a:cubicBezTo>
                  <a:pt x="995175" y="1697114"/>
                  <a:pt x="989535" y="1698950"/>
                  <a:pt x="978742" y="1697810"/>
                </a:cubicBezTo>
                <a:cubicBezTo>
                  <a:pt x="965616" y="1692779"/>
                  <a:pt x="959849" y="1686902"/>
                  <a:pt x="958490" y="1673387"/>
                </a:cubicBezTo>
                <a:cubicBezTo>
                  <a:pt x="956389" y="1649261"/>
                  <a:pt x="966799" y="1627264"/>
                  <a:pt x="975491" y="1604275"/>
                </a:cubicBezTo>
                <a:cubicBezTo>
                  <a:pt x="980388" y="1591827"/>
                  <a:pt x="999642" y="1590212"/>
                  <a:pt x="1012768" y="1595244"/>
                </a:cubicBezTo>
                <a:cubicBezTo>
                  <a:pt x="1028713" y="1599358"/>
                  <a:pt x="1042326" y="1599579"/>
                  <a:pt x="1050403" y="1573689"/>
                </a:cubicBezTo>
                <a:cubicBezTo>
                  <a:pt x="1054094" y="1591097"/>
                  <a:pt x="1047479" y="1602554"/>
                  <a:pt x="1045402" y="1614086"/>
                </a:cubicBezTo>
                <a:cubicBezTo>
                  <a:pt x="1045042" y="1626608"/>
                  <a:pt x="1044683" y="1639131"/>
                  <a:pt x="1058911" y="1642254"/>
                </a:cubicBezTo>
                <a:cubicBezTo>
                  <a:pt x="1072036" y="1647286"/>
                  <a:pt x="1087367" y="1648498"/>
                  <a:pt x="1095572" y="1630321"/>
                </a:cubicBezTo>
                <a:cubicBezTo>
                  <a:pt x="1099367" y="1619781"/>
                  <a:pt x="1108314" y="1612216"/>
                  <a:pt x="1116774" y="1609463"/>
                </a:cubicBezTo>
                <a:cubicBezTo>
                  <a:pt x="1144975" y="1600284"/>
                  <a:pt x="1152461" y="1607152"/>
                  <a:pt x="1151255" y="1637008"/>
                </a:cubicBezTo>
                <a:cubicBezTo>
                  <a:pt x="1177610" y="1619125"/>
                  <a:pt x="1204581" y="1604144"/>
                  <a:pt x="1233396" y="1597867"/>
                </a:cubicBezTo>
                <a:cubicBezTo>
                  <a:pt x="1282568" y="1588064"/>
                  <a:pt x="1324150" y="1599341"/>
                  <a:pt x="1366963" y="1616421"/>
                </a:cubicBezTo>
                <a:cubicBezTo>
                  <a:pt x="1420080" y="1639451"/>
                  <a:pt x="1474788" y="1655760"/>
                  <a:pt x="1532675" y="1658628"/>
                </a:cubicBezTo>
                <a:cubicBezTo>
                  <a:pt x="1538932" y="1659694"/>
                  <a:pt x="1545186" y="1660758"/>
                  <a:pt x="1549108" y="1657932"/>
                </a:cubicBezTo>
                <a:cubicBezTo>
                  <a:pt x="1567131" y="1650515"/>
                  <a:pt x="1569824" y="1641885"/>
                  <a:pt x="1555468" y="1631050"/>
                </a:cubicBezTo>
                <a:cubicBezTo>
                  <a:pt x="1541112" y="1620216"/>
                  <a:pt x="1534114" y="1608537"/>
                  <a:pt x="1549676" y="1589516"/>
                </a:cubicBezTo>
                <a:cubicBezTo>
                  <a:pt x="1555804" y="1582869"/>
                  <a:pt x="1550650" y="1579894"/>
                  <a:pt x="1545498" y="1576919"/>
                </a:cubicBezTo>
                <a:cubicBezTo>
                  <a:pt x="1539243" y="1575854"/>
                  <a:pt x="1534577" y="1568068"/>
                  <a:pt x="1529065" y="1577616"/>
                </a:cubicBezTo>
                <a:cubicBezTo>
                  <a:pt x="1523553" y="1587163"/>
                  <a:pt x="1517553" y="1601522"/>
                  <a:pt x="1505043" y="1599391"/>
                </a:cubicBezTo>
                <a:cubicBezTo>
                  <a:pt x="1492532" y="1597260"/>
                  <a:pt x="1495096" y="1580918"/>
                  <a:pt x="1490919" y="1568322"/>
                </a:cubicBezTo>
                <a:cubicBezTo>
                  <a:pt x="1489688" y="1562519"/>
                  <a:pt x="1487843" y="1553816"/>
                  <a:pt x="1485997" y="1545112"/>
                </a:cubicBezTo>
                <a:cubicBezTo>
                  <a:pt x="1482921" y="1530606"/>
                  <a:pt x="1473718" y="1522746"/>
                  <a:pt x="1457900" y="1526344"/>
                </a:cubicBezTo>
                <a:cubicBezTo>
                  <a:pt x="1431904" y="1531705"/>
                  <a:pt x="1413011" y="1520796"/>
                  <a:pt x="1397425" y="1504158"/>
                </a:cubicBezTo>
                <a:cubicBezTo>
                  <a:pt x="1383069" y="1493325"/>
                  <a:pt x="1371047" y="1486383"/>
                  <a:pt x="1352895" y="1486088"/>
                </a:cubicBezTo>
                <a:cubicBezTo>
                  <a:pt x="1339282" y="1485866"/>
                  <a:pt x="1336822" y="1474262"/>
                  <a:pt x="1341719" y="1461812"/>
                </a:cubicBezTo>
                <a:cubicBezTo>
                  <a:pt x="1344411" y="1453183"/>
                  <a:pt x="1360717" y="1444775"/>
                  <a:pt x="1348078" y="1434931"/>
                </a:cubicBezTo>
                <a:cubicBezTo>
                  <a:pt x="1336055" y="1427990"/>
                  <a:pt x="1320725" y="1426777"/>
                  <a:pt x="1306752" y="1439079"/>
                </a:cubicBezTo>
                <a:cubicBezTo>
                  <a:pt x="1294984" y="1447560"/>
                  <a:pt x="1291189" y="1458100"/>
                  <a:pt x="1283472" y="1471467"/>
                </a:cubicBezTo>
                <a:cubicBezTo>
                  <a:pt x="1293010" y="1431145"/>
                  <a:pt x="1270682" y="1418254"/>
                  <a:pt x="1242712" y="1407198"/>
                </a:cubicBezTo>
                <a:cubicBezTo>
                  <a:pt x="1226151" y="1400183"/>
                  <a:pt x="1213514" y="1390339"/>
                  <a:pt x="1198670" y="1384316"/>
                </a:cubicBezTo>
                <a:cubicBezTo>
                  <a:pt x="1170086" y="1370358"/>
                  <a:pt x="1139913" y="1363122"/>
                  <a:pt x="1106071" y="1374137"/>
                </a:cubicBezTo>
                <a:cubicBezTo>
                  <a:pt x="1090868" y="1380636"/>
                  <a:pt x="1084486" y="1371859"/>
                  <a:pt x="1084230" y="1356435"/>
                </a:cubicBezTo>
                <a:cubicBezTo>
                  <a:pt x="1084438" y="1300542"/>
                  <a:pt x="1059776" y="1283757"/>
                  <a:pt x="1007297" y="1299287"/>
                </a:cubicBezTo>
                <a:cubicBezTo>
                  <a:pt x="993197" y="1303877"/>
                  <a:pt x="981789" y="1299837"/>
                  <a:pt x="970381" y="1295796"/>
                </a:cubicBezTo>
                <a:cubicBezTo>
                  <a:pt x="951488" y="1284888"/>
                  <a:pt x="934312" y="1274972"/>
                  <a:pt x="908443" y="1288044"/>
                </a:cubicBezTo>
                <a:cubicBezTo>
                  <a:pt x="896676" y="1296525"/>
                  <a:pt x="897523" y="1279193"/>
                  <a:pt x="895677" y="1270489"/>
                </a:cubicBezTo>
                <a:cubicBezTo>
                  <a:pt x="894447" y="1264686"/>
                  <a:pt x="898857" y="1257048"/>
                  <a:pt x="902164" y="1251319"/>
                </a:cubicBezTo>
                <a:cubicBezTo>
                  <a:pt x="906087" y="1248492"/>
                  <a:pt x="908779" y="1239862"/>
                  <a:pt x="905344" y="1237878"/>
                </a:cubicBezTo>
                <a:cubicBezTo>
                  <a:pt x="893808" y="1226126"/>
                  <a:pt x="879580" y="1223004"/>
                  <a:pt x="864249" y="1221790"/>
                </a:cubicBezTo>
                <a:cubicBezTo>
                  <a:pt x="855174" y="1221643"/>
                  <a:pt x="849046" y="1228291"/>
                  <a:pt x="843534" y="1237838"/>
                </a:cubicBezTo>
                <a:cubicBezTo>
                  <a:pt x="825279" y="1265489"/>
                  <a:pt x="812281" y="1268169"/>
                  <a:pt x="786517" y="1253294"/>
                </a:cubicBezTo>
                <a:cubicBezTo>
                  <a:pt x="780749" y="1247418"/>
                  <a:pt x="779519" y="1241615"/>
                  <a:pt x="786262" y="1237870"/>
                </a:cubicBezTo>
                <a:cubicBezTo>
                  <a:pt x="805875" y="1223733"/>
                  <a:pt x="796056" y="1212972"/>
                  <a:pt x="787955" y="1203203"/>
                </a:cubicBezTo>
                <a:cubicBezTo>
                  <a:pt x="778137" y="1192442"/>
                  <a:pt x="763909" y="1189320"/>
                  <a:pt x="752501" y="1185280"/>
                </a:cubicBezTo>
                <a:cubicBezTo>
                  <a:pt x="739375" y="1180248"/>
                  <a:pt x="727352" y="1173306"/>
                  <a:pt x="712022" y="1172094"/>
                </a:cubicBezTo>
                <a:cubicBezTo>
                  <a:pt x="700126" y="1172863"/>
                  <a:pt x="701588" y="1158431"/>
                  <a:pt x="704281" y="1149801"/>
                </a:cubicBezTo>
                <a:cubicBezTo>
                  <a:pt x="710280" y="1135442"/>
                  <a:pt x="706230" y="1130558"/>
                  <a:pt x="693720" y="1128427"/>
                </a:cubicBezTo>
                <a:cubicBezTo>
                  <a:pt x="689182" y="1128354"/>
                  <a:pt x="684644" y="1128280"/>
                  <a:pt x="679491" y="1125305"/>
                </a:cubicBezTo>
                <a:cubicBezTo>
                  <a:pt x="673236" y="1124240"/>
                  <a:pt x="665263" y="1122182"/>
                  <a:pt x="663417" y="1113479"/>
                </a:cubicBezTo>
                <a:cubicBezTo>
                  <a:pt x="663290" y="1105767"/>
                  <a:pt x="672365" y="1105914"/>
                  <a:pt x="677390" y="1101177"/>
                </a:cubicBezTo>
                <a:cubicBezTo>
                  <a:pt x="694182" y="1087958"/>
                  <a:pt x="694542" y="1075435"/>
                  <a:pt x="671599" y="1059642"/>
                </a:cubicBezTo>
                <a:cubicBezTo>
                  <a:pt x="692546" y="1023360"/>
                  <a:pt x="712391" y="988988"/>
                  <a:pt x="733338" y="952707"/>
                </a:cubicBezTo>
                <a:cubicBezTo>
                  <a:pt x="748181" y="958731"/>
                  <a:pt x="752359" y="971328"/>
                  <a:pt x="748692" y="989578"/>
                </a:cubicBezTo>
                <a:cubicBezTo>
                  <a:pt x="740382" y="1035703"/>
                  <a:pt x="753765" y="1056159"/>
                  <a:pt x="799141" y="1056897"/>
                </a:cubicBezTo>
                <a:cubicBezTo>
                  <a:pt x="819009" y="1058183"/>
                  <a:pt x="833237" y="1061306"/>
                  <a:pt x="848696" y="1070231"/>
                </a:cubicBezTo>
                <a:cubicBezTo>
                  <a:pt x="854464" y="1076107"/>
                  <a:pt x="863052" y="1081065"/>
                  <a:pt x="869179" y="1074418"/>
                </a:cubicBezTo>
                <a:cubicBezTo>
                  <a:pt x="877024" y="1068764"/>
                  <a:pt x="870641" y="1059987"/>
                  <a:pt x="869412" y="1054184"/>
                </a:cubicBezTo>
                <a:cubicBezTo>
                  <a:pt x="868181" y="1048382"/>
                  <a:pt x="865849" y="1044489"/>
                  <a:pt x="864618" y="1038687"/>
                </a:cubicBezTo>
                <a:cubicBezTo>
                  <a:pt x="862773" y="1029983"/>
                  <a:pt x="857492" y="1019296"/>
                  <a:pt x="863620" y="1012649"/>
                </a:cubicBezTo>
                <a:cubicBezTo>
                  <a:pt x="872567" y="1005084"/>
                  <a:pt x="882873" y="1011034"/>
                  <a:pt x="889744" y="1015001"/>
                </a:cubicBezTo>
                <a:cubicBezTo>
                  <a:pt x="902870" y="1020033"/>
                  <a:pt x="914893" y="1026975"/>
                  <a:pt x="925813" y="1035826"/>
                </a:cubicBezTo>
                <a:cubicBezTo>
                  <a:pt x="950475" y="1052610"/>
                  <a:pt x="978316" y="1055954"/>
                  <a:pt x="1009336" y="1045857"/>
                </a:cubicBezTo>
                <a:cubicBezTo>
                  <a:pt x="1014977" y="1044022"/>
                  <a:pt x="1018412" y="1046005"/>
                  <a:pt x="1019643" y="1051808"/>
                </a:cubicBezTo>
                <a:cubicBezTo>
                  <a:pt x="1020872" y="1057610"/>
                  <a:pt x="1024308" y="1059594"/>
                  <a:pt x="1029460" y="1062568"/>
                </a:cubicBezTo>
                <a:cubicBezTo>
                  <a:pt x="1032896" y="1064552"/>
                  <a:pt x="1036946" y="1069436"/>
                  <a:pt x="1040868" y="1066609"/>
                </a:cubicBezTo>
                <a:cubicBezTo>
                  <a:pt x="1045894" y="1061872"/>
                  <a:pt x="1043561" y="1057979"/>
                  <a:pt x="1041229" y="1054086"/>
                </a:cubicBezTo>
                <a:cubicBezTo>
                  <a:pt x="1037665" y="1044390"/>
                  <a:pt x="1040358" y="1035761"/>
                  <a:pt x="1039614" y="1025148"/>
                </a:cubicBezTo>
                <a:cubicBezTo>
                  <a:pt x="1037770" y="1016443"/>
                  <a:pt x="1042179" y="1008806"/>
                  <a:pt x="1050639" y="1006052"/>
                </a:cubicBezTo>
                <a:cubicBezTo>
                  <a:pt x="1061920" y="1002380"/>
                  <a:pt x="1065970" y="1007265"/>
                  <a:pt x="1067815" y="1015969"/>
                </a:cubicBezTo>
                <a:cubicBezTo>
                  <a:pt x="1071866" y="1020853"/>
                  <a:pt x="1073096" y="1026656"/>
                  <a:pt x="1074326" y="1032458"/>
                </a:cubicBezTo>
                <a:cubicBezTo>
                  <a:pt x="1077530" y="1054676"/>
                  <a:pt x="1082810" y="1065363"/>
                  <a:pt x="1107703" y="1061913"/>
                </a:cubicBezTo>
                <a:cubicBezTo>
                  <a:pt x="1128059" y="1058389"/>
                  <a:pt x="1143645" y="1075026"/>
                  <a:pt x="1157514" y="1090671"/>
                </a:cubicBezTo>
                <a:cubicBezTo>
                  <a:pt x="1164999" y="1097539"/>
                  <a:pt x="1169178" y="1110135"/>
                  <a:pt x="1180946" y="1101653"/>
                </a:cubicBezTo>
                <a:cubicBezTo>
                  <a:pt x="1194431" y="1094162"/>
                  <a:pt x="1190867" y="1084467"/>
                  <a:pt x="1188407" y="1072862"/>
                </a:cubicBezTo>
                <a:cubicBezTo>
                  <a:pt x="1187177" y="1067060"/>
                  <a:pt x="1185947" y="1061257"/>
                  <a:pt x="1186435" y="1056446"/>
                </a:cubicBezTo>
                <a:cubicBezTo>
                  <a:pt x="1187409" y="1046824"/>
                  <a:pt x="1188999" y="1040104"/>
                  <a:pt x="1200407" y="1044145"/>
                </a:cubicBezTo>
                <a:cubicBezTo>
                  <a:pt x="1252294" y="1061372"/>
                  <a:pt x="1296673" y="1036072"/>
                  <a:pt x="1342155" y="1008863"/>
                </a:cubicBezTo>
                <a:cubicBezTo>
                  <a:pt x="1346077" y="1006036"/>
                  <a:pt x="1349384" y="1000307"/>
                  <a:pt x="1352692" y="994578"/>
                </a:cubicBezTo>
                <a:cubicBezTo>
                  <a:pt x="1362614" y="977393"/>
                  <a:pt x="1369972" y="976549"/>
                  <a:pt x="1383225" y="989293"/>
                </a:cubicBezTo>
                <a:cubicBezTo>
                  <a:pt x="1416730" y="1026459"/>
                  <a:pt x="1461132" y="1036818"/>
                  <a:pt x="1510791" y="1022206"/>
                </a:cubicBezTo>
                <a:cubicBezTo>
                  <a:pt x="1544632" y="1011191"/>
                  <a:pt x="1576396" y="1011707"/>
                  <a:pt x="1601185" y="1036203"/>
                </a:cubicBezTo>
                <a:cubicBezTo>
                  <a:pt x="1612721" y="1047956"/>
                  <a:pt x="1629026" y="1039547"/>
                  <a:pt x="1642511" y="1032057"/>
                </a:cubicBezTo>
                <a:cubicBezTo>
                  <a:pt x="1653177" y="1025484"/>
                  <a:pt x="1662252" y="1025632"/>
                  <a:pt x="1673173" y="1034483"/>
                </a:cubicBezTo>
                <a:cubicBezTo>
                  <a:pt x="1700782" y="1058062"/>
                  <a:pt x="1735494" y="1065372"/>
                  <a:pt x="1771308" y="1070772"/>
                </a:cubicBezTo>
                <a:cubicBezTo>
                  <a:pt x="1810557" y="1078156"/>
                  <a:pt x="1852012" y="1081721"/>
                  <a:pt x="1889184" y="1100636"/>
                </a:cubicBezTo>
                <a:cubicBezTo>
                  <a:pt x="1899489" y="1106587"/>
                  <a:pt x="1912488" y="1103907"/>
                  <a:pt x="1925973" y="1096416"/>
                </a:cubicBezTo>
                <a:cubicBezTo>
                  <a:pt x="1961403" y="1078681"/>
                  <a:pt x="1971094" y="1081730"/>
                  <a:pt x="1992576" y="1111955"/>
                </a:cubicBezTo>
                <a:cubicBezTo>
                  <a:pt x="2001907" y="1127526"/>
                  <a:pt x="2016750" y="1133550"/>
                  <a:pt x="2034901" y="1133845"/>
                </a:cubicBezTo>
                <a:cubicBezTo>
                  <a:pt x="2087148" y="1138550"/>
                  <a:pt x="2135728" y="1161505"/>
                  <a:pt x="2185770" y="1170029"/>
                </a:cubicBezTo>
                <a:cubicBezTo>
                  <a:pt x="2202819" y="1172233"/>
                  <a:pt x="2215457" y="1182075"/>
                  <a:pt x="2224173" y="1194746"/>
                </a:cubicBezTo>
                <a:cubicBezTo>
                  <a:pt x="2230556" y="1203523"/>
                  <a:pt x="2238529" y="1205581"/>
                  <a:pt x="2248091" y="1200917"/>
                </a:cubicBezTo>
                <a:cubicBezTo>
                  <a:pt x="2275678" y="1188837"/>
                  <a:pt x="2297264" y="1191116"/>
                  <a:pt x="2318002" y="1210728"/>
                </a:cubicBezTo>
                <a:cubicBezTo>
                  <a:pt x="2341074" y="1234233"/>
                  <a:pt x="2373452" y="1237651"/>
                  <a:pt x="2402524" y="1246797"/>
                </a:cubicBezTo>
                <a:cubicBezTo>
                  <a:pt x="2421906" y="1252894"/>
                  <a:pt x="2438465" y="1259909"/>
                  <a:pt x="2450617" y="1274562"/>
                </a:cubicBezTo>
                <a:cubicBezTo>
                  <a:pt x="2470254" y="1296084"/>
                  <a:pt x="2495402" y="1308059"/>
                  <a:pt x="2523116" y="1303689"/>
                </a:cubicBezTo>
                <a:cubicBezTo>
                  <a:pt x="2594360" y="1291355"/>
                  <a:pt x="2652631" y="1317360"/>
                  <a:pt x="2711029" y="1351077"/>
                </a:cubicBezTo>
                <a:cubicBezTo>
                  <a:pt x="2761455" y="1382736"/>
                  <a:pt x="2824008" y="1393389"/>
                  <a:pt x="2881049" y="1413593"/>
                </a:cubicBezTo>
                <a:lnTo>
                  <a:pt x="2906985" y="1421914"/>
                </a:lnTo>
                <a:lnTo>
                  <a:pt x="2911463" y="1418502"/>
                </a:lnTo>
                <a:cubicBezTo>
                  <a:pt x="2913545" y="1418536"/>
                  <a:pt x="2915345" y="1420511"/>
                  <a:pt x="2917283" y="1424431"/>
                </a:cubicBezTo>
                <a:lnTo>
                  <a:pt x="2918192" y="1425508"/>
                </a:lnTo>
                <a:lnTo>
                  <a:pt x="3051488" y="1468275"/>
                </a:lnTo>
                <a:lnTo>
                  <a:pt x="3063911" y="1458639"/>
                </a:lnTo>
                <a:cubicBezTo>
                  <a:pt x="3066338" y="1454436"/>
                  <a:pt x="3062914" y="1448722"/>
                  <a:pt x="3062012" y="1444465"/>
                </a:cubicBezTo>
                <a:cubicBezTo>
                  <a:pt x="3060828" y="1423228"/>
                  <a:pt x="3050199" y="1409618"/>
                  <a:pt x="3030219" y="1409293"/>
                </a:cubicBezTo>
                <a:cubicBezTo>
                  <a:pt x="3024820" y="1409914"/>
                  <a:pt x="3022299" y="1408458"/>
                  <a:pt x="3022205" y="1402798"/>
                </a:cubicBezTo>
                <a:cubicBezTo>
                  <a:pt x="3021302" y="1398541"/>
                  <a:pt x="3024989" y="1395064"/>
                  <a:pt x="3029129" y="1393716"/>
                </a:cubicBezTo>
                <a:cubicBezTo>
                  <a:pt x="3029939" y="1392315"/>
                  <a:pt x="3031199" y="1393043"/>
                  <a:pt x="3032008" y="1391642"/>
                </a:cubicBezTo>
                <a:cubicBezTo>
                  <a:pt x="3036955" y="1388894"/>
                  <a:pt x="3047848" y="1393314"/>
                  <a:pt x="3044331" y="1381941"/>
                </a:cubicBezTo>
                <a:cubicBezTo>
                  <a:pt x="3042074" y="1371296"/>
                  <a:pt x="3033796" y="1373990"/>
                  <a:pt x="3025970" y="1378814"/>
                </a:cubicBezTo>
                <a:cubicBezTo>
                  <a:pt x="3023900" y="1379487"/>
                  <a:pt x="3021022" y="1381562"/>
                  <a:pt x="3018142" y="1383637"/>
                </a:cubicBezTo>
                <a:cubicBezTo>
                  <a:pt x="3015265" y="1385712"/>
                  <a:pt x="3011126" y="1387058"/>
                  <a:pt x="3007344" y="1384876"/>
                </a:cubicBezTo>
                <a:cubicBezTo>
                  <a:pt x="3004372" y="1381291"/>
                  <a:pt x="3009320" y="1378543"/>
                  <a:pt x="3009677" y="1375013"/>
                </a:cubicBezTo>
                <a:lnTo>
                  <a:pt x="3008036" y="1357978"/>
                </a:lnTo>
                <a:lnTo>
                  <a:pt x="2993452" y="1351922"/>
                </a:lnTo>
                <a:lnTo>
                  <a:pt x="2988063" y="1351322"/>
                </a:lnTo>
                <a:cubicBezTo>
                  <a:pt x="2935873" y="1366033"/>
                  <a:pt x="2891494" y="1349753"/>
                  <a:pt x="2849900" y="1325738"/>
                </a:cubicBezTo>
                <a:cubicBezTo>
                  <a:pt x="2839816" y="1319916"/>
                  <a:pt x="2829732" y="1314095"/>
                  <a:pt x="2820910" y="1309000"/>
                </a:cubicBezTo>
                <a:cubicBezTo>
                  <a:pt x="2805784" y="1300269"/>
                  <a:pt x="2788683" y="1297868"/>
                  <a:pt x="2771224" y="1298999"/>
                </a:cubicBezTo>
                <a:cubicBezTo>
                  <a:pt x="2759165" y="1299510"/>
                  <a:pt x="2743775" y="1299967"/>
                  <a:pt x="2738095" y="1283609"/>
                </a:cubicBezTo>
                <a:lnTo>
                  <a:pt x="2741178" y="1257929"/>
                </a:lnTo>
                <a:lnTo>
                  <a:pt x="2682503" y="1237854"/>
                </a:lnTo>
                <a:cubicBezTo>
                  <a:pt x="2662019" y="1233667"/>
                  <a:pt x="2658457" y="1223971"/>
                  <a:pt x="2664328" y="1201901"/>
                </a:cubicBezTo>
                <a:cubicBezTo>
                  <a:pt x="2665430" y="1199993"/>
                  <a:pt x="2663713" y="1199000"/>
                  <a:pt x="2663713" y="1199000"/>
                </a:cubicBezTo>
                <a:cubicBezTo>
                  <a:pt x="2685994" y="1140574"/>
                  <a:pt x="2678637" y="1141418"/>
                  <a:pt x="2632877" y="1117545"/>
                </a:cubicBezTo>
                <a:cubicBezTo>
                  <a:pt x="2620854" y="1110603"/>
                  <a:pt x="2606010" y="1104580"/>
                  <a:pt x="2592270" y="1096647"/>
                </a:cubicBezTo>
                <a:cubicBezTo>
                  <a:pt x="2580246" y="1089704"/>
                  <a:pt x="2566760" y="1097196"/>
                  <a:pt x="2553276" y="1104686"/>
                </a:cubicBezTo>
                <a:cubicBezTo>
                  <a:pt x="2550816" y="1093081"/>
                  <a:pt x="2548970" y="1084378"/>
                  <a:pt x="2545407" y="1074683"/>
                </a:cubicBezTo>
                <a:cubicBezTo>
                  <a:pt x="2538769" y="1050481"/>
                  <a:pt x="2527360" y="1046442"/>
                  <a:pt x="2507747" y="1060578"/>
                </a:cubicBezTo>
                <a:cubicBezTo>
                  <a:pt x="2488134" y="1074715"/>
                  <a:pt x="2474521" y="1074495"/>
                  <a:pt x="2464576" y="1056021"/>
                </a:cubicBezTo>
                <a:cubicBezTo>
                  <a:pt x="2460525" y="1051137"/>
                  <a:pt x="2455373" y="1048161"/>
                  <a:pt x="2450834" y="1048087"/>
                </a:cubicBezTo>
                <a:cubicBezTo>
                  <a:pt x="2389999" y="1038425"/>
                  <a:pt x="2335164" y="1014404"/>
                  <a:pt x="2282533" y="986564"/>
                </a:cubicBezTo>
                <a:cubicBezTo>
                  <a:pt x="2268793" y="978631"/>
                  <a:pt x="2254565" y="975509"/>
                  <a:pt x="2239490" y="989719"/>
                </a:cubicBezTo>
                <a:cubicBezTo>
                  <a:pt x="2235567" y="992546"/>
                  <a:pt x="2233362" y="996365"/>
                  <a:pt x="2228209" y="993390"/>
                </a:cubicBezTo>
                <a:cubicBezTo>
                  <a:pt x="2207470" y="973780"/>
                  <a:pt x="2183064" y="972418"/>
                  <a:pt x="2156326" y="967165"/>
                </a:cubicBezTo>
                <a:cubicBezTo>
                  <a:pt x="2144917" y="963125"/>
                  <a:pt x="2132406" y="960994"/>
                  <a:pt x="2122101" y="955044"/>
                </a:cubicBezTo>
                <a:cubicBezTo>
                  <a:pt x="2111795" y="949094"/>
                  <a:pt x="2108848" y="942300"/>
                  <a:pt x="2120615" y="933817"/>
                </a:cubicBezTo>
                <a:cubicBezTo>
                  <a:pt x="2126743" y="927171"/>
                  <a:pt x="2136306" y="922507"/>
                  <a:pt x="2133845" y="910903"/>
                </a:cubicBezTo>
                <a:cubicBezTo>
                  <a:pt x="2130281" y="901208"/>
                  <a:pt x="2119001" y="904879"/>
                  <a:pt x="2111644" y="905723"/>
                </a:cubicBezTo>
                <a:cubicBezTo>
                  <a:pt x="2100851" y="904584"/>
                  <a:pt x="2090058" y="903445"/>
                  <a:pt x="2083060" y="891766"/>
                </a:cubicBezTo>
                <a:cubicBezTo>
                  <a:pt x="2034816" y="820629"/>
                  <a:pt x="1964417" y="815630"/>
                  <a:pt x="1885455" y="841331"/>
                </a:cubicBezTo>
                <a:cubicBezTo>
                  <a:pt x="1868535" y="846838"/>
                  <a:pt x="1859460" y="846691"/>
                  <a:pt x="1854051" y="828292"/>
                </a:cubicBezTo>
                <a:cubicBezTo>
                  <a:pt x="1841645" y="798215"/>
                  <a:pt x="1815880" y="783340"/>
                  <a:pt x="1785706" y="776103"/>
                </a:cubicBezTo>
                <a:cubicBezTo>
                  <a:pt x="1752098" y="766883"/>
                  <a:pt x="1714078" y="765301"/>
                  <a:pt x="1679854" y="753180"/>
                </a:cubicBezTo>
                <a:cubicBezTo>
                  <a:pt x="1660473" y="747082"/>
                  <a:pt x="1650655" y="736322"/>
                  <a:pt x="1643529" y="716931"/>
                </a:cubicBezTo>
                <a:cubicBezTo>
                  <a:pt x="1635660" y="686928"/>
                  <a:pt x="1625970" y="683879"/>
                  <a:pt x="1597282" y="697868"/>
                </a:cubicBezTo>
                <a:cubicBezTo>
                  <a:pt x="1579258" y="705285"/>
                  <a:pt x="1562210" y="703081"/>
                  <a:pt x="1545649" y="696065"/>
                </a:cubicBezTo>
                <a:cubicBezTo>
                  <a:pt x="1527986" y="690959"/>
                  <a:pt x="1510937" y="688755"/>
                  <a:pt x="1489480" y="694188"/>
                </a:cubicBezTo>
                <a:cubicBezTo>
                  <a:pt x="1462381" y="701458"/>
                  <a:pt x="1444462" y="680928"/>
                  <a:pt x="1454743" y="651220"/>
                </a:cubicBezTo>
                <a:cubicBezTo>
                  <a:pt x="1458539" y="640680"/>
                  <a:pt x="1464051" y="631132"/>
                  <a:pt x="1471282" y="622576"/>
                </a:cubicBezTo>
                <a:cubicBezTo>
                  <a:pt x="1484024" y="604473"/>
                  <a:pt x="1497637" y="604693"/>
                  <a:pt x="1507582" y="623166"/>
                </a:cubicBezTo>
                <a:cubicBezTo>
                  <a:pt x="1527962" y="655301"/>
                  <a:pt x="1551881" y="661472"/>
                  <a:pt x="1584364" y="636943"/>
                </a:cubicBezTo>
                <a:cubicBezTo>
                  <a:pt x="1587184" y="636025"/>
                  <a:pt x="1591107" y="633198"/>
                  <a:pt x="1595029" y="630370"/>
                </a:cubicBezTo>
                <a:cubicBezTo>
                  <a:pt x="1624205" y="611570"/>
                  <a:pt x="1624205" y="611570"/>
                  <a:pt x="1623079" y="577821"/>
                </a:cubicBezTo>
                <a:cubicBezTo>
                  <a:pt x="1624181" y="575911"/>
                  <a:pt x="1625898" y="576902"/>
                  <a:pt x="1627001" y="574993"/>
                </a:cubicBezTo>
                <a:cubicBezTo>
                  <a:pt x="1636820" y="585754"/>
                  <a:pt x="1641612" y="601251"/>
                  <a:pt x="1647508" y="614840"/>
                </a:cubicBezTo>
                <a:cubicBezTo>
                  <a:pt x="1658069" y="636213"/>
                  <a:pt x="1662607" y="636288"/>
                  <a:pt x="1678785" y="620167"/>
                </a:cubicBezTo>
                <a:cubicBezTo>
                  <a:pt x="1686014" y="611610"/>
                  <a:pt x="1692757" y="607865"/>
                  <a:pt x="1703063" y="613815"/>
                </a:cubicBezTo>
                <a:cubicBezTo>
                  <a:pt x="1709933" y="617782"/>
                  <a:pt x="1721828" y="617011"/>
                  <a:pt x="1729802" y="619068"/>
                </a:cubicBezTo>
                <a:cubicBezTo>
                  <a:pt x="1743415" y="619290"/>
                  <a:pt x="1752617" y="627150"/>
                  <a:pt x="1755693" y="641655"/>
                </a:cubicBezTo>
                <a:cubicBezTo>
                  <a:pt x="1759872" y="654252"/>
                  <a:pt x="1766742" y="658218"/>
                  <a:pt x="1778022" y="654547"/>
                </a:cubicBezTo>
                <a:cubicBezTo>
                  <a:pt x="1794456" y="653850"/>
                  <a:pt x="1805863" y="657890"/>
                  <a:pt x="1815195" y="673462"/>
                </a:cubicBezTo>
                <a:cubicBezTo>
                  <a:pt x="1826858" y="692926"/>
                  <a:pt x="1847213" y="689402"/>
                  <a:pt x="1857623" y="667406"/>
                </a:cubicBezTo>
                <a:cubicBezTo>
                  <a:pt x="1864111" y="648237"/>
                  <a:pt x="1874288" y="646474"/>
                  <a:pt x="1889619" y="647687"/>
                </a:cubicBezTo>
                <a:cubicBezTo>
                  <a:pt x="1912923" y="650957"/>
                  <a:pt x="1930713" y="663776"/>
                  <a:pt x="1951811" y="670864"/>
                </a:cubicBezTo>
                <a:cubicBezTo>
                  <a:pt x="2011057" y="687247"/>
                  <a:pt x="2070303" y="703630"/>
                  <a:pt x="2129549" y="720013"/>
                </a:cubicBezTo>
                <a:cubicBezTo>
                  <a:pt x="2147212" y="725118"/>
                  <a:pt x="2160697" y="717628"/>
                  <a:pt x="2168287" y="696550"/>
                </a:cubicBezTo>
                <a:cubicBezTo>
                  <a:pt x="2172082" y="686010"/>
                  <a:pt x="2174774" y="677380"/>
                  <a:pt x="2178568" y="666841"/>
                </a:cubicBezTo>
                <a:cubicBezTo>
                  <a:pt x="2186053" y="673710"/>
                  <a:pt x="2183977" y="685240"/>
                  <a:pt x="2188643" y="693025"/>
                </a:cubicBezTo>
                <a:cubicBezTo>
                  <a:pt x="2212712" y="742567"/>
                  <a:pt x="2246217" y="779734"/>
                  <a:pt x="2301412" y="791232"/>
                </a:cubicBezTo>
                <a:cubicBezTo>
                  <a:pt x="2319076" y="796338"/>
                  <a:pt x="2335022" y="800452"/>
                  <a:pt x="2344352" y="816024"/>
                </a:cubicBezTo>
                <a:cubicBezTo>
                  <a:pt x="2348403" y="820908"/>
                  <a:pt x="2352453" y="825793"/>
                  <a:pt x="2359196" y="822048"/>
                </a:cubicBezTo>
                <a:cubicBezTo>
                  <a:pt x="2366554" y="821203"/>
                  <a:pt x="2366426" y="813491"/>
                  <a:pt x="2365196" y="807689"/>
                </a:cubicBezTo>
                <a:cubicBezTo>
                  <a:pt x="2364940" y="792265"/>
                  <a:pt x="2369966" y="787528"/>
                  <a:pt x="2381989" y="794469"/>
                </a:cubicBezTo>
                <a:cubicBezTo>
                  <a:pt x="2387141" y="797445"/>
                  <a:pt x="2394499" y="796602"/>
                  <a:pt x="2400755" y="797665"/>
                </a:cubicBezTo>
                <a:cubicBezTo>
                  <a:pt x="2415598" y="803689"/>
                  <a:pt x="2425160" y="799027"/>
                  <a:pt x="2425392" y="778792"/>
                </a:cubicBezTo>
                <a:cubicBezTo>
                  <a:pt x="2425265" y="771079"/>
                  <a:pt x="2426239" y="761458"/>
                  <a:pt x="2434700" y="758704"/>
                </a:cubicBezTo>
                <a:cubicBezTo>
                  <a:pt x="2443159" y="755951"/>
                  <a:pt x="2448927" y="761827"/>
                  <a:pt x="2454695" y="767702"/>
                </a:cubicBezTo>
                <a:cubicBezTo>
                  <a:pt x="2468565" y="783348"/>
                  <a:pt x="2483047" y="801895"/>
                  <a:pt x="2494711" y="821359"/>
                </a:cubicBezTo>
                <a:cubicBezTo>
                  <a:pt x="2504657" y="839833"/>
                  <a:pt x="2506374" y="840823"/>
                  <a:pt x="2516785" y="818826"/>
                </a:cubicBezTo>
                <a:cubicBezTo>
                  <a:pt x="2518989" y="815008"/>
                  <a:pt x="2521195" y="811188"/>
                  <a:pt x="2524502" y="805460"/>
                </a:cubicBezTo>
                <a:cubicBezTo>
                  <a:pt x="2528912" y="797822"/>
                  <a:pt x="2535655" y="794076"/>
                  <a:pt x="2542039" y="802853"/>
                </a:cubicBezTo>
                <a:cubicBezTo>
                  <a:pt x="2557009" y="816590"/>
                  <a:pt x="2576877" y="817876"/>
                  <a:pt x="2595028" y="818171"/>
                </a:cubicBezTo>
                <a:cubicBezTo>
                  <a:pt x="2632432" y="816851"/>
                  <a:pt x="2662606" y="824088"/>
                  <a:pt x="2681395" y="862943"/>
                </a:cubicBezTo>
                <a:cubicBezTo>
                  <a:pt x="2691956" y="884318"/>
                  <a:pt x="2720413" y="890562"/>
                  <a:pt x="2746408" y="885203"/>
                </a:cubicBezTo>
                <a:cubicBezTo>
                  <a:pt x="2789939" y="877237"/>
                  <a:pt x="2828086" y="886530"/>
                  <a:pt x="2863054" y="909264"/>
                </a:cubicBezTo>
                <a:cubicBezTo>
                  <a:pt x="2885997" y="925057"/>
                  <a:pt x="2908814" y="933138"/>
                  <a:pt x="2937630" y="926860"/>
                </a:cubicBezTo>
                <a:cubicBezTo>
                  <a:pt x="2960191" y="919516"/>
                  <a:pt x="2972341" y="934171"/>
                  <a:pt x="2982288" y="952643"/>
                </a:cubicBezTo>
                <a:cubicBezTo>
                  <a:pt x="2985850" y="962339"/>
                  <a:pt x="2991003" y="965313"/>
                  <a:pt x="3002285" y="961642"/>
                </a:cubicBezTo>
                <a:cubicBezTo>
                  <a:pt x="3036124" y="950628"/>
                  <a:pt x="3068503" y="954046"/>
                  <a:pt x="3097702" y="970904"/>
                </a:cubicBezTo>
                <a:cubicBezTo>
                  <a:pt x="3164074" y="1006676"/>
                  <a:pt x="3235831" y="1025190"/>
                  <a:pt x="3307100" y="1048514"/>
                </a:cubicBezTo>
                <a:cubicBezTo>
                  <a:pt x="3349297" y="1062693"/>
                  <a:pt x="3387083" y="1084509"/>
                  <a:pt x="3423768" y="1108235"/>
                </a:cubicBezTo>
                <a:cubicBezTo>
                  <a:pt x="3462171" y="1132953"/>
                  <a:pt x="3500445" y="1149960"/>
                  <a:pt x="3549002" y="1137255"/>
                </a:cubicBezTo>
                <a:cubicBezTo>
                  <a:pt x="3557462" y="1134502"/>
                  <a:pt x="3562615" y="1137477"/>
                  <a:pt x="3569485" y="1141444"/>
                </a:cubicBezTo>
                <a:cubicBezTo>
                  <a:pt x="3635985" y="1184929"/>
                  <a:pt x="3711303" y="1213138"/>
                  <a:pt x="3788827" y="1237528"/>
                </a:cubicBezTo>
                <a:cubicBezTo>
                  <a:pt x="3830166" y="1251210"/>
                  <a:pt x="3869850" y="1267757"/>
                  <a:pt x="3908708" y="1285736"/>
                </a:cubicBezTo>
                <a:lnTo>
                  <a:pt x="4007591" y="1334610"/>
                </a:lnTo>
                <a:lnTo>
                  <a:pt x="4010979" y="1330467"/>
                </a:lnTo>
                <a:cubicBezTo>
                  <a:pt x="4014691" y="1328406"/>
                  <a:pt x="4019055" y="1328123"/>
                  <a:pt x="4023466" y="1330671"/>
                </a:cubicBezTo>
                <a:cubicBezTo>
                  <a:pt x="4031030" y="1335037"/>
                  <a:pt x="4038498" y="1333744"/>
                  <a:pt x="4045873" y="1326791"/>
                </a:cubicBezTo>
                <a:cubicBezTo>
                  <a:pt x="4049561" y="1323315"/>
                  <a:pt x="4052439" y="1321240"/>
                  <a:pt x="4046947" y="1316200"/>
                </a:cubicBezTo>
                <a:cubicBezTo>
                  <a:pt x="4045235" y="1313343"/>
                  <a:pt x="4044332" y="1309085"/>
                  <a:pt x="4043430" y="1304828"/>
                </a:cubicBezTo>
                <a:cubicBezTo>
                  <a:pt x="4040363" y="1295584"/>
                  <a:pt x="4036131" y="1291272"/>
                  <a:pt x="4027401" y="1291837"/>
                </a:cubicBezTo>
                <a:cubicBezTo>
                  <a:pt x="3986633" y="1292588"/>
                  <a:pt x="3951341" y="1272212"/>
                  <a:pt x="3913714" y="1261700"/>
                </a:cubicBezTo>
                <a:cubicBezTo>
                  <a:pt x="3902822" y="1257279"/>
                  <a:pt x="3897235" y="1246580"/>
                  <a:pt x="3891648" y="1235881"/>
                </a:cubicBezTo>
                <a:cubicBezTo>
                  <a:pt x="3879214" y="1213754"/>
                  <a:pt x="3864352" y="1195832"/>
                  <a:pt x="3846161" y="1177855"/>
                </a:cubicBezTo>
                <a:cubicBezTo>
                  <a:pt x="3832653" y="1166321"/>
                  <a:pt x="3817980" y="1159716"/>
                  <a:pt x="3799354" y="1165779"/>
                </a:cubicBezTo>
                <a:cubicBezTo>
                  <a:pt x="3791886" y="1167072"/>
                  <a:pt x="3786035" y="1165563"/>
                  <a:pt x="3780542" y="1160522"/>
                </a:cubicBezTo>
                <a:cubicBezTo>
                  <a:pt x="3746322" y="1129556"/>
                  <a:pt x="3706984" y="1116186"/>
                  <a:pt x="3658483" y="1127420"/>
                </a:cubicBezTo>
                <a:cubicBezTo>
                  <a:pt x="3648945" y="1129388"/>
                  <a:pt x="3645521" y="1123673"/>
                  <a:pt x="3637149" y="1120709"/>
                </a:cubicBezTo>
                <a:cubicBezTo>
                  <a:pt x="3623736" y="1114832"/>
                  <a:pt x="3625618" y="1102841"/>
                  <a:pt x="3624170" y="1090794"/>
                </a:cubicBezTo>
                <a:cubicBezTo>
                  <a:pt x="3623174" y="1080877"/>
                  <a:pt x="3616062" y="1078639"/>
                  <a:pt x="3609402" y="1078531"/>
                </a:cubicBezTo>
                <a:cubicBezTo>
                  <a:pt x="3599412" y="1078368"/>
                  <a:pt x="3588614" y="1079608"/>
                  <a:pt x="3578624" y="1079445"/>
                </a:cubicBezTo>
                <a:cubicBezTo>
                  <a:pt x="3556574" y="1079794"/>
                  <a:pt x="3550630" y="1072625"/>
                  <a:pt x="3552325" y="1049314"/>
                </a:cubicBezTo>
                <a:cubicBezTo>
                  <a:pt x="3553849" y="1040852"/>
                  <a:pt x="3553304" y="1033064"/>
                  <a:pt x="3550690" y="1025949"/>
                </a:cubicBezTo>
                <a:cubicBezTo>
                  <a:pt x="3548978" y="1023092"/>
                  <a:pt x="3550144" y="1018161"/>
                  <a:pt x="3544745" y="1018780"/>
                </a:cubicBezTo>
                <a:cubicBezTo>
                  <a:pt x="3540606" y="1020127"/>
                  <a:pt x="3538178" y="1024331"/>
                  <a:pt x="3539081" y="1028589"/>
                </a:cubicBezTo>
                <a:cubicBezTo>
                  <a:pt x="3538724" y="1032120"/>
                  <a:pt x="3539175" y="1034248"/>
                  <a:pt x="3538817" y="1037778"/>
                </a:cubicBezTo>
                <a:cubicBezTo>
                  <a:pt x="3540623" y="1046295"/>
                  <a:pt x="3537839" y="1054029"/>
                  <a:pt x="3527849" y="1053867"/>
                </a:cubicBezTo>
                <a:cubicBezTo>
                  <a:pt x="3517049" y="1055106"/>
                  <a:pt x="3512817" y="1050793"/>
                  <a:pt x="3512629" y="1039475"/>
                </a:cubicBezTo>
                <a:cubicBezTo>
                  <a:pt x="3514605" y="1033142"/>
                  <a:pt x="3514512" y="1027482"/>
                  <a:pt x="3515227" y="1020422"/>
                </a:cubicBezTo>
                <a:cubicBezTo>
                  <a:pt x="3516299" y="1009830"/>
                  <a:pt x="3508379" y="1008995"/>
                  <a:pt x="3501268" y="1006758"/>
                </a:cubicBezTo>
                <a:cubicBezTo>
                  <a:pt x="3493347" y="1005922"/>
                  <a:pt x="3493893" y="1013710"/>
                  <a:pt x="3492726" y="1018642"/>
                </a:cubicBezTo>
                <a:cubicBezTo>
                  <a:pt x="3491917" y="1020044"/>
                  <a:pt x="3491108" y="1021445"/>
                  <a:pt x="3490299" y="1022846"/>
                </a:cubicBezTo>
                <a:cubicBezTo>
                  <a:pt x="3478708" y="1051654"/>
                  <a:pt x="3470430" y="1054348"/>
                  <a:pt x="3448909" y="1036318"/>
                </a:cubicBezTo>
                <a:cubicBezTo>
                  <a:pt x="3432881" y="1023326"/>
                  <a:pt x="3413973" y="1012412"/>
                  <a:pt x="3394710" y="1005026"/>
                </a:cubicBezTo>
                <a:cubicBezTo>
                  <a:pt x="3374995" y="995511"/>
                  <a:pt x="3372380" y="988396"/>
                  <a:pt x="3379474" y="964466"/>
                </a:cubicBezTo>
                <a:cubicBezTo>
                  <a:pt x="3380640" y="959534"/>
                  <a:pt x="3382616" y="953200"/>
                  <a:pt x="3378835" y="951018"/>
                </a:cubicBezTo>
                <a:cubicBezTo>
                  <a:pt x="3372532" y="947380"/>
                  <a:pt x="3365514" y="950801"/>
                  <a:pt x="3358949" y="956353"/>
                </a:cubicBezTo>
                <a:cubicBezTo>
                  <a:pt x="3368223" y="963575"/>
                  <a:pt x="3371289" y="972820"/>
                  <a:pt x="3361487" y="983975"/>
                </a:cubicBezTo>
                <a:cubicBezTo>
                  <a:pt x="3356990" y="988853"/>
                  <a:pt x="3352851" y="990200"/>
                  <a:pt x="3349785" y="980957"/>
                </a:cubicBezTo>
                <a:cubicBezTo>
                  <a:pt x="3345008" y="968856"/>
                  <a:pt x="3341039" y="955354"/>
                  <a:pt x="3346608" y="939886"/>
                </a:cubicBezTo>
                <a:cubicBezTo>
                  <a:pt x="3347417" y="938485"/>
                  <a:pt x="3348226" y="937083"/>
                  <a:pt x="3346965" y="936355"/>
                </a:cubicBezTo>
                <a:cubicBezTo>
                  <a:pt x="3344615" y="920051"/>
                  <a:pt x="3349921" y="913772"/>
                  <a:pt x="3366570" y="914042"/>
                </a:cubicBezTo>
                <a:cubicBezTo>
                  <a:pt x="3392853" y="918006"/>
                  <a:pt x="3417065" y="922643"/>
                  <a:pt x="3442989" y="930138"/>
                </a:cubicBezTo>
                <a:cubicBezTo>
                  <a:pt x="3457212" y="934611"/>
                  <a:pt x="3467559" y="931243"/>
                  <a:pt x="3476458" y="915829"/>
                </a:cubicBezTo>
                <a:cubicBezTo>
                  <a:pt x="3478434" y="909497"/>
                  <a:pt x="3483382" y="906747"/>
                  <a:pt x="3487879" y="901870"/>
                </a:cubicBezTo>
                <a:cubicBezTo>
                  <a:pt x="3493184" y="895591"/>
                  <a:pt x="3496420" y="889986"/>
                  <a:pt x="3492545" y="882143"/>
                </a:cubicBezTo>
                <a:cubicBezTo>
                  <a:pt x="3488670" y="874301"/>
                  <a:pt x="3482913" y="878451"/>
                  <a:pt x="3476705" y="880471"/>
                </a:cubicBezTo>
                <a:cubicBezTo>
                  <a:pt x="3465097" y="883112"/>
                  <a:pt x="3452229" y="885024"/>
                  <a:pt x="3440527" y="882006"/>
                </a:cubicBezTo>
                <a:cubicBezTo>
                  <a:pt x="3427565" y="878259"/>
                  <a:pt x="3416221" y="871709"/>
                  <a:pt x="3408113" y="859554"/>
                </a:cubicBezTo>
                <a:cubicBezTo>
                  <a:pt x="3391540" y="838776"/>
                  <a:pt x="3368852" y="825677"/>
                  <a:pt x="3342569" y="821713"/>
                </a:cubicBezTo>
                <a:cubicBezTo>
                  <a:pt x="3335910" y="821604"/>
                  <a:pt x="3332580" y="821551"/>
                  <a:pt x="3329343" y="827155"/>
                </a:cubicBezTo>
                <a:cubicBezTo>
                  <a:pt x="3325750" y="836291"/>
                  <a:pt x="3321611" y="837639"/>
                  <a:pt x="3319354" y="826993"/>
                </a:cubicBezTo>
                <a:cubicBezTo>
                  <a:pt x="3316194" y="812091"/>
                  <a:pt x="3304492" y="809071"/>
                  <a:pt x="3290815" y="812384"/>
                </a:cubicBezTo>
                <a:cubicBezTo>
                  <a:pt x="3276329" y="817100"/>
                  <a:pt x="3262651" y="820414"/>
                  <a:pt x="3248335" y="810279"/>
                </a:cubicBezTo>
                <a:cubicBezTo>
                  <a:pt x="3244554" y="808096"/>
                  <a:pt x="3239154" y="808716"/>
                  <a:pt x="3235918" y="814321"/>
                </a:cubicBezTo>
                <a:cubicBezTo>
                  <a:pt x="3232325" y="823457"/>
                  <a:pt x="3228185" y="824804"/>
                  <a:pt x="3220265" y="823968"/>
                </a:cubicBezTo>
                <a:cubicBezTo>
                  <a:pt x="3210633" y="820276"/>
                  <a:pt x="3206400" y="815963"/>
                  <a:pt x="3205404" y="806045"/>
                </a:cubicBezTo>
                <a:cubicBezTo>
                  <a:pt x="3203862" y="788339"/>
                  <a:pt x="3211502" y="772197"/>
                  <a:pt x="3217880" y="755329"/>
                </a:cubicBezTo>
                <a:cubicBezTo>
                  <a:pt x="3221473" y="746192"/>
                  <a:pt x="3235603" y="745007"/>
                  <a:pt x="3245234" y="748701"/>
                </a:cubicBezTo>
                <a:cubicBezTo>
                  <a:pt x="3256936" y="751719"/>
                  <a:pt x="3266926" y="751882"/>
                  <a:pt x="3272853" y="732883"/>
                </a:cubicBezTo>
                <a:cubicBezTo>
                  <a:pt x="3275561" y="745657"/>
                  <a:pt x="3270707" y="754065"/>
                  <a:pt x="3269183" y="762527"/>
                </a:cubicBezTo>
                <a:cubicBezTo>
                  <a:pt x="3268918" y="771716"/>
                  <a:pt x="3268655" y="780906"/>
                  <a:pt x="3279096" y="783198"/>
                </a:cubicBezTo>
                <a:cubicBezTo>
                  <a:pt x="3288728" y="786890"/>
                  <a:pt x="3299979" y="787781"/>
                  <a:pt x="3306000" y="774441"/>
                </a:cubicBezTo>
                <a:cubicBezTo>
                  <a:pt x="3308784" y="766707"/>
                  <a:pt x="3315351" y="761156"/>
                  <a:pt x="3321559" y="759135"/>
                </a:cubicBezTo>
                <a:cubicBezTo>
                  <a:pt x="3342254" y="752400"/>
                  <a:pt x="3347747" y="757439"/>
                  <a:pt x="3346862" y="779349"/>
                </a:cubicBezTo>
                <a:cubicBezTo>
                  <a:pt x="3366202" y="766226"/>
                  <a:pt x="3385995" y="755232"/>
                  <a:pt x="3407141" y="750625"/>
                </a:cubicBezTo>
                <a:cubicBezTo>
                  <a:pt x="3443225" y="743433"/>
                  <a:pt x="3473740" y="751708"/>
                  <a:pt x="3505157" y="764241"/>
                </a:cubicBezTo>
                <a:cubicBezTo>
                  <a:pt x="3544136" y="781141"/>
                  <a:pt x="3584284" y="793109"/>
                  <a:pt x="3626764" y="795214"/>
                </a:cubicBezTo>
                <a:cubicBezTo>
                  <a:pt x="3631354" y="795996"/>
                  <a:pt x="3635945" y="796778"/>
                  <a:pt x="3638823" y="794703"/>
                </a:cubicBezTo>
                <a:cubicBezTo>
                  <a:pt x="3652049" y="789260"/>
                  <a:pt x="3654024" y="782927"/>
                  <a:pt x="3643489" y="774977"/>
                </a:cubicBezTo>
                <a:cubicBezTo>
                  <a:pt x="3632954" y="767026"/>
                  <a:pt x="3627820" y="758455"/>
                  <a:pt x="3639240" y="744497"/>
                </a:cubicBezTo>
                <a:cubicBezTo>
                  <a:pt x="3643736" y="739619"/>
                  <a:pt x="3639955" y="737436"/>
                  <a:pt x="3636173" y="735253"/>
                </a:cubicBezTo>
                <a:cubicBezTo>
                  <a:pt x="3631583" y="734471"/>
                  <a:pt x="3628159" y="728757"/>
                  <a:pt x="3624114" y="735764"/>
                </a:cubicBezTo>
                <a:cubicBezTo>
                  <a:pt x="3620068" y="742771"/>
                  <a:pt x="3615666" y="753308"/>
                  <a:pt x="3606485" y="751744"/>
                </a:cubicBezTo>
                <a:cubicBezTo>
                  <a:pt x="3597305" y="750180"/>
                  <a:pt x="3599186" y="738188"/>
                  <a:pt x="3596120" y="728944"/>
                </a:cubicBezTo>
                <a:cubicBezTo>
                  <a:pt x="3595217" y="724686"/>
                  <a:pt x="3593864" y="718299"/>
                  <a:pt x="3592510" y="711912"/>
                </a:cubicBezTo>
                <a:cubicBezTo>
                  <a:pt x="3590252" y="701267"/>
                  <a:pt x="3583499" y="695500"/>
                  <a:pt x="3571890" y="698139"/>
                </a:cubicBezTo>
                <a:cubicBezTo>
                  <a:pt x="3552814" y="702073"/>
                  <a:pt x="3538949" y="694068"/>
                  <a:pt x="3527511" y="681858"/>
                </a:cubicBezTo>
                <a:cubicBezTo>
                  <a:pt x="3516976" y="673908"/>
                  <a:pt x="3508153" y="668814"/>
                  <a:pt x="3494834" y="668598"/>
                </a:cubicBezTo>
                <a:cubicBezTo>
                  <a:pt x="3484844" y="668435"/>
                  <a:pt x="3483038" y="659919"/>
                  <a:pt x="3486632" y="650783"/>
                </a:cubicBezTo>
                <a:cubicBezTo>
                  <a:pt x="3488608" y="644451"/>
                  <a:pt x="3500573" y="638280"/>
                  <a:pt x="3491299" y="631057"/>
                </a:cubicBezTo>
                <a:cubicBezTo>
                  <a:pt x="3482476" y="625963"/>
                  <a:pt x="3471225" y="625072"/>
                  <a:pt x="3460972" y="634100"/>
                </a:cubicBezTo>
                <a:cubicBezTo>
                  <a:pt x="3452335" y="640325"/>
                  <a:pt x="3449551" y="648059"/>
                  <a:pt x="3443888" y="657868"/>
                </a:cubicBezTo>
                <a:cubicBezTo>
                  <a:pt x="3450888" y="628278"/>
                  <a:pt x="3434503" y="618818"/>
                  <a:pt x="3413978" y="610705"/>
                </a:cubicBezTo>
                <a:cubicBezTo>
                  <a:pt x="3401825" y="605556"/>
                  <a:pt x="3392550" y="598334"/>
                  <a:pt x="3381657" y="593913"/>
                </a:cubicBezTo>
                <a:cubicBezTo>
                  <a:pt x="3360681" y="583671"/>
                  <a:pt x="3338539" y="578361"/>
                  <a:pt x="3313704" y="586444"/>
                </a:cubicBezTo>
                <a:cubicBezTo>
                  <a:pt x="3302548" y="591212"/>
                  <a:pt x="3297864" y="584771"/>
                  <a:pt x="3297676" y="573453"/>
                </a:cubicBezTo>
                <a:cubicBezTo>
                  <a:pt x="3297829" y="532436"/>
                  <a:pt x="3279732" y="520119"/>
                  <a:pt x="3241220" y="531516"/>
                </a:cubicBezTo>
                <a:cubicBezTo>
                  <a:pt x="3230872" y="534884"/>
                  <a:pt x="3222501" y="531919"/>
                  <a:pt x="3214129" y="528954"/>
                </a:cubicBezTo>
                <a:cubicBezTo>
                  <a:pt x="3200264" y="520949"/>
                  <a:pt x="3187660" y="513672"/>
                  <a:pt x="3168676" y="523265"/>
                </a:cubicBezTo>
                <a:cubicBezTo>
                  <a:pt x="3160041" y="529489"/>
                  <a:pt x="3160662" y="516769"/>
                  <a:pt x="3159307" y="510383"/>
                </a:cubicBezTo>
                <a:cubicBezTo>
                  <a:pt x="3158406" y="506124"/>
                  <a:pt x="3161642" y="500519"/>
                  <a:pt x="3164068" y="496316"/>
                </a:cubicBezTo>
                <a:cubicBezTo>
                  <a:pt x="3166947" y="494240"/>
                  <a:pt x="3168922" y="487907"/>
                  <a:pt x="3166402" y="486451"/>
                </a:cubicBezTo>
                <a:cubicBezTo>
                  <a:pt x="3157937" y="477827"/>
                  <a:pt x="3147496" y="475536"/>
                  <a:pt x="3136245" y="474645"/>
                </a:cubicBezTo>
                <a:cubicBezTo>
                  <a:pt x="3129586" y="474537"/>
                  <a:pt x="3125089" y="479415"/>
                  <a:pt x="3121044" y="486421"/>
                </a:cubicBezTo>
                <a:cubicBezTo>
                  <a:pt x="3107648" y="506713"/>
                  <a:pt x="3098110" y="508680"/>
                  <a:pt x="3079203" y="497764"/>
                </a:cubicBezTo>
                <a:cubicBezTo>
                  <a:pt x="3074970" y="493452"/>
                  <a:pt x="3074067" y="489194"/>
                  <a:pt x="3079015" y="486446"/>
                </a:cubicBezTo>
                <a:cubicBezTo>
                  <a:pt x="3093408" y="476071"/>
                  <a:pt x="3086203" y="468175"/>
                  <a:pt x="3080258" y="461005"/>
                </a:cubicBezTo>
                <a:cubicBezTo>
                  <a:pt x="3073053" y="453109"/>
                  <a:pt x="3062612" y="450817"/>
                  <a:pt x="3054240" y="447853"/>
                </a:cubicBezTo>
                <a:cubicBezTo>
                  <a:pt x="3044608" y="444160"/>
                  <a:pt x="3035785" y="439065"/>
                  <a:pt x="3024535" y="438176"/>
                </a:cubicBezTo>
                <a:cubicBezTo>
                  <a:pt x="3015805" y="438741"/>
                  <a:pt x="3016879" y="428150"/>
                  <a:pt x="3018854" y="421817"/>
                </a:cubicBezTo>
                <a:cubicBezTo>
                  <a:pt x="3023257" y="411280"/>
                  <a:pt x="3020284" y="407695"/>
                  <a:pt x="3011103" y="406133"/>
                </a:cubicBezTo>
                <a:cubicBezTo>
                  <a:pt x="3007774" y="406078"/>
                  <a:pt x="3004444" y="406024"/>
                  <a:pt x="3000662" y="403842"/>
                </a:cubicBezTo>
                <a:cubicBezTo>
                  <a:pt x="2996073" y="403059"/>
                  <a:pt x="2990222" y="401549"/>
                  <a:pt x="2988868" y="395162"/>
                </a:cubicBezTo>
                <a:cubicBezTo>
                  <a:pt x="2988773" y="389502"/>
                  <a:pt x="2995433" y="389611"/>
                  <a:pt x="2999121" y="386135"/>
                </a:cubicBezTo>
                <a:cubicBezTo>
                  <a:pt x="3011444" y="376433"/>
                  <a:pt x="3011707" y="367245"/>
                  <a:pt x="2994871" y="355655"/>
                </a:cubicBezTo>
                <a:cubicBezTo>
                  <a:pt x="3010243" y="329030"/>
                  <a:pt x="3024806" y="303806"/>
                  <a:pt x="3040177" y="277182"/>
                </a:cubicBezTo>
                <a:cubicBezTo>
                  <a:pt x="3051070" y="281603"/>
                  <a:pt x="3054136" y="290846"/>
                  <a:pt x="3051445" y="304240"/>
                </a:cubicBezTo>
                <a:cubicBezTo>
                  <a:pt x="3045347" y="338087"/>
                  <a:pt x="3055167" y="353099"/>
                  <a:pt x="3088466" y="353641"/>
                </a:cubicBezTo>
                <a:cubicBezTo>
                  <a:pt x="3103047" y="354585"/>
                  <a:pt x="3113488" y="356875"/>
                  <a:pt x="3124832" y="363426"/>
                </a:cubicBezTo>
                <a:cubicBezTo>
                  <a:pt x="3129065" y="367737"/>
                  <a:pt x="3135366" y="371376"/>
                  <a:pt x="3139863" y="366498"/>
                </a:cubicBezTo>
                <a:cubicBezTo>
                  <a:pt x="3145620" y="362349"/>
                  <a:pt x="3140936" y="355909"/>
                  <a:pt x="3140033" y="351650"/>
                </a:cubicBezTo>
                <a:cubicBezTo>
                  <a:pt x="3139131" y="347391"/>
                  <a:pt x="3137419" y="344534"/>
                  <a:pt x="3136516" y="340278"/>
                </a:cubicBezTo>
                <a:cubicBezTo>
                  <a:pt x="3135162" y="333890"/>
                  <a:pt x="3131287" y="326047"/>
                  <a:pt x="3135784" y="321170"/>
                </a:cubicBezTo>
                <a:cubicBezTo>
                  <a:pt x="3142349" y="315619"/>
                  <a:pt x="3149912" y="319986"/>
                  <a:pt x="3154954" y="322896"/>
                </a:cubicBezTo>
                <a:cubicBezTo>
                  <a:pt x="3164587" y="326588"/>
                  <a:pt x="3173410" y="331682"/>
                  <a:pt x="3181424" y="338178"/>
                </a:cubicBezTo>
                <a:cubicBezTo>
                  <a:pt x="3199521" y="350495"/>
                  <a:pt x="3219952" y="352948"/>
                  <a:pt x="3242717" y="345539"/>
                </a:cubicBezTo>
                <a:cubicBezTo>
                  <a:pt x="3246856" y="344192"/>
                  <a:pt x="3249377" y="345647"/>
                  <a:pt x="3250279" y="349905"/>
                </a:cubicBezTo>
                <a:cubicBezTo>
                  <a:pt x="3251182" y="354163"/>
                  <a:pt x="3253703" y="355618"/>
                  <a:pt x="3257485" y="357803"/>
                </a:cubicBezTo>
                <a:cubicBezTo>
                  <a:pt x="3260005" y="359257"/>
                  <a:pt x="3262978" y="362841"/>
                  <a:pt x="3265856" y="360767"/>
                </a:cubicBezTo>
                <a:cubicBezTo>
                  <a:pt x="3269544" y="357291"/>
                  <a:pt x="3267832" y="354434"/>
                  <a:pt x="3266120" y="351577"/>
                </a:cubicBezTo>
                <a:cubicBezTo>
                  <a:pt x="3263505" y="344463"/>
                  <a:pt x="3265482" y="338129"/>
                  <a:pt x="3264936" y="330341"/>
                </a:cubicBezTo>
                <a:cubicBezTo>
                  <a:pt x="3263582" y="323954"/>
                  <a:pt x="3266818" y="318348"/>
                  <a:pt x="3273026" y="316328"/>
                </a:cubicBezTo>
                <a:cubicBezTo>
                  <a:pt x="3281304" y="313634"/>
                  <a:pt x="3284276" y="317219"/>
                  <a:pt x="3285631" y="323605"/>
                </a:cubicBezTo>
                <a:cubicBezTo>
                  <a:pt x="3288603" y="327190"/>
                  <a:pt x="3289506" y="331447"/>
                  <a:pt x="3290409" y="335705"/>
                </a:cubicBezTo>
                <a:cubicBezTo>
                  <a:pt x="3292760" y="352010"/>
                  <a:pt x="3296635" y="359852"/>
                  <a:pt x="3314902" y="357321"/>
                </a:cubicBezTo>
                <a:cubicBezTo>
                  <a:pt x="3329840" y="354735"/>
                  <a:pt x="3341278" y="366943"/>
                  <a:pt x="3351455" y="378425"/>
                </a:cubicBezTo>
                <a:cubicBezTo>
                  <a:pt x="3356948" y="383465"/>
                  <a:pt x="3360014" y="392708"/>
                  <a:pt x="3368650" y="386484"/>
                </a:cubicBezTo>
                <a:cubicBezTo>
                  <a:pt x="3378546" y="380986"/>
                  <a:pt x="3375932" y="373872"/>
                  <a:pt x="3374126" y="365356"/>
                </a:cubicBezTo>
                <a:cubicBezTo>
                  <a:pt x="3373223" y="361097"/>
                  <a:pt x="3372320" y="356839"/>
                  <a:pt x="3372678" y="353309"/>
                </a:cubicBezTo>
                <a:cubicBezTo>
                  <a:pt x="3373393" y="346249"/>
                  <a:pt x="3374560" y="341316"/>
                  <a:pt x="3382932" y="344282"/>
                </a:cubicBezTo>
                <a:cubicBezTo>
                  <a:pt x="3421009" y="356924"/>
                  <a:pt x="3453576" y="338358"/>
                  <a:pt x="3486951" y="318391"/>
                </a:cubicBezTo>
                <a:cubicBezTo>
                  <a:pt x="3489830" y="316316"/>
                  <a:pt x="3492257" y="312113"/>
                  <a:pt x="3494684" y="307908"/>
                </a:cubicBezTo>
                <a:cubicBezTo>
                  <a:pt x="3501965" y="295297"/>
                  <a:pt x="3507365" y="294678"/>
                  <a:pt x="3517090" y="304030"/>
                </a:cubicBezTo>
                <a:cubicBezTo>
                  <a:pt x="3541678" y="331303"/>
                  <a:pt x="3574262" y="338906"/>
                  <a:pt x="3610704" y="328182"/>
                </a:cubicBezTo>
                <a:cubicBezTo>
                  <a:pt x="3635538" y="320099"/>
                  <a:pt x="3658847" y="320478"/>
                  <a:pt x="3677039" y="338455"/>
                </a:cubicBezTo>
                <a:cubicBezTo>
                  <a:pt x="3685504" y="347079"/>
                  <a:pt x="3697470" y="340908"/>
                  <a:pt x="3707366" y="335411"/>
                </a:cubicBezTo>
                <a:cubicBezTo>
                  <a:pt x="3715192" y="330588"/>
                  <a:pt x="3721852" y="330696"/>
                  <a:pt x="3729866" y="337191"/>
                </a:cubicBezTo>
                <a:cubicBezTo>
                  <a:pt x="3750127" y="354495"/>
                  <a:pt x="3775601" y="359859"/>
                  <a:pt x="3801882" y="363823"/>
                </a:cubicBezTo>
                <a:cubicBezTo>
                  <a:pt x="3830684" y="369241"/>
                  <a:pt x="3861105" y="371857"/>
                  <a:pt x="3888383" y="385738"/>
                </a:cubicBezTo>
                <a:cubicBezTo>
                  <a:pt x="3895946" y="390104"/>
                  <a:pt x="3905484" y="388138"/>
                  <a:pt x="3915381" y="382641"/>
                </a:cubicBezTo>
                <a:cubicBezTo>
                  <a:pt x="3941382" y="369626"/>
                  <a:pt x="3948492" y="371863"/>
                  <a:pt x="3964256" y="394044"/>
                </a:cubicBezTo>
                <a:cubicBezTo>
                  <a:pt x="3971104" y="405471"/>
                  <a:pt x="3981996" y="409891"/>
                  <a:pt x="3995317" y="410107"/>
                </a:cubicBezTo>
                <a:cubicBezTo>
                  <a:pt x="4033657" y="413560"/>
                  <a:pt x="4069308" y="430405"/>
                  <a:pt x="4106031" y="436661"/>
                </a:cubicBezTo>
                <a:cubicBezTo>
                  <a:pt x="4118541" y="438278"/>
                  <a:pt x="4127816" y="445502"/>
                  <a:pt x="4134212" y="454800"/>
                </a:cubicBezTo>
                <a:cubicBezTo>
                  <a:pt x="4138896" y="461241"/>
                  <a:pt x="4144747" y="462750"/>
                  <a:pt x="4151764" y="459328"/>
                </a:cubicBezTo>
                <a:cubicBezTo>
                  <a:pt x="4172008" y="450464"/>
                  <a:pt x="4187848" y="452135"/>
                  <a:pt x="4203069" y="466526"/>
                </a:cubicBezTo>
                <a:cubicBezTo>
                  <a:pt x="4219999" y="483776"/>
                  <a:pt x="4243760" y="486284"/>
                  <a:pt x="4265093" y="492995"/>
                </a:cubicBezTo>
                <a:cubicBezTo>
                  <a:pt x="4279316" y="497470"/>
                  <a:pt x="4291469" y="502619"/>
                  <a:pt x="4300386" y="513372"/>
                </a:cubicBezTo>
                <a:cubicBezTo>
                  <a:pt x="4314796" y="529165"/>
                  <a:pt x="4333252" y="537951"/>
                  <a:pt x="4353588" y="534747"/>
                </a:cubicBezTo>
                <a:cubicBezTo>
                  <a:pt x="4405871" y="525695"/>
                  <a:pt x="4448633" y="544778"/>
                  <a:pt x="4491487" y="569521"/>
                </a:cubicBezTo>
                <a:cubicBezTo>
                  <a:pt x="4528492" y="592754"/>
                  <a:pt x="4574395" y="600572"/>
                  <a:pt x="4616255" y="615396"/>
                </a:cubicBezTo>
                <a:cubicBezTo>
                  <a:pt x="4749298" y="658579"/>
                  <a:pt x="4882700" y="698230"/>
                  <a:pt x="5012962" y="749147"/>
                </a:cubicBezTo>
                <a:cubicBezTo>
                  <a:pt x="5118106" y="791168"/>
                  <a:pt x="5222441" y="834590"/>
                  <a:pt x="5324350" y="882216"/>
                </a:cubicBezTo>
                <a:cubicBezTo>
                  <a:pt x="5441742" y="935046"/>
                  <a:pt x="5557514" y="990677"/>
                  <a:pt x="5672930" y="1049839"/>
                </a:cubicBezTo>
                <a:cubicBezTo>
                  <a:pt x="5851726" y="1141856"/>
                  <a:pt x="6025666" y="1242281"/>
                  <a:pt x="6198800" y="1344107"/>
                </a:cubicBezTo>
                <a:cubicBezTo>
                  <a:pt x="6386247" y="1456069"/>
                  <a:pt x="6571721" y="1574361"/>
                  <a:pt x="6757551" y="1689123"/>
                </a:cubicBezTo>
                <a:cubicBezTo>
                  <a:pt x="6766374" y="1694217"/>
                  <a:pt x="6774388" y="1700715"/>
                  <a:pt x="6783212" y="1705808"/>
                </a:cubicBezTo>
                <a:cubicBezTo>
                  <a:pt x="6792034" y="1710903"/>
                  <a:pt x="6799052" y="1707480"/>
                  <a:pt x="6804716" y="1697670"/>
                </a:cubicBezTo>
                <a:cubicBezTo>
                  <a:pt x="6808761" y="1690663"/>
                  <a:pt x="6807857" y="1686406"/>
                  <a:pt x="6800746" y="1684169"/>
                </a:cubicBezTo>
                <a:cubicBezTo>
                  <a:pt x="6749350" y="1671310"/>
                  <a:pt x="6712967" y="1635358"/>
                  <a:pt x="6671279" y="1605683"/>
                </a:cubicBezTo>
                <a:cubicBezTo>
                  <a:pt x="6645167" y="1586871"/>
                  <a:pt x="6619055" y="1568057"/>
                  <a:pt x="6590874" y="1549920"/>
                </a:cubicBezTo>
                <a:cubicBezTo>
                  <a:pt x="6545404" y="1518063"/>
                  <a:pt x="6499934" y="1486205"/>
                  <a:pt x="6454464" y="1454349"/>
                </a:cubicBezTo>
                <a:cubicBezTo>
                  <a:pt x="6420790" y="1431169"/>
                  <a:pt x="6386307" y="1409391"/>
                  <a:pt x="6351372" y="1385485"/>
                </a:cubicBezTo>
                <a:cubicBezTo>
                  <a:pt x="6325711" y="1368802"/>
                  <a:pt x="6300860" y="1350717"/>
                  <a:pt x="6279696" y="1329156"/>
                </a:cubicBezTo>
                <a:cubicBezTo>
                  <a:pt x="6260697" y="1312581"/>
                  <a:pt x="6239720" y="1302339"/>
                  <a:pt x="6215057" y="1295573"/>
                </a:cubicBezTo>
                <a:cubicBezTo>
                  <a:pt x="6193723" y="1288862"/>
                  <a:pt x="6172748" y="1278619"/>
                  <a:pt x="6155815" y="1261370"/>
                </a:cubicBezTo>
                <a:cubicBezTo>
                  <a:pt x="6129158" y="1234770"/>
                  <a:pt x="6093151" y="1221453"/>
                  <a:pt x="6063258" y="1200458"/>
                </a:cubicBezTo>
                <a:cubicBezTo>
                  <a:pt x="6036337" y="1183048"/>
                  <a:pt x="6007441" y="1171969"/>
                  <a:pt x="5979353" y="1159490"/>
                </a:cubicBezTo>
                <a:cubicBezTo>
                  <a:pt x="5924797" y="1131728"/>
                  <a:pt x="5868622" y="1106769"/>
                  <a:pt x="5819278" y="1067070"/>
                </a:cubicBezTo>
                <a:cubicBezTo>
                  <a:pt x="5787672" y="1043217"/>
                  <a:pt x="5749595" y="1030576"/>
                  <a:pt x="5713135" y="1015130"/>
                </a:cubicBezTo>
                <a:cubicBezTo>
                  <a:pt x="5661552" y="990954"/>
                  <a:pt x="5611944" y="960443"/>
                  <a:pt x="5560717" y="932736"/>
                </a:cubicBezTo>
                <a:cubicBezTo>
                  <a:pt x="5509490" y="905029"/>
                  <a:pt x="5456645" y="880124"/>
                  <a:pt x="5402632" y="860150"/>
                </a:cubicBezTo>
                <a:cubicBezTo>
                  <a:pt x="5378327" y="849854"/>
                  <a:pt x="5354020" y="839558"/>
                  <a:pt x="5330071" y="825731"/>
                </a:cubicBezTo>
                <a:cubicBezTo>
                  <a:pt x="5292260" y="803900"/>
                  <a:pt x="5253278" y="787000"/>
                  <a:pt x="5211871" y="774304"/>
                </a:cubicBezTo>
                <a:cubicBezTo>
                  <a:pt x="5183877" y="767484"/>
                  <a:pt x="5157860" y="754331"/>
                  <a:pt x="5135529" y="737702"/>
                </a:cubicBezTo>
                <a:cubicBezTo>
                  <a:pt x="5108609" y="720291"/>
                  <a:pt x="5078904" y="710614"/>
                  <a:pt x="5047673" y="709399"/>
                </a:cubicBezTo>
                <a:cubicBezTo>
                  <a:pt x="5031024" y="709128"/>
                  <a:pt x="5018062" y="705381"/>
                  <a:pt x="5008693" y="692499"/>
                </a:cubicBezTo>
                <a:cubicBezTo>
                  <a:pt x="4984463" y="661694"/>
                  <a:pt x="4950977" y="649834"/>
                  <a:pt x="4914612" y="640049"/>
                </a:cubicBezTo>
                <a:cubicBezTo>
                  <a:pt x="4865735" y="628646"/>
                  <a:pt x="4817310" y="619372"/>
                  <a:pt x="4771219" y="600235"/>
                </a:cubicBezTo>
                <a:cubicBezTo>
                  <a:pt x="4733500" y="584062"/>
                  <a:pt x="4694520" y="567163"/>
                  <a:pt x="4655992" y="552392"/>
                </a:cubicBezTo>
                <a:cubicBezTo>
                  <a:pt x="4594869" y="530182"/>
                  <a:pt x="4533294" y="505842"/>
                  <a:pt x="4470554" y="486434"/>
                </a:cubicBezTo>
                <a:cubicBezTo>
                  <a:pt x="4455521" y="483360"/>
                  <a:pt x="4452907" y="476246"/>
                  <a:pt x="4457216" y="460050"/>
                </a:cubicBezTo>
                <a:cubicBezTo>
                  <a:pt x="4458024" y="458648"/>
                  <a:pt x="4456765" y="457921"/>
                  <a:pt x="4456765" y="457921"/>
                </a:cubicBezTo>
                <a:cubicBezTo>
                  <a:pt x="4473116" y="415046"/>
                  <a:pt x="4467715" y="415665"/>
                  <a:pt x="4434135" y="398146"/>
                </a:cubicBezTo>
                <a:cubicBezTo>
                  <a:pt x="4425312" y="393052"/>
                  <a:pt x="4414419" y="388631"/>
                  <a:pt x="4404336" y="382810"/>
                </a:cubicBezTo>
                <a:cubicBezTo>
                  <a:pt x="4395513" y="377716"/>
                  <a:pt x="4385617" y="383212"/>
                  <a:pt x="4375722" y="388710"/>
                </a:cubicBezTo>
                <a:cubicBezTo>
                  <a:pt x="4373916" y="380194"/>
                  <a:pt x="4372562" y="373806"/>
                  <a:pt x="4369947" y="366692"/>
                </a:cubicBezTo>
                <a:cubicBezTo>
                  <a:pt x="4365075" y="348931"/>
                  <a:pt x="4356704" y="345966"/>
                  <a:pt x="4342310" y="356341"/>
                </a:cubicBezTo>
                <a:cubicBezTo>
                  <a:pt x="4327918" y="366715"/>
                  <a:pt x="4317927" y="366553"/>
                  <a:pt x="4310629" y="352997"/>
                </a:cubicBezTo>
                <a:cubicBezTo>
                  <a:pt x="4307656" y="349414"/>
                  <a:pt x="4303876" y="347230"/>
                  <a:pt x="4300546" y="347175"/>
                </a:cubicBezTo>
                <a:cubicBezTo>
                  <a:pt x="4255903" y="340085"/>
                  <a:pt x="4215662" y="322457"/>
                  <a:pt x="4177040" y="302027"/>
                </a:cubicBezTo>
                <a:cubicBezTo>
                  <a:pt x="4166956" y="296205"/>
                  <a:pt x="4156514" y="293914"/>
                  <a:pt x="4145452" y="304342"/>
                </a:cubicBezTo>
                <a:cubicBezTo>
                  <a:pt x="4142573" y="306418"/>
                  <a:pt x="4140955" y="309220"/>
                  <a:pt x="4137173" y="307037"/>
                </a:cubicBezTo>
                <a:cubicBezTo>
                  <a:pt x="4121955" y="292644"/>
                  <a:pt x="4104044" y="291646"/>
                  <a:pt x="4084423" y="287791"/>
                </a:cubicBezTo>
                <a:cubicBezTo>
                  <a:pt x="4076051" y="284826"/>
                  <a:pt x="4066871" y="283262"/>
                  <a:pt x="4059308" y="278896"/>
                </a:cubicBezTo>
                <a:cubicBezTo>
                  <a:pt x="4051745" y="274529"/>
                  <a:pt x="4049582" y="269544"/>
                  <a:pt x="4058217" y="263319"/>
                </a:cubicBezTo>
                <a:cubicBezTo>
                  <a:pt x="4062714" y="258442"/>
                  <a:pt x="4069731" y="255020"/>
                  <a:pt x="4067925" y="246504"/>
                </a:cubicBezTo>
                <a:cubicBezTo>
                  <a:pt x="4065311" y="239388"/>
                  <a:pt x="4057033" y="242084"/>
                  <a:pt x="4051633" y="242702"/>
                </a:cubicBezTo>
                <a:cubicBezTo>
                  <a:pt x="4043713" y="241866"/>
                  <a:pt x="4035793" y="241030"/>
                  <a:pt x="4030657" y="232460"/>
                </a:cubicBezTo>
                <a:cubicBezTo>
                  <a:pt x="3995253" y="180257"/>
                  <a:pt x="3943592" y="176589"/>
                  <a:pt x="3885647" y="195449"/>
                </a:cubicBezTo>
                <a:cubicBezTo>
                  <a:pt x="3873231" y="199491"/>
                  <a:pt x="3866571" y="199382"/>
                  <a:pt x="3862602" y="185880"/>
                </a:cubicBezTo>
                <a:cubicBezTo>
                  <a:pt x="3853497" y="163809"/>
                  <a:pt x="3834591" y="152893"/>
                  <a:pt x="3812448" y="147582"/>
                </a:cubicBezTo>
                <a:cubicBezTo>
                  <a:pt x="3787785" y="140816"/>
                  <a:pt x="3759884" y="139655"/>
                  <a:pt x="3734769" y="130760"/>
                </a:cubicBezTo>
                <a:cubicBezTo>
                  <a:pt x="3720547" y="126285"/>
                  <a:pt x="3713342" y="118389"/>
                  <a:pt x="3708112" y="104159"/>
                </a:cubicBezTo>
                <a:cubicBezTo>
                  <a:pt x="3702338" y="82142"/>
                  <a:pt x="3695227" y="79905"/>
                  <a:pt x="3674173" y="90170"/>
                </a:cubicBezTo>
                <a:cubicBezTo>
                  <a:pt x="3660948" y="95614"/>
                  <a:pt x="3648438" y="93996"/>
                  <a:pt x="3636284" y="88847"/>
                </a:cubicBezTo>
                <a:cubicBezTo>
                  <a:pt x="3623322" y="85100"/>
                  <a:pt x="3610811" y="83482"/>
                  <a:pt x="3595065" y="87470"/>
                </a:cubicBezTo>
                <a:cubicBezTo>
                  <a:pt x="3575178" y="92805"/>
                  <a:pt x="3562029" y="77740"/>
                  <a:pt x="3569574" y="55937"/>
                </a:cubicBezTo>
                <a:cubicBezTo>
                  <a:pt x="3572359" y="48204"/>
                  <a:pt x="3576404" y="41197"/>
                  <a:pt x="3581710" y="34918"/>
                </a:cubicBezTo>
                <a:cubicBezTo>
                  <a:pt x="3591061" y="21633"/>
                  <a:pt x="3601050" y="21795"/>
                  <a:pt x="3608349" y="35351"/>
                </a:cubicBezTo>
                <a:cubicBezTo>
                  <a:pt x="3623305" y="58933"/>
                  <a:pt x="3640857" y="63462"/>
                  <a:pt x="3664694" y="45461"/>
                </a:cubicBezTo>
                <a:cubicBezTo>
                  <a:pt x="3666764" y="44787"/>
                  <a:pt x="3669642" y="42712"/>
                  <a:pt x="3672521" y="40638"/>
                </a:cubicBezTo>
                <a:cubicBezTo>
                  <a:pt x="3693931" y="26841"/>
                  <a:pt x="3693931" y="26841"/>
                  <a:pt x="3693105" y="2074"/>
                </a:cubicBezTo>
                <a:cubicBezTo>
                  <a:pt x="3693914" y="673"/>
                  <a:pt x="3695175" y="1401"/>
                  <a:pt x="36959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5D91F-C402-4554-B47A-F5CAD0591DA9}"/>
              </a:ext>
            </a:extLst>
          </p:cNvPr>
          <p:cNvSpPr/>
          <p:nvPr userDrawn="1"/>
        </p:nvSpPr>
        <p:spPr>
          <a:xfrm>
            <a:off x="0" y="4149081"/>
            <a:ext cx="12192000" cy="27089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8FEAAC9B-A545-48D6-9578-01D8C478F483}"/>
              </a:ext>
            </a:extLst>
          </p:cNvPr>
          <p:cNvGrpSpPr/>
          <p:nvPr userDrawn="1"/>
        </p:nvGrpSpPr>
        <p:grpSpPr>
          <a:xfrm>
            <a:off x="4917086" y="2123331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232B231-5296-4BCA-99F0-52B50129ABB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B77368B7-6E21-4E75-B032-59A16118DA5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23275F57-E8C2-41F6-A9E3-72913B472BA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0A27BB6D-4E65-45D9-9C83-C8ECFE2E7A8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D72FA436-4AD8-4D5B-9F47-442AE7E560D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0BAE635-D90D-415E-974E-045C22256E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469210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6DE043-DAE7-4E65-A53A-B0D808337C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B06BCF8-9381-4446-A108-9CE2C3E0593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88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92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63E708-C862-459D-AB53-0A25C9639D9A}"/>
              </a:ext>
            </a:extLst>
          </p:cNvPr>
          <p:cNvSpPr/>
          <p:nvPr userDrawn="1"/>
        </p:nvSpPr>
        <p:spPr>
          <a:xfrm rot="16200000">
            <a:off x="5737056" y="-5241971"/>
            <a:ext cx="1022685" cy="11887203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D3E208-2EE8-412C-8814-8BC073EE567E}"/>
              </a:ext>
            </a:extLst>
          </p:cNvPr>
          <p:cNvSpPr/>
          <p:nvPr userDrawn="1"/>
        </p:nvSpPr>
        <p:spPr>
          <a:xfrm>
            <a:off x="10396603" y="5568053"/>
            <a:ext cx="1500123" cy="1104183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87321-1C12-4F36-939C-A7546A210D7B}"/>
              </a:ext>
            </a:extLst>
          </p:cNvPr>
          <p:cNvSpPr/>
          <p:nvPr userDrawn="1"/>
        </p:nvSpPr>
        <p:spPr>
          <a:xfrm>
            <a:off x="171189" y="6609606"/>
            <a:ext cx="11849622" cy="50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71AB343-47AD-4C08-B1C8-DF1EA5339B8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9D5EFB-B9DB-434E-9710-1330528A5369}"/>
              </a:ext>
            </a:extLst>
          </p:cNvPr>
          <p:cNvSpPr/>
          <p:nvPr userDrawn="1"/>
        </p:nvSpPr>
        <p:spPr>
          <a:xfrm>
            <a:off x="4849821" y="222934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A71FF-85CF-4ECE-B3EB-E5E50D30B86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959843" y="137160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B5FD20-AE6A-4A89-863E-06B2687D745C}"/>
              </a:ext>
            </a:extLst>
          </p:cNvPr>
          <p:cNvSpPr/>
          <p:nvPr userDrawn="1"/>
        </p:nvSpPr>
        <p:spPr>
          <a:xfrm>
            <a:off x="3283690" y="467895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6272D93-E1F1-486F-BC74-74112B14F24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3712" y="382121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0" r:id="rId9"/>
    <p:sldLayoutId id="2147483683" r:id="rId10"/>
    <p:sldLayoutId id="2147483682" r:id="rId11"/>
    <p:sldLayoutId id="2147483685" r:id="rId12"/>
    <p:sldLayoutId id="2147483684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55/2020/7618506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67DE597-6A19-4666-A7CA-E9CB9F886FCE}"/>
              </a:ext>
            </a:extLst>
          </p:cNvPr>
          <p:cNvSpPr/>
          <p:nvPr/>
        </p:nvSpPr>
        <p:spPr>
          <a:xfrm>
            <a:off x="2068057" y="1761448"/>
            <a:ext cx="8055884" cy="1044907"/>
          </a:xfrm>
          <a:custGeom>
            <a:avLst/>
            <a:gdLst>
              <a:gd name="connsiteX0" fmla="*/ 5360383 w 5363866"/>
              <a:gd name="connsiteY0" fmla="*/ 1030278 h 1044906"/>
              <a:gd name="connsiteX1" fmla="*/ 4796133 w 5363866"/>
              <a:gd name="connsiteY1" fmla="*/ 52245 h 1044906"/>
              <a:gd name="connsiteX2" fmla="*/ 52245 w 5363866"/>
              <a:gd name="connsiteY2" fmla="*/ 52245 h 1044906"/>
              <a:gd name="connsiteX3" fmla="*/ 616496 w 5363866"/>
              <a:gd name="connsiteY3" fmla="*/ 1030278 h 104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3866" h="1044906">
                <a:moveTo>
                  <a:pt x="5360383" y="1030278"/>
                </a:moveTo>
                <a:lnTo>
                  <a:pt x="4796133" y="52245"/>
                </a:lnTo>
                <a:lnTo>
                  <a:pt x="52245" y="52245"/>
                </a:lnTo>
                <a:lnTo>
                  <a:pt x="616496" y="1030278"/>
                </a:lnTo>
                <a:close/>
              </a:path>
            </a:pathLst>
          </a:custGeom>
          <a:solidFill>
            <a:srgbClr val="E84343"/>
          </a:solidFill>
          <a:ln w="9525" cap="flat">
            <a:noFill/>
            <a:prstDash val="solid"/>
            <a:miter/>
          </a:ln>
        </p:spPr>
        <p:txBody>
          <a:bodyPr lIns="684000" rIns="68400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SISTEM PEMANTAUAN LOKASI PEGAWAI ULM BERBASIS PRESENSI BERGERAK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A116FCD-6705-430A-8C5B-66971282DB81}"/>
              </a:ext>
            </a:extLst>
          </p:cNvPr>
          <p:cNvSpPr/>
          <p:nvPr/>
        </p:nvSpPr>
        <p:spPr>
          <a:xfrm>
            <a:off x="3605634" y="1043130"/>
            <a:ext cx="69661" cy="69660"/>
          </a:xfrm>
          <a:custGeom>
            <a:avLst/>
            <a:gdLst>
              <a:gd name="connsiteX0" fmla="*/ 52245 w 69660"/>
              <a:gd name="connsiteY0" fmla="*/ 52245 h 69660"/>
              <a:gd name="connsiteX1" fmla="*/ 52245 w 69660"/>
              <a:gd name="connsiteY1" fmla="*/ 52245 h 69660"/>
              <a:gd name="connsiteX2" fmla="*/ 52942 w 69660"/>
              <a:gd name="connsiteY2" fmla="*/ 52245 h 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60" h="69660">
                <a:moveTo>
                  <a:pt x="52245" y="52245"/>
                </a:moveTo>
                <a:lnTo>
                  <a:pt x="52245" y="52245"/>
                </a:lnTo>
                <a:lnTo>
                  <a:pt x="52942" y="52245"/>
                </a:lnTo>
                <a:close/>
              </a:path>
            </a:pathLst>
          </a:custGeom>
          <a:solidFill>
            <a:srgbClr val="F74F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CA628-899B-4838-99BD-CC75F00A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1" y="226807"/>
            <a:ext cx="136125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EBEB9-765E-4245-BFE7-9F7B4B653C55}"/>
              </a:ext>
            </a:extLst>
          </p:cNvPr>
          <p:cNvSpPr txBox="1"/>
          <p:nvPr/>
        </p:nvSpPr>
        <p:spPr>
          <a:xfrm>
            <a:off x="3371102" y="3101070"/>
            <a:ext cx="54497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Ahmad Juhdi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NIM. 1611016210001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2E391BE-3512-4CE8-ADE7-574C05897E40}"/>
              </a:ext>
            </a:extLst>
          </p:cNvPr>
          <p:cNvSpPr>
            <a:spLocks noGrp="1"/>
          </p:cNvSpPr>
          <p:nvPr/>
        </p:nvSpPr>
        <p:spPr>
          <a:xfrm>
            <a:off x="630498" y="4617832"/>
            <a:ext cx="5106252" cy="51880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Pembimbing</a:t>
            </a:r>
            <a:r>
              <a:rPr 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Utama </a:t>
            </a:r>
          </a:p>
          <a:p>
            <a:pPr algn="ctr">
              <a:spcBef>
                <a:spcPts val="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Radityo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Adi Nugroho, ST.,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6835E74-667F-400E-8052-CD803C400099}"/>
              </a:ext>
            </a:extLst>
          </p:cNvPr>
          <p:cNvSpPr txBox="1">
            <a:spLocks/>
          </p:cNvSpPr>
          <p:nvPr/>
        </p:nvSpPr>
        <p:spPr>
          <a:xfrm>
            <a:off x="452943" y="5727290"/>
            <a:ext cx="5106253" cy="57610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Pembimbing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Pendamping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Friska Abadi, S.Kom., M.Kom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244ABE6-DA1C-44FD-B934-1617254A18A5}"/>
              </a:ext>
            </a:extLst>
          </p:cNvPr>
          <p:cNvSpPr txBox="1">
            <a:spLocks/>
          </p:cNvSpPr>
          <p:nvPr/>
        </p:nvSpPr>
        <p:spPr>
          <a:xfrm>
            <a:off x="6486163" y="4617832"/>
            <a:ext cx="4669464" cy="61474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Ketua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Andi Farmadi, S.Si., M.T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E7716C4-5D8A-4C82-8076-B95DCE053BF7}"/>
              </a:ext>
            </a:extLst>
          </p:cNvPr>
          <p:cNvSpPr txBox="1">
            <a:spLocks/>
          </p:cNvSpPr>
          <p:nvPr/>
        </p:nvSpPr>
        <p:spPr>
          <a:xfrm>
            <a:off x="6486163" y="5727289"/>
            <a:ext cx="4669464" cy="57610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Anggota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Rudy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Herteno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2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Post-Translational Modification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(PTM)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perubahan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kimiawi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yang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mungkin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setelah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modifikasi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PTM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penambahan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gugus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diantaranya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asetilasi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9A32B-5980-4C6E-9571-AAA7468B729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9FC94B-3E09-42B3-8376-E74A979AA29A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FA620C-2E98-4E04-A080-00120ADC181B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0900D-72F0-418C-8E4E-E291124697B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2" t="3150" r="-1" b="47304"/>
          <a:stretch/>
        </p:blipFill>
        <p:spPr>
          <a:xfrm>
            <a:off x="7637518" y="4059114"/>
            <a:ext cx="2663995" cy="186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8C8C3-1240-46CF-9328-A2BE895CF89E}"/>
              </a:ext>
            </a:extLst>
          </p:cNvPr>
          <p:cNvSpPr txBox="1"/>
          <p:nvPr/>
        </p:nvSpPr>
        <p:spPr>
          <a:xfrm>
            <a:off x="1553801" y="4253285"/>
            <a:ext cx="608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Asetilasi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terlibat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seluler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kunci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fisiologi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penyakit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transkripsi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ekspresi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perbaikan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DNA,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transduksi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sinyal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protein, dan autophagy.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107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Ekstraksi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pengambilan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menggambarkan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Ekstraksi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sekuens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descriptor. Salah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deskriptor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22 protein descriptor,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diantaranya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Acid Composition, Dipeptide Composition, dan Tripeptide Composition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2A197C-1872-485E-B85B-527B458E6ADC}"/>
              </a:ext>
            </a:extLst>
          </p:cNvPr>
          <p:cNvSpPr/>
          <p:nvPr/>
        </p:nvSpPr>
        <p:spPr>
          <a:xfrm>
            <a:off x="2751911" y="2837291"/>
            <a:ext cx="798280" cy="798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AAC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01D35C-EADF-4738-BE07-4994AA0AB467}"/>
              </a:ext>
            </a:extLst>
          </p:cNvPr>
          <p:cNvGrpSpPr/>
          <p:nvPr/>
        </p:nvGrpSpPr>
        <p:grpSpPr>
          <a:xfrm>
            <a:off x="3627036" y="2788797"/>
            <a:ext cx="5585958" cy="1207594"/>
            <a:chOff x="2113657" y="4283314"/>
            <a:chExt cx="3647460" cy="905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A75F17-A236-48F5-BCB5-102CE8B77EE8}"/>
                    </a:ext>
                  </a:extLst>
                </p:cNvPr>
                <p:cNvSpPr txBox="1"/>
                <p:nvPr/>
              </p:nvSpPr>
              <p:spPr>
                <a:xfrm>
                  <a:off x="2113657" y="4495166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 20 variable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deskriptor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A75F17-A236-48F5-BCB5-102CE8B77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6"/>
                  <a:ext cx="3647456" cy="693844"/>
                </a:xfrm>
                <a:prstGeom prst="rect">
                  <a:avLst/>
                </a:prstGeom>
                <a:blipFill>
                  <a:blip r:embed="rId3"/>
                  <a:stretch>
                    <a:fillRect l="-218" t="-649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40F1F9-3FC6-4AD3-8B4B-3CD9AFA6A0CB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Amino Acid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2D4AA0-EF93-4798-9311-CF9EAC214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5032"/>
              </p:ext>
            </p:extLst>
          </p:nvPr>
        </p:nvGraphicFramePr>
        <p:xfrm>
          <a:off x="2394388" y="4360091"/>
          <a:ext cx="7572040" cy="1216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:a16="http://schemas.microsoft.com/office/drawing/2014/main" val="2841819005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1936693148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2325042260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544513006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4114582513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1292438169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2411039461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603121145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304678971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440059419"/>
                    </a:ext>
                  </a:extLst>
                </a:gridCol>
              </a:tblGrid>
              <a:tr h="26246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1200" u="none" strike="noStrike" dirty="0">
                          <a:effectLst/>
                        </a:rPr>
                        <a:t>FFDIDTKYYTKELHKAAFVLP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570" marR="85570" marT="42785" marB="4278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2940605280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 dirty="0">
                          <a:effectLst/>
                        </a:rPr>
                        <a:t>A</a:t>
                      </a:r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R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 dirty="0">
                          <a:effectLst/>
                        </a:rPr>
                        <a:t>N</a:t>
                      </a:r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D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C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E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Q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G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H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I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2078835313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>
                          <a:effectLst/>
                        </a:rPr>
                        <a:t>0.09523810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extLst>
                  <a:ext uri="{0D108BD9-81ED-4DB2-BD59-A6C34878D82A}">
                    <a16:rowId xmlns:a16="http://schemas.microsoft.com/office/drawing/2014/main" val="1736210626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L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K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M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F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P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S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T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W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Y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300" u="none" strike="noStrike">
                          <a:effectLst/>
                        </a:rPr>
                        <a:t>V</a:t>
                      </a:r>
                      <a:endParaRPr lang="en-ID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56" marR="11856" marT="11856" marB="0" anchor="b"/>
                </a:tc>
                <a:extLst>
                  <a:ext uri="{0D108BD9-81ED-4DB2-BD59-A6C34878D82A}">
                    <a16:rowId xmlns:a16="http://schemas.microsoft.com/office/drawing/2014/main" val="4091532403"/>
                  </a:ext>
                </a:extLst>
              </a:tr>
              <a:tr h="237120"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0.14285714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0.14285714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0.04761905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0.00000000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0.09523810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>
                          <a:effectLst/>
                        </a:rPr>
                        <a:t>0.04761905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856" marR="11856" marT="11856" marB="0" anchor="ctr"/>
                </a:tc>
                <a:extLst>
                  <a:ext uri="{0D108BD9-81ED-4DB2-BD59-A6C34878D82A}">
                    <a16:rowId xmlns:a16="http://schemas.microsoft.com/office/drawing/2014/main" val="4497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C7AE07-60B5-40FF-98D2-FFA691836086}"/>
              </a:ext>
            </a:extLst>
          </p:cNvPr>
          <p:cNvSpPr/>
          <p:nvPr/>
        </p:nvSpPr>
        <p:spPr>
          <a:xfrm>
            <a:off x="2771333" y="2825219"/>
            <a:ext cx="798280" cy="7982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81B2C9-37AD-4706-908B-061D8F2A6EFF}"/>
              </a:ext>
            </a:extLst>
          </p:cNvPr>
          <p:cNvGrpSpPr/>
          <p:nvPr/>
        </p:nvGrpSpPr>
        <p:grpSpPr>
          <a:xfrm>
            <a:off x="3625600" y="2776725"/>
            <a:ext cx="5585958" cy="1207590"/>
            <a:chOff x="2113657" y="4283314"/>
            <a:chExt cx="3647460" cy="905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3A6C20-6114-4E81-BC9B-6E4FA8EE81A9}"/>
                    </a:ext>
                  </a:extLst>
                </p:cNvPr>
                <p:cNvSpPr txBox="1"/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400 variable descriptor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3A6C20-6114-4E81-BC9B-6E4FA8EE8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blipFill>
                  <a:blip r:embed="rId4"/>
                  <a:stretch>
                    <a:fillRect l="-218" t="-649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7B77E6-C33F-4DB8-BFBB-249D07315B69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Dipeptide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B725E-F615-4D2A-A543-B24A0F06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35422"/>
              </p:ext>
            </p:extLst>
          </p:nvPr>
        </p:nvGraphicFramePr>
        <p:xfrm>
          <a:off x="2245256" y="4237906"/>
          <a:ext cx="7701487" cy="1688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301">
                  <a:extLst>
                    <a:ext uri="{9D8B030D-6E8A-4147-A177-3AD203B41FA5}">
                      <a16:colId xmlns:a16="http://schemas.microsoft.com/office/drawing/2014/main" val="3377823706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383493169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406321031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2112107003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2070894176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1307514305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1407634199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893960840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3122850332"/>
                    </a:ext>
                  </a:extLst>
                </a:gridCol>
                <a:gridCol w="771354">
                  <a:extLst>
                    <a:ext uri="{9D8B030D-6E8A-4147-A177-3AD203B41FA5}">
                      <a16:colId xmlns:a16="http://schemas.microsoft.com/office/drawing/2014/main" val="792206319"/>
                    </a:ext>
                  </a:extLst>
                </a:gridCol>
              </a:tblGrid>
              <a:tr h="24117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 dirty="0">
                          <a:effectLst/>
                        </a:rPr>
                        <a:t>FFDIDTKYYTKELHKAAFVLP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483713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NA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595505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0.00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699369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KA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WA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YA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VA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046042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396833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…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607567"/>
                  </a:ext>
                </a:extLst>
              </a:tr>
              <a:tr h="2411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…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27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3F5E87-24F5-4591-8ED4-4D0EC1D7F9F0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030-A44B-4B0A-81C0-B9B7E5EF03BC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C4792-34B7-47A4-AD5B-75E3F8F017F7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429367-A29A-4C87-AC2A-CD21E02BD198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F55A81-2881-4654-AB86-C595682F5A22}"/>
              </a:ext>
            </a:extLst>
          </p:cNvPr>
          <p:cNvSpPr/>
          <p:nvPr/>
        </p:nvSpPr>
        <p:spPr>
          <a:xfrm>
            <a:off x="2780191" y="2829519"/>
            <a:ext cx="798279" cy="798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TC</a:t>
            </a:r>
            <a:endParaRPr lang="ko-KR" alt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AA3BDB-D9A0-4D09-AC18-A79362A2D24A}"/>
              </a:ext>
            </a:extLst>
          </p:cNvPr>
          <p:cNvGrpSpPr/>
          <p:nvPr/>
        </p:nvGrpSpPr>
        <p:grpSpPr>
          <a:xfrm>
            <a:off x="3635382" y="2800486"/>
            <a:ext cx="5585958" cy="1207590"/>
            <a:chOff x="2113657" y="4283314"/>
            <a:chExt cx="3647460" cy="905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FBBCD0-AEB1-4FC6-88F9-C6493E0AE083}"/>
                    </a:ext>
                  </a:extLst>
                </p:cNvPr>
                <p:cNvSpPr txBox="1"/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Menghasilkan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8000 variable descriptor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sekuens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protein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dengan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rumus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D" sz="1400" i="1">
                                    <a:latin typeface="Cambria Math" panose="02040503050406030204" pitchFamily="18" charset="0"/>
                                  </a:rPr>
                                  <m:t>𝑟𝑠𝑡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=1,2,…,20.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AFBBCD0-AEB1-4FC6-88F9-C6493E0AE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57" y="4495163"/>
                  <a:ext cx="3647456" cy="693844"/>
                </a:xfrm>
                <a:prstGeom prst="rect">
                  <a:avLst/>
                </a:prstGeom>
                <a:blipFill>
                  <a:blip r:embed="rId5"/>
                  <a:stretch>
                    <a:fillRect l="-218" t="-654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8DB9E6-4958-4887-AB7F-AC3340B6D39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Tripeptide Composition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5A6E4-4E65-4326-B30F-289F5AF6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645"/>
              </p:ext>
            </p:extLst>
          </p:nvPr>
        </p:nvGraphicFramePr>
        <p:xfrm>
          <a:off x="2226879" y="4175968"/>
          <a:ext cx="7766496" cy="1714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711">
                  <a:extLst>
                    <a:ext uri="{9D8B030D-6E8A-4147-A177-3AD203B41FA5}">
                      <a16:colId xmlns:a16="http://schemas.microsoft.com/office/drawing/2014/main" val="357594897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346174094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66427363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960065076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22990005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182369508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2791590461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4184403909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934763992"/>
                    </a:ext>
                  </a:extLst>
                </a:gridCol>
                <a:gridCol w="777865">
                  <a:extLst>
                    <a:ext uri="{9D8B030D-6E8A-4147-A177-3AD203B41FA5}">
                      <a16:colId xmlns:a16="http://schemas.microsoft.com/office/drawing/2014/main" val="914164936"/>
                    </a:ext>
                  </a:extLst>
                </a:gridCol>
              </a:tblGrid>
              <a:tr h="24321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effectLst/>
                        </a:rPr>
                        <a:t>FFDIDTKYYTKELHKAAFVLP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189417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445974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4750573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WAA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YAA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VAA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286974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0.05263158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999683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NRA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ERA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QRA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IRA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…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71885"/>
                  </a:ext>
                </a:extLst>
              </a:tr>
              <a:tr h="243210"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0.00000000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…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  (SVM)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bekerja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mendefinisikan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mendapatkan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hyperplane 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pemisah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terbaik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pada  input  space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mengukur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margin  hyperplane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maksimalnya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3D4FF-DDC2-44B4-BA67-67F147D8C44E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9AD32-3176-4F80-B854-109534D3EEED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7B0D11-3A18-4FEA-8E33-29B129900F12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7A4104-6250-450F-8ECC-D7BD35C357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6"/>
          <a:stretch>
            <a:fillRect/>
          </a:stretch>
        </p:blipFill>
        <p:spPr bwMode="auto">
          <a:xfrm>
            <a:off x="7659952" y="3080749"/>
            <a:ext cx="2914010" cy="271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AE42D8-532B-4C55-9D50-CEBAC81F4D7D}"/>
                  </a:ext>
                </a:extLst>
              </p:cNvPr>
              <p:cNvSpPr/>
              <p:nvPr/>
            </p:nvSpPr>
            <p:spPr>
              <a:xfrm>
                <a:off x="993530" y="2556034"/>
                <a:ext cx="10204939" cy="3898939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merupakan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bagian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terkenal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SVM,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menghitung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titik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vektor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 dan y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dalam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beberapa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ruang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fitur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berdimensi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sangat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tinggi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). Ada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beberapa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jenis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kernel, salah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satunya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yaitu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Gaussian RBF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digunakan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dalam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penelitian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Gaussian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digunakan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karena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memiliki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performa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Fungsi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kernel gaussian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yaitu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D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D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D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D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D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D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D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2.</m:t>
                            </m:r>
                            <m:sSup>
                              <m:sSupPr>
                                <m:ctrlP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D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AE42D8-532B-4C55-9D50-CEBAC81F4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2556034"/>
                <a:ext cx="10204939" cy="3898939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3D4FF-DDC2-44B4-BA67-67F147D8C44E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9AD32-3176-4F80-B854-109534D3EEED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7B0D11-3A18-4FEA-8E33-29B129900F12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3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52BD-95F9-43CB-B11F-1929CC5EFED1}"/>
              </a:ext>
            </a:extLst>
          </p:cNvPr>
          <p:cNvSpPr txBox="1">
            <a:spLocks/>
          </p:cNvSpPr>
          <p:nvPr/>
        </p:nvSpPr>
        <p:spPr>
          <a:xfrm>
            <a:off x="2185206" y="3726090"/>
            <a:ext cx="1073358" cy="448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Ekstraksi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Fitur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A048872-D0ED-4C59-8994-72F71939DED7}"/>
              </a:ext>
            </a:extLst>
          </p:cNvPr>
          <p:cNvSpPr txBox="1">
            <a:spLocks/>
          </p:cNvSpPr>
          <p:nvPr/>
        </p:nvSpPr>
        <p:spPr>
          <a:xfrm>
            <a:off x="2185206" y="2289760"/>
            <a:ext cx="1073358" cy="299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C8501D-B7EA-464E-8B42-309CD27DBA76}"/>
              </a:ext>
            </a:extLst>
          </p:cNvPr>
          <p:cNvSpPr txBox="1">
            <a:spLocks/>
          </p:cNvSpPr>
          <p:nvPr/>
        </p:nvSpPr>
        <p:spPr>
          <a:xfrm>
            <a:off x="2185206" y="5297255"/>
            <a:ext cx="1073358" cy="301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E4111-C84F-48EA-BB74-C366FA76D71F}"/>
              </a:ext>
            </a:extLst>
          </p:cNvPr>
          <p:cNvSpPr txBox="1"/>
          <p:nvPr/>
        </p:nvSpPr>
        <p:spPr>
          <a:xfrm>
            <a:off x="3626649" y="2124142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protein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literatur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penelitian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Favorisen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dkk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B1606-3D70-4967-BAB2-1E753592DF48}"/>
              </a:ext>
            </a:extLst>
          </p:cNvPr>
          <p:cNvSpPr txBox="1"/>
          <p:nvPr/>
        </p:nvSpPr>
        <p:spPr>
          <a:xfrm>
            <a:off x="3626649" y="3665269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Protein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deskriptor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paket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Amino Acid Composition, Dipeptide Composition, dan Tripeptide Composition.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ED29A-CB2A-4EB1-AA3E-03F0ACEC1AC2}"/>
              </a:ext>
            </a:extLst>
          </p:cNvPr>
          <p:cNvSpPr txBox="1"/>
          <p:nvPr/>
        </p:nvSpPr>
        <p:spPr>
          <a:xfrm>
            <a:off x="3626650" y="5155514"/>
            <a:ext cx="607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Support Vector Machine kernel Gaussian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DBBF13-B829-4FB5-9037-F0A8417D0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356227"/>
              </p:ext>
            </p:extLst>
          </p:nvPr>
        </p:nvGraphicFramePr>
        <p:xfrm>
          <a:off x="10069881" y="1900650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0ECF7394-7818-4915-987B-C99881BC0092}"/>
              </a:ext>
            </a:extLst>
          </p:cNvPr>
          <p:cNvSpPr/>
          <p:nvPr/>
        </p:nvSpPr>
        <p:spPr>
          <a:xfrm>
            <a:off x="936607" y="1820255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2840F-7BB2-4343-B2F0-DCD1B9A1E478}"/>
              </a:ext>
            </a:extLst>
          </p:cNvPr>
          <p:cNvSpPr/>
          <p:nvPr/>
        </p:nvSpPr>
        <p:spPr>
          <a:xfrm>
            <a:off x="1028784" y="1902821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0A3A620D-01A4-4980-88B2-9FD12AD7A8E4}"/>
              </a:ext>
            </a:extLst>
          </p:cNvPr>
          <p:cNvSpPr/>
          <p:nvPr/>
        </p:nvSpPr>
        <p:spPr>
          <a:xfrm>
            <a:off x="948584" y="333113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7CC26-22F1-47EB-B4CB-B38AC4E1AA1A}"/>
              </a:ext>
            </a:extLst>
          </p:cNvPr>
          <p:cNvSpPr/>
          <p:nvPr/>
        </p:nvSpPr>
        <p:spPr>
          <a:xfrm>
            <a:off x="1028784" y="3413704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825DDAAF-ACAE-4FF1-ADB9-F21978856F6E}"/>
              </a:ext>
            </a:extLst>
          </p:cNvPr>
          <p:cNvSpPr/>
          <p:nvPr/>
        </p:nvSpPr>
        <p:spPr>
          <a:xfrm>
            <a:off x="948584" y="482892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D38FE8-5074-408F-A925-D6AE53A2D77D}"/>
              </a:ext>
            </a:extLst>
          </p:cNvPr>
          <p:cNvSpPr/>
          <p:nvPr/>
        </p:nvSpPr>
        <p:spPr>
          <a:xfrm>
            <a:off x="1028784" y="4911223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CDD3561-5783-4201-AD7F-CA3906A54BC6}"/>
              </a:ext>
            </a:extLst>
          </p:cNvPr>
          <p:cNvSpPr>
            <a:spLocks noChangeAspect="1"/>
          </p:cNvSpPr>
          <p:nvPr/>
        </p:nvSpPr>
        <p:spPr>
          <a:xfrm>
            <a:off x="1300918" y="2151624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292696-D88C-41F6-9AD5-3324D99AC552}"/>
              </a:ext>
            </a:extLst>
          </p:cNvPr>
          <p:cNvSpPr/>
          <p:nvPr/>
        </p:nvSpPr>
        <p:spPr>
          <a:xfrm>
            <a:off x="1315713" y="372609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97752881-9326-46FA-9BFF-BD74195D8280}"/>
              </a:ext>
            </a:extLst>
          </p:cNvPr>
          <p:cNvSpPr/>
          <p:nvPr/>
        </p:nvSpPr>
        <p:spPr>
          <a:xfrm>
            <a:off x="1359610" y="5201952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13" grpId="0"/>
      <p:bldP spid="14" grpId="0"/>
      <p:bldGraphic spid="15" grpId="0">
        <p:bldAsOne/>
      </p:bldGraphic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56753B-B9C9-48A5-9520-EE586A0269DC}"/>
              </a:ext>
            </a:extLst>
          </p:cNvPr>
          <p:cNvSpPr/>
          <p:nvPr/>
        </p:nvSpPr>
        <p:spPr>
          <a:xfrm>
            <a:off x="931476" y="1903038"/>
            <a:ext cx="4622242" cy="18755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9C41D1A1-F902-4DB5-88F6-2B07D42CE83E}"/>
              </a:ext>
            </a:extLst>
          </p:cNvPr>
          <p:cNvSpPr/>
          <p:nvPr/>
        </p:nvSpPr>
        <p:spPr>
          <a:xfrm>
            <a:off x="1910449" y="1699505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64C137-2FCC-47BA-B17C-3C113A71D967}"/>
              </a:ext>
            </a:extLst>
          </p:cNvPr>
          <p:cNvSpPr txBox="1"/>
          <p:nvPr/>
        </p:nvSpPr>
        <p:spPr>
          <a:xfrm>
            <a:off x="1184902" y="2210708"/>
            <a:ext cx="41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01EC78-878B-4A12-91A9-6F71E9C485C5}"/>
              </a:ext>
            </a:extLst>
          </p:cNvPr>
          <p:cNvSpPr txBox="1"/>
          <p:nvPr/>
        </p:nvSpPr>
        <p:spPr>
          <a:xfrm>
            <a:off x="1479447" y="2812823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Processor: Intel® Core™ i5-5200U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RAM: 4,00 GB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D0F0FF-3AC0-459F-991C-E5310D7CCEB4}"/>
              </a:ext>
            </a:extLst>
          </p:cNvPr>
          <p:cNvSpPr txBox="1"/>
          <p:nvPr/>
        </p:nvSpPr>
        <p:spPr>
          <a:xfrm>
            <a:off x="2056700" y="176163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Hardware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96C383-E464-4415-966D-F34D924AAD76}"/>
              </a:ext>
            </a:extLst>
          </p:cNvPr>
          <p:cNvSpPr/>
          <p:nvPr/>
        </p:nvSpPr>
        <p:spPr>
          <a:xfrm>
            <a:off x="3763174" y="4391524"/>
            <a:ext cx="4622242" cy="18755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366CE70B-5A28-4385-B782-DED2D2373314}"/>
              </a:ext>
            </a:extLst>
          </p:cNvPr>
          <p:cNvSpPr/>
          <p:nvPr/>
        </p:nvSpPr>
        <p:spPr>
          <a:xfrm>
            <a:off x="4742147" y="4187990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D87FCD-7AAC-49E3-AF39-715D366C0DA2}"/>
              </a:ext>
            </a:extLst>
          </p:cNvPr>
          <p:cNvSpPr txBox="1"/>
          <p:nvPr/>
        </p:nvSpPr>
        <p:spPr>
          <a:xfrm>
            <a:off x="3763173" y="4816624"/>
            <a:ext cx="462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Dataset protein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lisin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terasetilasi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penelitian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terdahulu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Favorisen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dkk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(2019). https://www.ncbi.nlm.nih.gov/pubmed/26578568%20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EB3E02-CE92-48E2-8411-F8B073BFF472}"/>
              </a:ext>
            </a:extLst>
          </p:cNvPr>
          <p:cNvSpPr txBox="1"/>
          <p:nvPr/>
        </p:nvSpPr>
        <p:spPr>
          <a:xfrm>
            <a:off x="4888398" y="42501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Bahan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Penelitian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BE6E845-6728-4BD4-843D-C8B7B3D4BD22}"/>
              </a:ext>
            </a:extLst>
          </p:cNvPr>
          <p:cNvSpPr/>
          <p:nvPr/>
        </p:nvSpPr>
        <p:spPr>
          <a:xfrm>
            <a:off x="6739250" y="1838922"/>
            <a:ext cx="4622242" cy="18755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64" name="Rounded Rectangle 17">
            <a:extLst>
              <a:ext uri="{FF2B5EF4-FFF2-40B4-BE49-F238E27FC236}">
                <a16:creationId xmlns:a16="http://schemas.microsoft.com/office/drawing/2014/main" id="{C7041AB8-753B-455E-AC6A-B9CB4F4FDD23}"/>
              </a:ext>
            </a:extLst>
          </p:cNvPr>
          <p:cNvSpPr/>
          <p:nvPr/>
        </p:nvSpPr>
        <p:spPr>
          <a:xfrm>
            <a:off x="7718223" y="1635388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E2D7BC-890F-42F5-A4AF-63853BC635BA}"/>
              </a:ext>
            </a:extLst>
          </p:cNvPr>
          <p:cNvSpPr txBox="1"/>
          <p:nvPr/>
        </p:nvSpPr>
        <p:spPr>
          <a:xfrm>
            <a:off x="6992676" y="2146591"/>
            <a:ext cx="41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58756B-473C-4F4A-BECC-69E5BF83ADA7}"/>
              </a:ext>
            </a:extLst>
          </p:cNvPr>
          <p:cNvSpPr txBox="1"/>
          <p:nvPr/>
        </p:nvSpPr>
        <p:spPr>
          <a:xfrm>
            <a:off x="7284876" y="2469980"/>
            <a:ext cx="353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Microsoft Excel 2016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RStudio Version 1.2.5033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 Programming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Library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ProtR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Library e1071 1.7-2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BA80D-9E33-49E0-9D0B-594D7A788EF0}"/>
              </a:ext>
            </a:extLst>
          </p:cNvPr>
          <p:cNvSpPr txBox="1"/>
          <p:nvPr/>
        </p:nvSpPr>
        <p:spPr>
          <a:xfrm>
            <a:off x="7864474" y="16975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Software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/>
      <p:bldP spid="58" grpId="0"/>
      <p:bldP spid="63" grpId="0" animBg="1"/>
      <p:bldP spid="64" grpId="0" animBg="1"/>
      <p:bldP spid="6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4753D-2C12-40A4-B04B-01DEA0699019}"/>
              </a:ext>
            </a:extLst>
          </p:cNvPr>
          <p:cNvSpPr/>
          <p:nvPr/>
        </p:nvSpPr>
        <p:spPr>
          <a:xfrm>
            <a:off x="4914900" y="1566030"/>
            <a:ext cx="2362200" cy="5833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r>
              <a:rPr lang="en-US" sz="1400" dirty="0"/>
              <a:t> Data</a:t>
            </a:r>
            <a:endParaRPr lang="en-ID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F8E2B-ED81-4D41-9B3D-399880FFA0C2}"/>
              </a:ext>
            </a:extLst>
          </p:cNvPr>
          <p:cNvSpPr/>
          <p:nvPr/>
        </p:nvSpPr>
        <p:spPr>
          <a:xfrm>
            <a:off x="1060129" y="2685239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Amino Acid Composition</a:t>
            </a:r>
            <a:endParaRPr lang="en-ID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73D06-42A7-4FA7-B9A4-9162E60FD8AF}"/>
              </a:ext>
            </a:extLst>
          </p:cNvPr>
          <p:cNvSpPr/>
          <p:nvPr/>
        </p:nvSpPr>
        <p:spPr>
          <a:xfrm>
            <a:off x="8645494" y="2679185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 err="1"/>
              <a:t>Kombinasi</a:t>
            </a:r>
            <a:r>
              <a:rPr lang="en-US" sz="1400" dirty="0"/>
              <a:t> AAC,DC,TC</a:t>
            </a:r>
            <a:endParaRPr lang="en-ID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8508F4-F01C-448B-B6DC-54935B44697E}"/>
              </a:ext>
            </a:extLst>
          </p:cNvPr>
          <p:cNvSpPr/>
          <p:nvPr/>
        </p:nvSpPr>
        <p:spPr>
          <a:xfrm>
            <a:off x="6117039" y="2679185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Tripeptide Composition</a:t>
            </a:r>
            <a:endParaRPr lang="en-ID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70EB29-CE75-41E1-A6A2-388297CEF03C}"/>
              </a:ext>
            </a:extLst>
          </p:cNvPr>
          <p:cNvSpPr/>
          <p:nvPr/>
        </p:nvSpPr>
        <p:spPr>
          <a:xfrm>
            <a:off x="3588584" y="2685237"/>
            <a:ext cx="2362200" cy="583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Ekstraksi</a:t>
            </a:r>
            <a:r>
              <a:rPr lang="en-US" sz="1400" dirty="0"/>
              <a:t> Fitur</a:t>
            </a:r>
          </a:p>
          <a:p>
            <a:pPr algn="ctr"/>
            <a:r>
              <a:rPr lang="en-US" sz="1400" dirty="0"/>
              <a:t>Dipeptide Composition</a:t>
            </a:r>
            <a:endParaRPr lang="en-ID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430C3F-4189-4192-B6A6-624254BA4E94}"/>
              </a:ext>
            </a:extLst>
          </p:cNvPr>
          <p:cNvSpPr/>
          <p:nvPr/>
        </p:nvSpPr>
        <p:spPr>
          <a:xfrm>
            <a:off x="1060129" y="3770872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667DDA-D819-461D-A793-4B84BCEE3DFC}"/>
              </a:ext>
            </a:extLst>
          </p:cNvPr>
          <p:cNvSpPr/>
          <p:nvPr/>
        </p:nvSpPr>
        <p:spPr>
          <a:xfrm>
            <a:off x="8645494" y="3764818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A0E8C3-D3F3-4B3F-9A21-1F4F96E3AEE6}"/>
              </a:ext>
            </a:extLst>
          </p:cNvPr>
          <p:cNvSpPr/>
          <p:nvPr/>
        </p:nvSpPr>
        <p:spPr>
          <a:xfrm>
            <a:off x="6117039" y="3764818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F6F7ED-5068-4E0B-9F5B-91881D770006}"/>
              </a:ext>
            </a:extLst>
          </p:cNvPr>
          <p:cNvSpPr/>
          <p:nvPr/>
        </p:nvSpPr>
        <p:spPr>
          <a:xfrm>
            <a:off x="3588584" y="3770870"/>
            <a:ext cx="2362200" cy="583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Klasifikasi</a:t>
            </a:r>
            <a:r>
              <a:rPr lang="en-US" sz="1400" dirty="0"/>
              <a:t> SVM Gaussian</a:t>
            </a:r>
            <a:endParaRPr lang="en-ID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06771B-9F61-46B4-9BAE-250A67685AE5}"/>
              </a:ext>
            </a:extLst>
          </p:cNvPr>
          <p:cNvSpPr/>
          <p:nvPr/>
        </p:nvSpPr>
        <p:spPr>
          <a:xfrm>
            <a:off x="1060129" y="4843805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4D0DAA-2796-4CC6-BDD4-A56D3E6FE248}"/>
              </a:ext>
            </a:extLst>
          </p:cNvPr>
          <p:cNvSpPr/>
          <p:nvPr/>
        </p:nvSpPr>
        <p:spPr>
          <a:xfrm>
            <a:off x="8645494" y="4837751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EA79E0-C990-402B-9587-82089B809A64}"/>
              </a:ext>
            </a:extLst>
          </p:cNvPr>
          <p:cNvSpPr/>
          <p:nvPr/>
        </p:nvSpPr>
        <p:spPr>
          <a:xfrm>
            <a:off x="6117039" y="4837751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85FF51-73D0-4019-B5DE-0E56DF78ED70}"/>
              </a:ext>
            </a:extLst>
          </p:cNvPr>
          <p:cNvSpPr/>
          <p:nvPr/>
        </p:nvSpPr>
        <p:spPr>
          <a:xfrm>
            <a:off x="3588584" y="4843803"/>
            <a:ext cx="2362200" cy="5833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Evaluasi</a:t>
            </a:r>
            <a:endParaRPr lang="en-ID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E3B4AA-3D7B-44A2-8E25-63E656AFC56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3900690" y="489929"/>
            <a:ext cx="535850" cy="3854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4EBDE66-408F-446E-BA29-8AB50DB43ADD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5400000">
            <a:off x="5164918" y="1754155"/>
            <a:ext cx="535848" cy="132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6901A7C-36DE-43A0-874F-25A761C0BE75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6432171" y="1813217"/>
            <a:ext cx="529796" cy="120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CFC74F-DF5B-4FD7-9A9C-823AC4BE470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7696399" y="548990"/>
            <a:ext cx="529796" cy="373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4D3076-21A1-43F1-9AD0-7CDC3BDABB47}"/>
              </a:ext>
            </a:extLst>
          </p:cNvPr>
          <p:cNvCxnSpPr>
            <a:stCxn id="9" idx="2"/>
          </p:cNvCxnSpPr>
          <p:nvPr/>
        </p:nvCxnSpPr>
        <p:spPr>
          <a:xfrm>
            <a:off x="2241229" y="3268598"/>
            <a:ext cx="0" cy="496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DECE73-B1F2-4D83-98A7-98EC5686546C}"/>
              </a:ext>
            </a:extLst>
          </p:cNvPr>
          <p:cNvCxnSpPr/>
          <p:nvPr/>
        </p:nvCxnSpPr>
        <p:spPr>
          <a:xfrm>
            <a:off x="4769684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39E4-1585-4A30-B9AE-96143C1816F3}"/>
              </a:ext>
            </a:extLst>
          </p:cNvPr>
          <p:cNvCxnSpPr>
            <a:endCxn id="19" idx="0"/>
          </p:cNvCxnSpPr>
          <p:nvPr/>
        </p:nvCxnSpPr>
        <p:spPr>
          <a:xfrm>
            <a:off x="7298139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03D93F-011A-423F-A825-165329C26AA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9826594" y="3262544"/>
            <a:ext cx="0" cy="502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44CFA4-8F93-49ED-84F0-43B33939524D}"/>
              </a:ext>
            </a:extLst>
          </p:cNvPr>
          <p:cNvCxnSpPr>
            <a:endCxn id="25" idx="0"/>
          </p:cNvCxnSpPr>
          <p:nvPr/>
        </p:nvCxnSpPr>
        <p:spPr>
          <a:xfrm>
            <a:off x="2241229" y="4348177"/>
            <a:ext cx="0" cy="49562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46CF0-12B0-4D04-B3C4-F3AA45549485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>
            <a:off x="4769684" y="4354229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CC3826-9E4C-4ED3-9892-5091A19DA21B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7298139" y="4348177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8C23A8-624F-4D44-9456-FE9AF58C6225}"/>
              </a:ext>
            </a:extLst>
          </p:cNvPr>
          <p:cNvCxnSpPr/>
          <p:nvPr/>
        </p:nvCxnSpPr>
        <p:spPr>
          <a:xfrm>
            <a:off x="9826594" y="4348177"/>
            <a:ext cx="0" cy="48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3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F47D56B-975A-40AB-A1C6-F6C0CD4B73A6}"/>
              </a:ext>
            </a:extLst>
          </p:cNvPr>
          <p:cNvSpPr/>
          <p:nvPr/>
        </p:nvSpPr>
        <p:spPr>
          <a:xfrm>
            <a:off x="1128616" y="1375340"/>
            <a:ext cx="2637670" cy="2637669"/>
          </a:xfrm>
          <a:custGeom>
            <a:avLst/>
            <a:gdLst>
              <a:gd name="connsiteX0" fmla="*/ 949071 w 1781175"/>
              <a:gd name="connsiteY0" fmla="*/ 29432 h 1781175"/>
              <a:gd name="connsiteX1" fmla="*/ 1760887 w 1781175"/>
              <a:gd name="connsiteY1" fmla="*/ 841248 h 1781175"/>
              <a:gd name="connsiteX2" fmla="*/ 1760887 w 1781175"/>
              <a:gd name="connsiteY2" fmla="*/ 948976 h 1781175"/>
              <a:gd name="connsiteX3" fmla="*/ 949071 w 1781175"/>
              <a:gd name="connsiteY3" fmla="*/ 1760792 h 1781175"/>
              <a:gd name="connsiteX4" fmla="*/ 841343 w 1781175"/>
              <a:gd name="connsiteY4" fmla="*/ 1760792 h 1781175"/>
              <a:gd name="connsiteX5" fmla="*/ 29432 w 1781175"/>
              <a:gd name="connsiteY5" fmla="*/ 949071 h 1781175"/>
              <a:gd name="connsiteX6" fmla="*/ 29432 w 1781175"/>
              <a:gd name="connsiteY6" fmla="*/ 841343 h 1781175"/>
              <a:gd name="connsiteX7" fmla="*/ 841248 w 1781175"/>
              <a:gd name="connsiteY7" fmla="*/ 29432 h 1781175"/>
              <a:gd name="connsiteX8" fmla="*/ 949071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9071" y="29432"/>
                </a:moveTo>
                <a:lnTo>
                  <a:pt x="1760887" y="841248"/>
                </a:lnTo>
                <a:cubicBezTo>
                  <a:pt x="1790605" y="870966"/>
                  <a:pt x="1790605" y="919258"/>
                  <a:pt x="1760887" y="948976"/>
                </a:cubicBezTo>
                <a:lnTo>
                  <a:pt x="949071" y="1760792"/>
                </a:lnTo>
                <a:cubicBezTo>
                  <a:pt x="919353" y="1790510"/>
                  <a:pt x="871061" y="1790510"/>
                  <a:pt x="841343" y="1760792"/>
                </a:cubicBezTo>
                <a:lnTo>
                  <a:pt x="29432" y="949071"/>
                </a:lnTo>
                <a:cubicBezTo>
                  <a:pt x="-286" y="919353"/>
                  <a:pt x="-286" y="871061"/>
                  <a:pt x="29432" y="841343"/>
                </a:cubicBezTo>
                <a:lnTo>
                  <a:pt x="841248" y="29432"/>
                </a:lnTo>
                <a:cubicBezTo>
                  <a:pt x="871061" y="-286"/>
                  <a:pt x="919258" y="-286"/>
                  <a:pt x="949071" y="29432"/>
                </a:cubicBezTo>
                <a:close/>
              </a:path>
            </a:pathLst>
          </a:custGeom>
          <a:solidFill>
            <a:srgbClr val="F74F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FC6016C-1F0D-4367-85E5-40D81238A5CE}"/>
              </a:ext>
            </a:extLst>
          </p:cNvPr>
          <p:cNvSpPr/>
          <p:nvPr/>
        </p:nvSpPr>
        <p:spPr>
          <a:xfrm>
            <a:off x="4068984" y="1375358"/>
            <a:ext cx="2637670" cy="2637669"/>
          </a:xfrm>
          <a:custGeom>
            <a:avLst/>
            <a:gdLst>
              <a:gd name="connsiteX0" fmla="*/ 948976 w 1781175"/>
              <a:gd name="connsiteY0" fmla="*/ 29420 h 1781175"/>
              <a:gd name="connsiteX1" fmla="*/ 1760792 w 1781175"/>
              <a:gd name="connsiteY1" fmla="*/ 841236 h 1781175"/>
              <a:gd name="connsiteX2" fmla="*/ 1760792 w 1781175"/>
              <a:gd name="connsiteY2" fmla="*/ 948964 h 1781175"/>
              <a:gd name="connsiteX3" fmla="*/ 948976 w 1781175"/>
              <a:gd name="connsiteY3" fmla="*/ 1760780 h 1781175"/>
              <a:gd name="connsiteX4" fmla="*/ 841248 w 1781175"/>
              <a:gd name="connsiteY4" fmla="*/ 1760780 h 1781175"/>
              <a:gd name="connsiteX5" fmla="*/ 29432 w 1781175"/>
              <a:gd name="connsiteY5" fmla="*/ 949059 h 1781175"/>
              <a:gd name="connsiteX6" fmla="*/ 29432 w 1781175"/>
              <a:gd name="connsiteY6" fmla="*/ 841331 h 1781175"/>
              <a:gd name="connsiteX7" fmla="*/ 841248 w 1781175"/>
              <a:gd name="connsiteY7" fmla="*/ 29516 h 1781175"/>
              <a:gd name="connsiteX8" fmla="*/ 948976 w 1781175"/>
              <a:gd name="connsiteY8" fmla="*/ 2942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420"/>
                </a:moveTo>
                <a:lnTo>
                  <a:pt x="1760792" y="841236"/>
                </a:lnTo>
                <a:cubicBezTo>
                  <a:pt x="1790510" y="870954"/>
                  <a:pt x="1790510" y="919246"/>
                  <a:pt x="1760792" y="948964"/>
                </a:cubicBezTo>
                <a:lnTo>
                  <a:pt x="948976" y="1760780"/>
                </a:lnTo>
                <a:cubicBezTo>
                  <a:pt x="919258" y="1790498"/>
                  <a:pt x="870966" y="1790498"/>
                  <a:pt x="841248" y="1760780"/>
                </a:cubicBezTo>
                <a:lnTo>
                  <a:pt x="29432" y="949059"/>
                </a:lnTo>
                <a:cubicBezTo>
                  <a:pt x="-286" y="919341"/>
                  <a:pt x="-286" y="871049"/>
                  <a:pt x="29432" y="841331"/>
                </a:cubicBezTo>
                <a:lnTo>
                  <a:pt x="841248" y="29516"/>
                </a:lnTo>
                <a:cubicBezTo>
                  <a:pt x="870966" y="-298"/>
                  <a:pt x="919258" y="-298"/>
                  <a:pt x="948976" y="29420"/>
                </a:cubicBezTo>
                <a:close/>
              </a:path>
            </a:pathLst>
          </a:custGeom>
          <a:solidFill>
            <a:srgbClr val="4AD29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B8785B0-250C-4D9F-A72B-4FA03B4D7D17}"/>
              </a:ext>
            </a:extLst>
          </p:cNvPr>
          <p:cNvSpPr/>
          <p:nvPr/>
        </p:nvSpPr>
        <p:spPr>
          <a:xfrm>
            <a:off x="5521959" y="2825952"/>
            <a:ext cx="2637670" cy="2637669"/>
          </a:xfrm>
          <a:custGeom>
            <a:avLst/>
            <a:gdLst>
              <a:gd name="connsiteX0" fmla="*/ 948976 w 1781175"/>
              <a:gd name="connsiteY0" fmla="*/ 29504 h 1781175"/>
              <a:gd name="connsiteX1" fmla="*/ 1760791 w 1781175"/>
              <a:gd name="connsiteY1" fmla="*/ 841319 h 1781175"/>
              <a:gd name="connsiteX2" fmla="*/ 1760791 w 1781175"/>
              <a:gd name="connsiteY2" fmla="*/ 949047 h 1781175"/>
              <a:gd name="connsiteX3" fmla="*/ 948976 w 1781175"/>
              <a:gd name="connsiteY3" fmla="*/ 1760863 h 1781175"/>
              <a:gd name="connsiteX4" fmla="*/ 841248 w 1781175"/>
              <a:gd name="connsiteY4" fmla="*/ 1760863 h 1781175"/>
              <a:gd name="connsiteX5" fmla="*/ 29432 w 1781175"/>
              <a:gd name="connsiteY5" fmla="*/ 949047 h 1781175"/>
              <a:gd name="connsiteX6" fmla="*/ 29432 w 1781175"/>
              <a:gd name="connsiteY6" fmla="*/ 841319 h 1781175"/>
              <a:gd name="connsiteX7" fmla="*/ 841248 w 1781175"/>
              <a:gd name="connsiteY7" fmla="*/ 29504 h 1781175"/>
              <a:gd name="connsiteX8" fmla="*/ 948976 w 1781175"/>
              <a:gd name="connsiteY8" fmla="*/ 29504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504"/>
                </a:moveTo>
                <a:lnTo>
                  <a:pt x="1760791" y="841319"/>
                </a:lnTo>
                <a:cubicBezTo>
                  <a:pt x="1790510" y="871037"/>
                  <a:pt x="1790510" y="919329"/>
                  <a:pt x="1760791" y="949047"/>
                </a:cubicBezTo>
                <a:lnTo>
                  <a:pt x="948976" y="1760863"/>
                </a:lnTo>
                <a:cubicBezTo>
                  <a:pt x="919258" y="1790581"/>
                  <a:pt x="870966" y="1790581"/>
                  <a:pt x="841248" y="1760863"/>
                </a:cubicBezTo>
                <a:lnTo>
                  <a:pt x="29432" y="949047"/>
                </a:lnTo>
                <a:cubicBezTo>
                  <a:pt x="-286" y="919329"/>
                  <a:pt x="-286" y="871037"/>
                  <a:pt x="29432" y="841319"/>
                </a:cubicBezTo>
                <a:lnTo>
                  <a:pt x="841248" y="29504"/>
                </a:lnTo>
                <a:cubicBezTo>
                  <a:pt x="870966" y="-310"/>
                  <a:pt x="919258" y="-310"/>
                  <a:pt x="948976" y="29504"/>
                </a:cubicBezTo>
                <a:close/>
              </a:path>
            </a:pathLst>
          </a:custGeom>
          <a:solidFill>
            <a:srgbClr val="1677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AD55923-BF4A-44A1-BAE0-F1F85508C0D9}"/>
              </a:ext>
            </a:extLst>
          </p:cNvPr>
          <p:cNvSpPr/>
          <p:nvPr/>
        </p:nvSpPr>
        <p:spPr>
          <a:xfrm>
            <a:off x="6974828" y="1378302"/>
            <a:ext cx="2637670" cy="2637669"/>
          </a:xfrm>
          <a:custGeom>
            <a:avLst/>
            <a:gdLst>
              <a:gd name="connsiteX0" fmla="*/ 949047 w 1781175"/>
              <a:gd name="connsiteY0" fmla="*/ 29432 h 1781175"/>
              <a:gd name="connsiteX1" fmla="*/ 1760863 w 1781175"/>
              <a:gd name="connsiteY1" fmla="*/ 841248 h 1781175"/>
              <a:gd name="connsiteX2" fmla="*/ 1760863 w 1781175"/>
              <a:gd name="connsiteY2" fmla="*/ 948976 h 1781175"/>
              <a:gd name="connsiteX3" fmla="*/ 949047 w 1781175"/>
              <a:gd name="connsiteY3" fmla="*/ 1760792 h 1781175"/>
              <a:gd name="connsiteX4" fmla="*/ 841319 w 1781175"/>
              <a:gd name="connsiteY4" fmla="*/ 1760792 h 1781175"/>
              <a:gd name="connsiteX5" fmla="*/ 29504 w 1781175"/>
              <a:gd name="connsiteY5" fmla="*/ 948976 h 1781175"/>
              <a:gd name="connsiteX6" fmla="*/ 29504 w 1781175"/>
              <a:gd name="connsiteY6" fmla="*/ 841248 h 1781175"/>
              <a:gd name="connsiteX7" fmla="*/ 841319 w 1781175"/>
              <a:gd name="connsiteY7" fmla="*/ 29432 h 1781175"/>
              <a:gd name="connsiteX8" fmla="*/ 949047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9047" y="29432"/>
                </a:moveTo>
                <a:lnTo>
                  <a:pt x="1760863" y="841248"/>
                </a:lnTo>
                <a:cubicBezTo>
                  <a:pt x="1790581" y="870966"/>
                  <a:pt x="1790581" y="919258"/>
                  <a:pt x="1760863" y="948976"/>
                </a:cubicBezTo>
                <a:lnTo>
                  <a:pt x="949047" y="1760792"/>
                </a:lnTo>
                <a:cubicBezTo>
                  <a:pt x="919329" y="1790510"/>
                  <a:pt x="871038" y="1790510"/>
                  <a:pt x="841319" y="1760792"/>
                </a:cubicBezTo>
                <a:lnTo>
                  <a:pt x="29504" y="948976"/>
                </a:lnTo>
                <a:cubicBezTo>
                  <a:pt x="-310" y="919258"/>
                  <a:pt x="-310" y="870966"/>
                  <a:pt x="29504" y="841248"/>
                </a:cubicBezTo>
                <a:lnTo>
                  <a:pt x="841319" y="29432"/>
                </a:lnTo>
                <a:cubicBezTo>
                  <a:pt x="871038" y="-286"/>
                  <a:pt x="919329" y="-286"/>
                  <a:pt x="949047" y="29432"/>
                </a:cubicBezTo>
                <a:close/>
              </a:path>
            </a:pathLst>
          </a:custGeom>
          <a:solidFill>
            <a:srgbClr val="787FE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77B9EDB-36B4-4D3E-9CAE-D62F7E193D4B}"/>
              </a:ext>
            </a:extLst>
          </p:cNvPr>
          <p:cNvSpPr/>
          <p:nvPr/>
        </p:nvSpPr>
        <p:spPr>
          <a:xfrm>
            <a:off x="2607404" y="2820134"/>
            <a:ext cx="2637670" cy="2637669"/>
          </a:xfrm>
          <a:custGeom>
            <a:avLst/>
            <a:gdLst>
              <a:gd name="connsiteX0" fmla="*/ 948976 w 1781175"/>
              <a:gd name="connsiteY0" fmla="*/ 29432 h 1781175"/>
              <a:gd name="connsiteX1" fmla="*/ 1760792 w 1781175"/>
              <a:gd name="connsiteY1" fmla="*/ 841248 h 1781175"/>
              <a:gd name="connsiteX2" fmla="*/ 1760792 w 1781175"/>
              <a:gd name="connsiteY2" fmla="*/ 948976 h 1781175"/>
              <a:gd name="connsiteX3" fmla="*/ 948976 w 1781175"/>
              <a:gd name="connsiteY3" fmla="*/ 1760792 h 1781175"/>
              <a:gd name="connsiteX4" fmla="*/ 841248 w 1781175"/>
              <a:gd name="connsiteY4" fmla="*/ 1760792 h 1781175"/>
              <a:gd name="connsiteX5" fmla="*/ 29432 w 1781175"/>
              <a:gd name="connsiteY5" fmla="*/ 948976 h 1781175"/>
              <a:gd name="connsiteX6" fmla="*/ 29432 w 1781175"/>
              <a:gd name="connsiteY6" fmla="*/ 841248 h 1781175"/>
              <a:gd name="connsiteX7" fmla="*/ 841248 w 1781175"/>
              <a:gd name="connsiteY7" fmla="*/ 29432 h 1781175"/>
              <a:gd name="connsiteX8" fmla="*/ 948976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432"/>
                </a:moveTo>
                <a:lnTo>
                  <a:pt x="1760792" y="841248"/>
                </a:lnTo>
                <a:cubicBezTo>
                  <a:pt x="1790510" y="871061"/>
                  <a:pt x="1790510" y="919258"/>
                  <a:pt x="1760792" y="948976"/>
                </a:cubicBezTo>
                <a:lnTo>
                  <a:pt x="948976" y="1760792"/>
                </a:lnTo>
                <a:cubicBezTo>
                  <a:pt x="919258" y="1790510"/>
                  <a:pt x="870966" y="1790510"/>
                  <a:pt x="841248" y="1760792"/>
                </a:cubicBezTo>
                <a:lnTo>
                  <a:pt x="29432" y="948976"/>
                </a:lnTo>
                <a:cubicBezTo>
                  <a:pt x="-286" y="919162"/>
                  <a:pt x="-286" y="870966"/>
                  <a:pt x="29432" y="841248"/>
                </a:cubicBezTo>
                <a:lnTo>
                  <a:pt x="841248" y="29432"/>
                </a:lnTo>
                <a:cubicBezTo>
                  <a:pt x="870966" y="-286"/>
                  <a:pt x="919258" y="-286"/>
                  <a:pt x="948976" y="29432"/>
                </a:cubicBezTo>
                <a:close/>
              </a:path>
            </a:pathLst>
          </a:custGeom>
          <a:solidFill>
            <a:srgbClr val="F9A42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13205C5-FE0D-46C5-AA46-9360279505B2}"/>
              </a:ext>
            </a:extLst>
          </p:cNvPr>
          <p:cNvSpPr/>
          <p:nvPr/>
        </p:nvSpPr>
        <p:spPr>
          <a:xfrm>
            <a:off x="8420856" y="2835967"/>
            <a:ext cx="2637670" cy="2637669"/>
          </a:xfrm>
          <a:custGeom>
            <a:avLst/>
            <a:gdLst>
              <a:gd name="connsiteX0" fmla="*/ 948976 w 1781175"/>
              <a:gd name="connsiteY0" fmla="*/ 29504 h 1781175"/>
              <a:gd name="connsiteX1" fmla="*/ 1760791 w 1781175"/>
              <a:gd name="connsiteY1" fmla="*/ 841320 h 1781175"/>
              <a:gd name="connsiteX2" fmla="*/ 1760791 w 1781175"/>
              <a:gd name="connsiteY2" fmla="*/ 949047 h 1781175"/>
              <a:gd name="connsiteX3" fmla="*/ 948976 w 1781175"/>
              <a:gd name="connsiteY3" fmla="*/ 1760863 h 1781175"/>
              <a:gd name="connsiteX4" fmla="*/ 841248 w 1781175"/>
              <a:gd name="connsiteY4" fmla="*/ 1760863 h 1781175"/>
              <a:gd name="connsiteX5" fmla="*/ 29432 w 1781175"/>
              <a:gd name="connsiteY5" fmla="*/ 949047 h 1781175"/>
              <a:gd name="connsiteX6" fmla="*/ 29432 w 1781175"/>
              <a:gd name="connsiteY6" fmla="*/ 841320 h 1781175"/>
              <a:gd name="connsiteX7" fmla="*/ 841248 w 1781175"/>
              <a:gd name="connsiteY7" fmla="*/ 29504 h 1781175"/>
              <a:gd name="connsiteX8" fmla="*/ 948976 w 1781175"/>
              <a:gd name="connsiteY8" fmla="*/ 29504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504"/>
                </a:moveTo>
                <a:lnTo>
                  <a:pt x="1760791" y="841320"/>
                </a:lnTo>
                <a:cubicBezTo>
                  <a:pt x="1790509" y="871037"/>
                  <a:pt x="1790509" y="919329"/>
                  <a:pt x="1760791" y="949047"/>
                </a:cubicBezTo>
                <a:lnTo>
                  <a:pt x="948976" y="1760863"/>
                </a:lnTo>
                <a:cubicBezTo>
                  <a:pt x="919258" y="1790581"/>
                  <a:pt x="870966" y="1790581"/>
                  <a:pt x="841248" y="1760863"/>
                </a:cubicBezTo>
                <a:lnTo>
                  <a:pt x="29432" y="949047"/>
                </a:lnTo>
                <a:cubicBezTo>
                  <a:pt x="-286" y="919329"/>
                  <a:pt x="-286" y="871037"/>
                  <a:pt x="29432" y="841320"/>
                </a:cubicBezTo>
                <a:lnTo>
                  <a:pt x="841248" y="29504"/>
                </a:lnTo>
                <a:cubicBezTo>
                  <a:pt x="870966" y="-310"/>
                  <a:pt x="919258" y="-310"/>
                  <a:pt x="948976" y="2950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BDE6DAB-3FC6-403E-8A1E-E7788BD30FDB}"/>
              </a:ext>
            </a:extLst>
          </p:cNvPr>
          <p:cNvGrpSpPr/>
          <p:nvPr/>
        </p:nvGrpSpPr>
        <p:grpSpPr>
          <a:xfrm>
            <a:off x="5265462" y="1683751"/>
            <a:ext cx="263338" cy="2701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4AD9219-D683-4E80-B64E-66916864A8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8928D35-471C-4E13-869B-C5FD217BB6A2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DF9CEC1-F02F-493C-8A8E-6D7FB7853C8E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20A1172-1105-49E1-817E-EF034CE0CCFC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0D14B06-B6F4-4D79-960C-31A3D5526DD2}"/>
              </a:ext>
            </a:extLst>
          </p:cNvPr>
          <p:cNvGrpSpPr/>
          <p:nvPr/>
        </p:nvGrpSpPr>
        <p:grpSpPr>
          <a:xfrm>
            <a:off x="6701462" y="3171686"/>
            <a:ext cx="273366" cy="27336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654C0CA-15B0-43A0-9C34-43A0F6AA25F1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B138F96-B2D9-4A52-9940-BD05ED8A5BA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3EAA2D6-41AD-44AD-8738-97FA71E299C1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38F7483-4ADE-4634-ADA4-07D7D358CF2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C40FB5-7886-4A0C-93BE-F9C3DB677B27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92B39D4-86B8-4724-893F-E21500819231}"/>
              </a:ext>
            </a:extLst>
          </p:cNvPr>
          <p:cNvSpPr/>
          <p:nvPr/>
        </p:nvSpPr>
        <p:spPr>
          <a:xfrm>
            <a:off x="9619676" y="3171685"/>
            <a:ext cx="240030" cy="273366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A667D2-72F4-44D3-A29A-A1F6B6B27DEB}"/>
              </a:ext>
            </a:extLst>
          </p:cNvPr>
          <p:cNvGrpSpPr/>
          <p:nvPr/>
        </p:nvGrpSpPr>
        <p:grpSpPr>
          <a:xfrm>
            <a:off x="8172795" y="1687902"/>
            <a:ext cx="273166" cy="261830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F031295-4E89-44AD-8E8C-852CC22744E9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2A8CB24-2465-472F-A1DB-4E8D195A2873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2FF7E3-AAFF-4099-BF46-0C134B7CA166}"/>
              </a:ext>
            </a:extLst>
          </p:cNvPr>
          <p:cNvSpPr/>
          <p:nvPr/>
        </p:nvSpPr>
        <p:spPr>
          <a:xfrm>
            <a:off x="1512448" y="2609303"/>
            <a:ext cx="185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COVID -19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53C3C7-96EB-482E-AD24-4973F92375E1}"/>
              </a:ext>
            </a:extLst>
          </p:cNvPr>
          <p:cNvSpPr/>
          <p:nvPr/>
        </p:nvSpPr>
        <p:spPr>
          <a:xfrm>
            <a:off x="4457719" y="2600618"/>
            <a:ext cx="185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Presensi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741B39-9B88-4CC9-8DE5-0DA56C513B6C}"/>
              </a:ext>
            </a:extLst>
          </p:cNvPr>
          <p:cNvSpPr/>
          <p:nvPr/>
        </p:nvSpPr>
        <p:spPr>
          <a:xfrm>
            <a:off x="7391351" y="2618649"/>
            <a:ext cx="185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WFH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BD6BE6-D1B2-4886-AF20-AAD59A76FD4E}"/>
              </a:ext>
            </a:extLst>
          </p:cNvPr>
          <p:cNvSpPr/>
          <p:nvPr/>
        </p:nvSpPr>
        <p:spPr>
          <a:xfrm>
            <a:off x="2991837" y="3920842"/>
            <a:ext cx="185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Sumber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Daya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Manusia</a:t>
            </a:r>
            <a:r>
              <a:rPr lang="en-US" altLang="ko-KR" sz="1400" b="1" dirty="0">
                <a:solidFill>
                  <a:schemeClr val="bg1"/>
                </a:solidFill>
              </a:rPr>
              <a:t> ULM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B07D88-AEF6-4EFC-BD22-9EEE10D0AD0D}"/>
              </a:ext>
            </a:extLst>
          </p:cNvPr>
          <p:cNvSpPr/>
          <p:nvPr/>
        </p:nvSpPr>
        <p:spPr>
          <a:xfrm>
            <a:off x="5953458" y="3716131"/>
            <a:ext cx="1851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Peraturan</a:t>
            </a:r>
            <a:r>
              <a:rPr lang="en-US" altLang="ko-KR" sz="1400" b="1" dirty="0">
                <a:solidFill>
                  <a:schemeClr val="bg1"/>
                </a:solidFill>
              </a:rPr>
              <a:t> MENPENRAB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Nomor</a:t>
            </a:r>
            <a:r>
              <a:rPr lang="en-US" altLang="ko-KR" sz="1400" b="1" dirty="0">
                <a:solidFill>
                  <a:schemeClr val="bg1"/>
                </a:solidFill>
              </a:rPr>
              <a:t> 49 </a:t>
            </a:r>
            <a:r>
              <a:rPr lang="en-US" altLang="ko-KR" sz="1400" b="1" dirty="0" err="1">
                <a:solidFill>
                  <a:schemeClr val="bg1"/>
                </a:solidFill>
              </a:rPr>
              <a:t>Tahun</a:t>
            </a:r>
            <a:r>
              <a:rPr lang="en-US" altLang="ko-KR" sz="1400" b="1" dirty="0">
                <a:solidFill>
                  <a:schemeClr val="bg1"/>
                </a:solidFill>
              </a:rPr>
              <a:t> 2020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718B7E-5E25-43DF-BDFE-68F014EA47ED}"/>
              </a:ext>
            </a:extLst>
          </p:cNvPr>
          <p:cNvSpPr/>
          <p:nvPr/>
        </p:nvSpPr>
        <p:spPr>
          <a:xfrm>
            <a:off x="8861654" y="4011821"/>
            <a:ext cx="185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Presensi</a:t>
            </a:r>
            <a:r>
              <a:rPr lang="en-US" altLang="ko-KR" sz="1400" b="1" dirty="0">
                <a:solidFill>
                  <a:schemeClr val="bg1"/>
                </a:solidFill>
              </a:rPr>
              <a:t> Online</a:t>
            </a:r>
          </a:p>
        </p:txBody>
      </p:sp>
      <p:grpSp>
        <p:nvGrpSpPr>
          <p:cNvPr id="65" name="그룹 157">
            <a:extLst>
              <a:ext uri="{FF2B5EF4-FFF2-40B4-BE49-F238E27FC236}">
                <a16:creationId xmlns:a16="http://schemas.microsoft.com/office/drawing/2014/main" id="{B94E9A9B-2E92-4FDB-94CF-5F8A6F766B1A}"/>
              </a:ext>
            </a:extLst>
          </p:cNvPr>
          <p:cNvGrpSpPr/>
          <p:nvPr/>
        </p:nvGrpSpPr>
        <p:grpSpPr>
          <a:xfrm>
            <a:off x="2255636" y="1779480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66" name="자유형: 도형 158">
              <a:extLst>
                <a:ext uri="{FF2B5EF4-FFF2-40B4-BE49-F238E27FC236}">
                  <a16:creationId xmlns:a16="http://schemas.microsoft.com/office/drawing/2014/main" id="{F1E3CB58-6762-4AEF-BA93-DF7CD776B3D1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7" name="자유형: 도형 159">
              <a:extLst>
                <a:ext uri="{FF2B5EF4-FFF2-40B4-BE49-F238E27FC236}">
                  <a16:creationId xmlns:a16="http://schemas.microsoft.com/office/drawing/2014/main" id="{5ECFCBDA-FCB1-41D6-BB3C-ED8FA1E7185B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8" name="자유형: 도형 160">
              <a:extLst>
                <a:ext uri="{FF2B5EF4-FFF2-40B4-BE49-F238E27FC236}">
                  <a16:creationId xmlns:a16="http://schemas.microsoft.com/office/drawing/2014/main" id="{AC54B087-2673-4516-90C5-9C6C4615DD52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9" name="자유형: 도형 161">
              <a:extLst>
                <a:ext uri="{FF2B5EF4-FFF2-40B4-BE49-F238E27FC236}">
                  <a16:creationId xmlns:a16="http://schemas.microsoft.com/office/drawing/2014/main" id="{7EF9F3FF-34DC-4A5D-B644-B6236A84FE96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82" name="그룹 247">
            <a:extLst>
              <a:ext uri="{FF2B5EF4-FFF2-40B4-BE49-F238E27FC236}">
                <a16:creationId xmlns:a16="http://schemas.microsoft.com/office/drawing/2014/main" id="{992084B9-AB7C-480C-8C40-82581C6D12A3}"/>
              </a:ext>
            </a:extLst>
          </p:cNvPr>
          <p:cNvGrpSpPr/>
          <p:nvPr/>
        </p:nvGrpSpPr>
        <p:grpSpPr>
          <a:xfrm>
            <a:off x="3753219" y="3171685"/>
            <a:ext cx="322712" cy="307777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83" name="자유형: 도형 248">
              <a:extLst>
                <a:ext uri="{FF2B5EF4-FFF2-40B4-BE49-F238E27FC236}">
                  <a16:creationId xmlns:a16="http://schemas.microsoft.com/office/drawing/2014/main" id="{AECF77EB-D5E9-42E8-BD6E-B383C9225B9B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4" name="자유형: 도형 249">
              <a:extLst>
                <a:ext uri="{FF2B5EF4-FFF2-40B4-BE49-F238E27FC236}">
                  <a16:creationId xmlns:a16="http://schemas.microsoft.com/office/drawing/2014/main" id="{B2FE4F32-957F-4C04-B263-1E435FC620B8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5" name="자유형: 도형 250">
              <a:extLst>
                <a:ext uri="{FF2B5EF4-FFF2-40B4-BE49-F238E27FC236}">
                  <a16:creationId xmlns:a16="http://schemas.microsoft.com/office/drawing/2014/main" id="{0FF261DA-46E4-41CB-9255-F75B9B0531F7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6" name="자유형: 도형 251">
              <a:extLst>
                <a:ext uri="{FF2B5EF4-FFF2-40B4-BE49-F238E27FC236}">
                  <a16:creationId xmlns:a16="http://schemas.microsoft.com/office/drawing/2014/main" id="{B7371732-E444-4D19-80E7-23617BB73D0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7" name="자유형: 도형 252">
              <a:extLst>
                <a:ext uri="{FF2B5EF4-FFF2-40B4-BE49-F238E27FC236}">
                  <a16:creationId xmlns:a16="http://schemas.microsoft.com/office/drawing/2014/main" id="{4A52A490-CBF2-4FA2-B39D-2B82CC15BD7A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8" name="자유형: 도형 253">
              <a:extLst>
                <a:ext uri="{FF2B5EF4-FFF2-40B4-BE49-F238E27FC236}">
                  <a16:creationId xmlns:a16="http://schemas.microsoft.com/office/drawing/2014/main" id="{DA19BE01-E021-48FB-AB0D-F630A6336E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9" name="자유형: 도형 254">
              <a:extLst>
                <a:ext uri="{FF2B5EF4-FFF2-40B4-BE49-F238E27FC236}">
                  <a16:creationId xmlns:a16="http://schemas.microsoft.com/office/drawing/2014/main" id="{5F265AD7-0A91-4A90-BEF4-46A2DB218722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0" name="자유형: 도형 255">
              <a:extLst>
                <a:ext uri="{FF2B5EF4-FFF2-40B4-BE49-F238E27FC236}">
                  <a16:creationId xmlns:a16="http://schemas.microsoft.com/office/drawing/2014/main" id="{79E669AA-D3B4-4DFD-B901-BAE7CAF7126B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1" name="자유형: 도형 256">
              <a:extLst>
                <a:ext uri="{FF2B5EF4-FFF2-40B4-BE49-F238E27FC236}">
                  <a16:creationId xmlns:a16="http://schemas.microsoft.com/office/drawing/2014/main" id="{0FC1A910-0FA2-4B34-9DDE-C04C5FD23761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2" name="자유형: 도형 257">
              <a:extLst>
                <a:ext uri="{FF2B5EF4-FFF2-40B4-BE49-F238E27FC236}">
                  <a16:creationId xmlns:a16="http://schemas.microsoft.com/office/drawing/2014/main" id="{E65611D0-CE3E-47D4-81F5-30ED7C02BEBB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3" name="자유형: 도형 258">
              <a:extLst>
                <a:ext uri="{FF2B5EF4-FFF2-40B4-BE49-F238E27FC236}">
                  <a16:creationId xmlns:a16="http://schemas.microsoft.com/office/drawing/2014/main" id="{5619A316-725F-445A-9E19-D04DBC11A13D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0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4664-E815-4AB6-873F-05D60F49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09893"/>
              </p:ext>
            </p:extLst>
          </p:nvPr>
        </p:nvGraphicFramePr>
        <p:xfrm>
          <a:off x="1761344" y="1979650"/>
          <a:ext cx="8697565" cy="3199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4832">
                  <a:extLst>
                    <a:ext uri="{9D8B030D-6E8A-4147-A177-3AD203B41FA5}">
                      <a16:colId xmlns:a16="http://schemas.microsoft.com/office/drawing/2014/main" val="555609983"/>
                    </a:ext>
                  </a:extLst>
                </a:gridCol>
                <a:gridCol w="2242733">
                  <a:extLst>
                    <a:ext uri="{9D8B030D-6E8A-4147-A177-3AD203B41FA5}">
                      <a16:colId xmlns:a16="http://schemas.microsoft.com/office/drawing/2014/main" val="547440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73332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51700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1612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90102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5205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104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246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15937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878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7406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9863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6503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92105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4039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690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3645794"/>
                    </a:ext>
                  </a:extLst>
                </a:gridCol>
              </a:tblGrid>
              <a:tr h="454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Kegiatan</a:t>
                      </a:r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III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Bulan</a:t>
                      </a:r>
                      <a:r>
                        <a:rPr lang="en-US" dirty="0"/>
                        <a:t> IV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097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Pengumpulan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93083"/>
                  </a:ext>
                </a:extLst>
              </a:tr>
              <a:tr h="658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Data Mining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93858"/>
                  </a:ext>
                </a:extLst>
              </a:tr>
              <a:tr h="647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Confusion Matrix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508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18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44507-1D2B-4A22-A160-78DE716D1990}"/>
              </a:ext>
            </a:extLst>
          </p:cNvPr>
          <p:cNvSpPr/>
          <p:nvPr/>
        </p:nvSpPr>
        <p:spPr>
          <a:xfrm>
            <a:off x="759731" y="1469922"/>
            <a:ext cx="5075012" cy="517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Antczak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Marta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Kasprzak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Piotr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Lukasiak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Jacek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Blazewicz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alignment of protein-descriptors - a combinatorial model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BMC Bioinformatics, 17(383). https://doi.org/10.1186/s12859-016-1237-9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Azhar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Biomolekul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Karbohidrat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Protein,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Enzim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Padang: UNP Press.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Bekkar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Djemaa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K.,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Alitouche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A. (2013).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Measures for Models Assessment over Imbalanced Data Sets.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Journal of Information Engineering and Applications, 3(10), pp. 27–38.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Drazic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Line M.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Myklebust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Rasmus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Thomas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Arnesen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world of protein acetylation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Biochimica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Biophysica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Acta (BBA) - Proteins and Proteomics, 1864(10), pp. 1372-1401.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Silalahi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Ester Debora Priscila. 2019.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Sequence Protein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S-1, FMIPA UNILA, Lampung.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Jinning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Kai Shao,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Xiatian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Chen,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Ziqian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Zhongjie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Yu, Lynn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Aung, Yin Wang,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Peifeng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Li. 2020.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involvement of post-translational modifications in cardiovascular pathologies: Focus on SUMOylation, neddylation,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succinylation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prenylation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Journal of Molecular and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Celluar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Cardiology, Volume 138, pp. 49-58.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7F5B6-AD6D-47FB-8C34-87038A450474}"/>
              </a:ext>
            </a:extLst>
          </p:cNvPr>
          <p:cNvSpPr/>
          <p:nvPr/>
        </p:nvSpPr>
        <p:spPr>
          <a:xfrm>
            <a:off x="6096000" y="1469922"/>
            <a:ext cx="5588000" cy="496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Keith, D. Green &amp; Sylvie Garneau-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Tsodikova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5.15 - Posttranslational Modification of Proteins. 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Natural Products II, Volume 5, pp. 433-468.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Kurniawan,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Iwan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Protein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S1, FMIPA IPB, Bogor.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Lumbanraja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R., Ester D.P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Silalahi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Kurniawan, &amp; Admi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Syarif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2019a.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Prosiding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Seminar Nasional Sains,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Aplikasinya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Lampung, Indonesia.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Lumbanraja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Favorisen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Wiwit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Mudyaningsih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Bambang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Hermanto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Admi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Syarif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2019b.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Metilasi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Sekuens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Protein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Prosiding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Seminar Nasional Sains,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Aplikasinya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Lampung, Indonesia.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Jumerlyanti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Muhammad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Furqon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Rahayudi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(SVM)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Pengklasifikasian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2(10), pp. 3648-3654.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Rizal,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Reyhan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Achmad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Imron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Sanjaya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Girsang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Apriyadi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Prasetiyo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(SVM)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E-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3(2), pp. 1-4.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12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44507-1D2B-4A22-A160-78DE716D1990}"/>
              </a:ext>
            </a:extLst>
          </p:cNvPr>
          <p:cNvSpPr/>
          <p:nvPr/>
        </p:nvSpPr>
        <p:spPr>
          <a:xfrm>
            <a:off x="600074" y="1320799"/>
            <a:ext cx="5200652" cy="432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Tempola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Firman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Miftah Muhammad, dan Amal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Khairan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KNN dan Naive Bayes pada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Gunung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Berapi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K-Fold Cross Validation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5(5), pp. 577-584.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Wardoyo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Tulus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2012.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Galur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Mencit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Tikus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Sequence DNA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Dynamic Programming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S1, FST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Sanatha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Dharma, Yogyakarta.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Wuyun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Q, Zheng W, Zhang Y,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J, Hu G (2016)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Species-Specific Lysine Acetylation Site Prediction Based on a Large Variety of Features Set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11(5): e0155370. https://doi.org/10.1371/journal.pone.0155370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 N., Dong-Sheng Cao, Min-Feng Zhu, &amp; Qing-Song Xu. 2015.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protr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 package for generating various numerical representation schemes of protein sequences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Bioinformatics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31(11), pp.1857-1859.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 X., Li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 Ding, Ling-Yun Wu,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Guoqin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Fengfeng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Zhou. 2016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Gly-PseAAC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Identifying protein lysine glycation through sequences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Gene, Volume 602, pp. 1-7.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52EFB-59A6-4BBD-A77B-D2E93C5DD865}"/>
              </a:ext>
            </a:extLst>
          </p:cNvPr>
          <p:cNvSpPr/>
          <p:nvPr/>
        </p:nvSpPr>
        <p:spPr>
          <a:xfrm>
            <a:off x="6096000" y="1320799"/>
            <a:ext cx="5800726" cy="368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Sasongko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B. (2016).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Komparasi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Kinerja Model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dan PSO-SVM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Politeknik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Harapan Bersama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2(2), pp. 244–253.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Mushthofa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2013.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Histogram dan PCA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Stoma pada Citra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Penampang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Daun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Freycinetia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Agri-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2(1), pp.20-28.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Hong, Y.,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Yuexia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Xuanchen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Huihui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Gu, Jing Zhang, &amp; Chao Sun. 2020. </a:t>
            </a:r>
            <a:r>
              <a:rPr lang="en-ID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Concise Review: The Regulatory Mechanism of Lysine Acetylation in Mesenchymal Stem Cell Differentiation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Hindawi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Stem Cells International. Volume 2020, 7618506. </a:t>
            </a:r>
            <a:r>
              <a:rPr lang="en-ID" sz="1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https://doi.org/10.1155/2020/7618506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Hou, T.,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Guangyong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Zheng,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Pingyu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Zhang, Jia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Jing Li, Lu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Chaochun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Wei, &amp;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Yixue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Li. 2014.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AceP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Lysine Acetylation Site Prediction Using Logistic Regression Classifiers. </a:t>
            </a:r>
            <a:r>
              <a:rPr lang="en-ID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one. 9. e89575. 10.1371/journal.pone.0089575.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083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877BFB-E467-4D17-BCD7-0FD655A0B807}"/>
              </a:ext>
            </a:extLst>
          </p:cNvPr>
          <p:cNvSpPr/>
          <p:nvPr/>
        </p:nvSpPr>
        <p:spPr>
          <a:xfrm>
            <a:off x="0" y="2162629"/>
            <a:ext cx="12192000" cy="201782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C02FD-3BE3-471A-9C85-CD8492342EF1}"/>
              </a:ext>
            </a:extLst>
          </p:cNvPr>
          <p:cNvSpPr/>
          <p:nvPr/>
        </p:nvSpPr>
        <p:spPr>
          <a:xfrm>
            <a:off x="0" y="2278743"/>
            <a:ext cx="12192000" cy="18120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668083"/>
            <a:ext cx="12192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cs typeface="Arial" pitchFamily="34" charset="0"/>
              </a:rPr>
              <a:t>Terima</a:t>
            </a:r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3EB6F-452C-4A2C-AB12-A6DC7245FE5F}"/>
              </a:ext>
            </a:extLst>
          </p:cNvPr>
          <p:cNvSpPr txBox="1"/>
          <p:nvPr/>
        </p:nvSpPr>
        <p:spPr>
          <a:xfrm>
            <a:off x="3018409" y="3429000"/>
            <a:ext cx="688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ULM?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F10A31-6328-4312-B1C2-A6E9568F41FA}"/>
              </a:ext>
            </a:extLst>
          </p:cNvPr>
          <p:cNvSpPr txBox="1"/>
          <p:nvPr/>
        </p:nvSpPr>
        <p:spPr>
          <a:xfrm>
            <a:off x="1865374" y="3520754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rekapitulasi</a:t>
            </a:r>
            <a:r>
              <a:rPr lang="en-US" dirty="0"/>
              <a:t> dan </a:t>
            </a:r>
            <a:r>
              <a:rPr lang="en-US" dirty="0" err="1"/>
              <a:t>mengkaji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ULM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329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595065FE-9929-4099-B986-C774448A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22" y="2397106"/>
            <a:ext cx="2060492" cy="206049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BBF096F-D4DC-4278-A449-39DAA6D1B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968" y="1130182"/>
            <a:ext cx="2380704" cy="4594339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4A5516D-5F4C-42D2-AC5C-080531AD3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0415" y="1478238"/>
            <a:ext cx="1475758" cy="69611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AE693A0D-0D87-4220-AC39-2D3F2E55B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8294" y="2410159"/>
            <a:ext cx="1475758" cy="6961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6C19CCEB-6A02-437E-9C1F-32CB9F95C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4972" y="3397768"/>
            <a:ext cx="1475758" cy="69611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6331912A-133D-4FCC-B25B-8DD1B694E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8294" y="4385377"/>
            <a:ext cx="1475758" cy="69611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9A0444B-71B1-4461-8F1D-96A0A8A791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0415" y="5317296"/>
            <a:ext cx="1475758" cy="69611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DF7A3C1-9152-45DA-A15D-9330C1577FAD}"/>
              </a:ext>
            </a:extLst>
          </p:cNvPr>
          <p:cNvSpPr/>
          <p:nvPr/>
        </p:nvSpPr>
        <p:spPr>
          <a:xfrm>
            <a:off x="4825395" y="1095376"/>
            <a:ext cx="835335" cy="835334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F74F4E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9C40A19-878E-40E8-934D-7E01DF1C00BA}"/>
              </a:ext>
            </a:extLst>
          </p:cNvPr>
          <p:cNvSpPr/>
          <p:nvPr/>
        </p:nvSpPr>
        <p:spPr>
          <a:xfrm>
            <a:off x="5521507" y="2027296"/>
            <a:ext cx="835335" cy="835334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F9A42D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02</a:t>
            </a:r>
            <a:endParaRPr lang="ko-KR" altLang="en-US" dirty="0">
              <a:latin typeface="+mj-lt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7623F-387F-4A28-8299-D5CF8807651F}"/>
              </a:ext>
            </a:extLst>
          </p:cNvPr>
          <p:cNvSpPr/>
          <p:nvPr/>
        </p:nvSpPr>
        <p:spPr>
          <a:xfrm>
            <a:off x="5786030" y="3009685"/>
            <a:ext cx="835335" cy="835334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4AD296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03</a:t>
            </a:r>
            <a:endParaRPr lang="ko-KR" altLang="en-US" dirty="0">
              <a:latin typeface="+mj-lt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517D0A-22F3-4B8F-B6C5-8807506951D5}"/>
              </a:ext>
            </a:extLst>
          </p:cNvPr>
          <p:cNvSpPr/>
          <p:nvPr/>
        </p:nvSpPr>
        <p:spPr>
          <a:xfrm>
            <a:off x="5521507" y="4002515"/>
            <a:ext cx="835335" cy="835334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1677E6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04</a:t>
            </a:r>
            <a:endParaRPr lang="ko-KR" altLang="en-US" dirty="0">
              <a:latin typeface="+mj-lt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D3CA1E-695A-432A-9FB2-1205F69AF375}"/>
              </a:ext>
            </a:extLst>
          </p:cNvPr>
          <p:cNvSpPr/>
          <p:nvPr/>
        </p:nvSpPr>
        <p:spPr>
          <a:xfrm>
            <a:off x="4825395" y="4934434"/>
            <a:ext cx="835335" cy="835334"/>
          </a:xfrm>
          <a:prstGeom prst="ellipse">
            <a:avLst/>
          </a:prstGeom>
          <a:solidFill>
            <a:schemeClr val="bg1"/>
          </a:solidFill>
          <a:ln w="76200" cap="flat">
            <a:solidFill>
              <a:srgbClr val="787FE7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05</a:t>
            </a:r>
            <a:endParaRPr lang="ko-KR" altLang="en-US" dirty="0">
              <a:latin typeface="+mj-lt"/>
            </a:endParaRPr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9347559C-151A-4A38-886B-12F39AEA25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7095" y="2963566"/>
            <a:ext cx="153145" cy="278445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6A313128-B9CB-45A1-8A49-B973FCD652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2467" y="2782577"/>
            <a:ext cx="153145" cy="278445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9BB6B0C5-D388-4D87-8430-365C2CA834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90609" y="3524807"/>
            <a:ext cx="153145" cy="278445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C1E16C36-21D4-450C-949E-0468D27E8A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1531" y="3009685"/>
            <a:ext cx="153145" cy="27844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FECA4103-04C0-473C-B2BE-73C8B50147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03332" y="3185454"/>
            <a:ext cx="153145" cy="278445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639D38E-F0A0-42B8-B44B-401DC2F70B8C}"/>
              </a:ext>
            </a:extLst>
          </p:cNvPr>
          <p:cNvSpPr/>
          <p:nvPr/>
        </p:nvSpPr>
        <p:spPr>
          <a:xfrm>
            <a:off x="6148007" y="1095376"/>
            <a:ext cx="4376331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Mencegah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terjadinya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COVID-19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dikarenakan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bersamaan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6FE1749-2A00-4583-A1AB-DDB9323BF13F}"/>
              </a:ext>
            </a:extLst>
          </p:cNvPr>
          <p:cNvSpPr/>
          <p:nvPr/>
        </p:nvSpPr>
        <p:spPr>
          <a:xfrm>
            <a:off x="6844119" y="2027296"/>
            <a:ext cx="4376331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Sebagai media presensi pegawai selama masa pandemi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79B67B-F087-473A-9C24-6035328D890E}"/>
              </a:ext>
            </a:extLst>
          </p:cNvPr>
          <p:cNvSpPr/>
          <p:nvPr/>
        </p:nvSpPr>
        <p:spPr>
          <a:xfrm>
            <a:off x="7108641" y="3009685"/>
            <a:ext cx="4376331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Meningkatkan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produktivitas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pegawai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485E24-1991-4843-A6E1-02FE6FF6B6FA}"/>
              </a:ext>
            </a:extLst>
          </p:cNvPr>
          <p:cNvSpPr/>
          <p:nvPr/>
        </p:nvSpPr>
        <p:spPr>
          <a:xfrm>
            <a:off x="6844119" y="4002515"/>
            <a:ext cx="4376331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Mempermudah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rekapitulasi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kehadiran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pegawai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FFFBE10-3C54-47AF-8A80-794ECD20B845}"/>
              </a:ext>
            </a:extLst>
          </p:cNvPr>
          <p:cNvSpPr/>
          <p:nvPr/>
        </p:nvSpPr>
        <p:spPr>
          <a:xfrm>
            <a:off x="6148007" y="4934434"/>
            <a:ext cx="4376331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sed do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27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Kajian </a:t>
            </a:r>
            <a:r>
              <a:rPr lang="en-US" dirty="0" err="1"/>
              <a:t>Terdahulu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AB7F73-D1BD-4123-93DF-36A9D00BE56F}"/>
              </a:ext>
            </a:extLst>
          </p:cNvPr>
          <p:cNvGrpSpPr/>
          <p:nvPr/>
        </p:nvGrpSpPr>
        <p:grpSpPr>
          <a:xfrm flipH="1">
            <a:off x="-10166" y="1769942"/>
            <a:ext cx="4120137" cy="1137662"/>
            <a:chOff x="8871437" y="1986229"/>
            <a:chExt cx="3285395" cy="907171"/>
          </a:xfrm>
        </p:grpSpPr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9D571309-4A98-4E53-97C1-FF1A730E1640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8A5807E-2000-4D5E-9DF7-C92FE6727372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B621F6E-B9B5-4667-999F-B8E6B6EBDA05}"/>
              </a:ext>
            </a:extLst>
          </p:cNvPr>
          <p:cNvGrpSpPr/>
          <p:nvPr/>
        </p:nvGrpSpPr>
        <p:grpSpPr>
          <a:xfrm>
            <a:off x="8071859" y="2591583"/>
            <a:ext cx="4120141" cy="1137663"/>
            <a:chOff x="8871437" y="1986229"/>
            <a:chExt cx="3285395" cy="907171"/>
          </a:xfrm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96C9A4F6-8739-445D-AB29-532259529CED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BD840F-B059-4AB2-A4B3-D4BF54A3D56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5348F-039D-42A0-9B0D-DD8F0526BE37}"/>
              </a:ext>
            </a:extLst>
          </p:cNvPr>
          <p:cNvGrpSpPr/>
          <p:nvPr/>
        </p:nvGrpSpPr>
        <p:grpSpPr>
          <a:xfrm>
            <a:off x="4218247" y="1849212"/>
            <a:ext cx="2594207" cy="907171"/>
            <a:chOff x="2113657" y="4283314"/>
            <a:chExt cx="3647460" cy="673514"/>
          </a:xfrm>
          <a:effectLst/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BBB579-CFB5-4471-B14E-E59C4EC62D90}"/>
                </a:ext>
              </a:extLst>
            </p:cNvPr>
            <p:cNvSpPr txBox="1"/>
            <p:nvPr/>
          </p:nvSpPr>
          <p:spPr>
            <a:xfrm>
              <a:off x="2113657" y="4495163"/>
              <a:ext cx="2798754" cy="4616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Favorisen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R.L, Ester D.P.S,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Didik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K., &amp; Admi 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0ADB5-D4CF-47F1-9C3F-184B19AF0BF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0C4D44-3DF5-434C-8842-A3A07B40BCD6}"/>
              </a:ext>
            </a:extLst>
          </p:cNvPr>
          <p:cNvGrpSpPr/>
          <p:nvPr/>
        </p:nvGrpSpPr>
        <p:grpSpPr>
          <a:xfrm>
            <a:off x="5971622" y="2757729"/>
            <a:ext cx="1990576" cy="907171"/>
            <a:chOff x="2113657" y="4283314"/>
            <a:chExt cx="3647460" cy="488848"/>
          </a:xfrm>
          <a:effectLst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E680FD-5C22-438F-AD5F-EE142465E99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Iwan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Kurniawan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A921BE-3420-4414-AB92-26E14506DA1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C94C0C-272F-4725-896A-496F02F98FFE}"/>
              </a:ext>
            </a:extLst>
          </p:cNvPr>
          <p:cNvGrpSpPr/>
          <p:nvPr/>
        </p:nvGrpSpPr>
        <p:grpSpPr>
          <a:xfrm flipH="1">
            <a:off x="-10168" y="3759825"/>
            <a:ext cx="4119873" cy="1137589"/>
            <a:chOff x="8871437" y="1986229"/>
            <a:chExt cx="3285395" cy="907171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67E30F35-FBA2-42C5-A27D-EE341972A8B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D0E175-9212-4F52-9EA3-DDC131E6E13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9D090F-A2C4-4515-8E27-CF4D51677550}"/>
              </a:ext>
            </a:extLst>
          </p:cNvPr>
          <p:cNvGrpSpPr/>
          <p:nvPr/>
        </p:nvGrpSpPr>
        <p:grpSpPr>
          <a:xfrm>
            <a:off x="8072126" y="4820004"/>
            <a:ext cx="4119873" cy="1137589"/>
            <a:chOff x="8871437" y="1986229"/>
            <a:chExt cx="3285395" cy="907171"/>
          </a:xfrm>
        </p:grpSpPr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3118264F-6020-4BD5-9C23-72DDF9DF5CD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0F4382-44BE-4135-B94D-5607A1C241DD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712C6F-EDB9-4A59-B008-EBB2945D7CAF}"/>
              </a:ext>
            </a:extLst>
          </p:cNvPr>
          <p:cNvGrpSpPr/>
          <p:nvPr/>
        </p:nvGrpSpPr>
        <p:grpSpPr>
          <a:xfrm>
            <a:off x="4155290" y="3759824"/>
            <a:ext cx="2594207" cy="907170"/>
            <a:chOff x="2113657" y="4283314"/>
            <a:chExt cx="3647460" cy="673514"/>
          </a:xfrm>
          <a:effectLst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7A65B8-1DDE-4726-A524-8D0E0C74ECFA}"/>
                </a:ext>
              </a:extLst>
            </p:cNvPr>
            <p:cNvSpPr txBox="1"/>
            <p:nvPr/>
          </p:nvSpPr>
          <p:spPr>
            <a:xfrm>
              <a:off x="2113657" y="4495163"/>
              <a:ext cx="2798754" cy="4616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Favorisen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R.L.,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Wiwit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M., Bambang H., &amp; Admi 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2E8A34-A21C-49A2-BC2D-EAD48F3103A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4F47B8-6219-4FDE-9D4B-396BA422C638}"/>
              </a:ext>
            </a:extLst>
          </p:cNvPr>
          <p:cNvGrpSpPr/>
          <p:nvPr/>
        </p:nvGrpSpPr>
        <p:grpSpPr>
          <a:xfrm>
            <a:off x="5367990" y="4854166"/>
            <a:ext cx="2594206" cy="907170"/>
            <a:chOff x="2113658" y="4283314"/>
            <a:chExt cx="3647459" cy="858180"/>
          </a:xfrm>
          <a:effectLst/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DD9F8D-B3EE-4E63-AB18-713EA985C416}"/>
                </a:ext>
              </a:extLst>
            </p:cNvPr>
            <p:cNvSpPr txBox="1"/>
            <p:nvPr/>
          </p:nvSpPr>
          <p:spPr>
            <a:xfrm>
              <a:off x="2962356" y="4495163"/>
              <a:ext cx="2798755" cy="64633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Yan Xu, Li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Jun Ding, Ling-Yun Wu,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Guoqin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Mai,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Fengfeng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Zhou.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8FF289-9C84-44E8-B4F0-044C03447B8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8702CC9-A6F9-41F8-9BE2-3733B1E9A67A}"/>
              </a:ext>
            </a:extLst>
          </p:cNvPr>
          <p:cNvSpPr txBox="1"/>
          <p:nvPr/>
        </p:nvSpPr>
        <p:spPr>
          <a:xfrm>
            <a:off x="9332728" y="2876323"/>
            <a:ext cx="25206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Prediksi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struktur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sekunder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protein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dengan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metode</a:t>
            </a:r>
            <a:r>
              <a:rPr lang="en-GB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SVM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9FE3A8-C552-4722-AC27-742182CA6484}"/>
              </a:ext>
            </a:extLst>
          </p:cNvPr>
          <p:cNvSpPr txBox="1"/>
          <p:nvPr/>
        </p:nvSpPr>
        <p:spPr>
          <a:xfrm>
            <a:off x="9332728" y="4997020"/>
            <a:ext cx="252060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Gly-PseAAC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: Identifying protein lysine glycation through sequences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8C8FB-F311-4D78-B7A5-9EFD685A767D}"/>
              </a:ext>
            </a:extLst>
          </p:cNvPr>
          <p:cNvSpPr txBox="1"/>
          <p:nvPr/>
        </p:nvSpPr>
        <p:spPr>
          <a:xfrm>
            <a:off x="378990" y="2054681"/>
            <a:ext cx="25206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i-FI" altLang="ko-KR" sz="1400" dirty="0">
                <a:solidFill>
                  <a:schemeClr val="bg1"/>
                </a:solidFill>
                <a:cs typeface="Arial" pitchFamily="34" charset="0"/>
              </a:rPr>
              <a:t>Prediksi posisi asetilasi pada protein lisin dengan SVM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2A660-5A77-464E-A079-DBD710A24D46}"/>
              </a:ext>
            </a:extLst>
          </p:cNvPr>
          <p:cNvSpPr txBox="1"/>
          <p:nvPr/>
        </p:nvSpPr>
        <p:spPr>
          <a:xfrm>
            <a:off x="378990" y="3829120"/>
            <a:ext cx="252060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random forest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prediksi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metilasi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GB" altLang="ko-KR" sz="1400" dirty="0" err="1">
                <a:solidFill>
                  <a:schemeClr val="bg1"/>
                </a:solidFill>
                <a:cs typeface="Arial" pitchFamily="34" charset="0"/>
              </a:rPr>
              <a:t>sekuens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protein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6F713D-2AF1-4BCE-B6E4-F2C017331771}"/>
              </a:ext>
            </a:extLst>
          </p:cNvPr>
          <p:cNvGrpSpPr/>
          <p:nvPr/>
        </p:nvGrpSpPr>
        <p:grpSpPr>
          <a:xfrm>
            <a:off x="1066073" y="3429000"/>
            <a:ext cx="2377803" cy="1133837"/>
            <a:chOff x="1066073" y="4905276"/>
            <a:chExt cx="2377803" cy="11338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FD1E42-37A6-4BC3-80BB-61EE2A0E9D20}"/>
                </a:ext>
              </a:extLst>
            </p:cNvPr>
            <p:cNvSpPr txBox="1"/>
            <p:nvPr/>
          </p:nvSpPr>
          <p:spPr>
            <a:xfrm>
              <a:off x="1066073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Protein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6D0ECD-6089-47D2-91CA-7CA3A48F25F7}"/>
                </a:ext>
              </a:extLst>
            </p:cNvPr>
            <p:cNvSpPr txBox="1"/>
            <p:nvPr/>
          </p:nvSpPr>
          <p:spPr>
            <a:xfrm>
              <a:off x="1066074" y="5454338"/>
              <a:ext cx="2377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PTM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Asetilasi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Protein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Lisin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2ECBCE-C971-4EC0-9EB6-5478D41CEF0C}"/>
              </a:ext>
            </a:extLst>
          </p:cNvPr>
          <p:cNvGrpSpPr/>
          <p:nvPr/>
        </p:nvGrpSpPr>
        <p:grpSpPr>
          <a:xfrm>
            <a:off x="4510533" y="3429000"/>
            <a:ext cx="3182331" cy="1626280"/>
            <a:chOff x="5779587" y="4905276"/>
            <a:chExt cx="3182331" cy="1626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78C57-85C7-4C67-964A-5D4058D07D18}"/>
                </a:ext>
              </a:extLst>
            </p:cNvPr>
            <p:cNvSpPr txBox="1"/>
            <p:nvPr/>
          </p:nvSpPr>
          <p:spPr>
            <a:xfrm>
              <a:off x="6142287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Ekstraksi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Fitur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32DD23-07FC-4948-9C41-D839F4D20B5B}"/>
                </a:ext>
              </a:extLst>
            </p:cNvPr>
            <p:cNvSpPr txBox="1"/>
            <p:nvPr/>
          </p:nvSpPr>
          <p:spPr>
            <a:xfrm>
              <a:off x="5779587" y="5454338"/>
              <a:ext cx="3182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Deskriptor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Amino Acid Composition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Dipeptide Composition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Tripeptide Composition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D4A2A0-B6BE-4338-B3D9-547B268CAA99}"/>
              </a:ext>
            </a:extLst>
          </p:cNvPr>
          <p:cNvGrpSpPr/>
          <p:nvPr/>
        </p:nvGrpSpPr>
        <p:grpSpPr>
          <a:xfrm>
            <a:off x="8680394" y="3429000"/>
            <a:ext cx="2377803" cy="1133837"/>
            <a:chOff x="8680394" y="4905276"/>
            <a:chExt cx="2377803" cy="11338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924FC-57B1-4C4D-8BAB-EB1D91A48FEF}"/>
                </a:ext>
              </a:extLst>
            </p:cNvPr>
            <p:cNvSpPr txBox="1"/>
            <p:nvPr/>
          </p:nvSpPr>
          <p:spPr>
            <a:xfrm>
              <a:off x="8680394" y="4905276"/>
              <a:ext cx="2377803" cy="47607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Klasifikasi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SVM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AFEF9-C904-4C77-9F6A-EE89EFBAEDDD}"/>
                </a:ext>
              </a:extLst>
            </p:cNvPr>
            <p:cNvSpPr txBox="1"/>
            <p:nvPr/>
          </p:nvSpPr>
          <p:spPr>
            <a:xfrm>
              <a:off x="8680395" y="5454338"/>
              <a:ext cx="2377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Support Vector Machine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 Gaussian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Elbow Connector 127">
            <a:extLst>
              <a:ext uri="{FF2B5EF4-FFF2-40B4-BE49-F238E27FC236}">
                <a16:creationId xmlns:a16="http://schemas.microsoft.com/office/drawing/2014/main" id="{214FA333-9174-40BD-A6A1-306F30A13A4F}"/>
              </a:ext>
            </a:extLst>
          </p:cNvPr>
          <p:cNvCxnSpPr>
            <a:cxnSpLocks/>
          </p:cNvCxnSpPr>
          <p:nvPr/>
        </p:nvCxnSpPr>
        <p:spPr>
          <a:xfrm>
            <a:off x="3639535" y="3676205"/>
            <a:ext cx="102521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EDF446CE-9795-4F8F-827E-31E95723C6E4}"/>
              </a:ext>
            </a:extLst>
          </p:cNvPr>
          <p:cNvSpPr/>
          <p:nvPr/>
        </p:nvSpPr>
        <p:spPr>
          <a:xfrm>
            <a:off x="9663441" y="2343779"/>
            <a:ext cx="645947" cy="798087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92F24EDC-5593-4BF2-84F6-299C2D6DBD6F}"/>
              </a:ext>
            </a:extLst>
          </p:cNvPr>
          <p:cNvSpPr>
            <a:spLocks noChangeAspect="1"/>
          </p:cNvSpPr>
          <p:nvPr/>
        </p:nvSpPr>
        <p:spPr>
          <a:xfrm>
            <a:off x="1874287" y="2343778"/>
            <a:ext cx="796999" cy="79808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F4A4FE0-AA24-4A08-BCF6-59AF2D3F2EE5}"/>
              </a:ext>
            </a:extLst>
          </p:cNvPr>
          <p:cNvSpPr/>
          <p:nvPr/>
        </p:nvSpPr>
        <p:spPr>
          <a:xfrm>
            <a:off x="5886798" y="2425146"/>
            <a:ext cx="545599" cy="716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40" name="Elbow Connector 127">
            <a:extLst>
              <a:ext uri="{FF2B5EF4-FFF2-40B4-BE49-F238E27FC236}">
                <a16:creationId xmlns:a16="http://schemas.microsoft.com/office/drawing/2014/main" id="{8A111646-1573-4FCB-93CB-DE85EA1F5238}"/>
              </a:ext>
            </a:extLst>
          </p:cNvPr>
          <p:cNvCxnSpPr>
            <a:cxnSpLocks/>
          </p:cNvCxnSpPr>
          <p:nvPr/>
        </p:nvCxnSpPr>
        <p:spPr>
          <a:xfrm flipH="1">
            <a:off x="7449531" y="3652143"/>
            <a:ext cx="102521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AE42D8-532B-4C55-9D50-CEBAC81F4D7D}"/>
              </a:ext>
            </a:extLst>
          </p:cNvPr>
          <p:cNvSpPr/>
          <p:nvPr/>
        </p:nvSpPr>
        <p:spPr>
          <a:xfrm>
            <a:off x="993530" y="2556034"/>
            <a:ext cx="10204939" cy="38989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berasal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Yunani “protos”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berarti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‘yang paling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’. Protein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paling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pekerjaan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sel.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lain : 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perlindungan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infeksi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katalis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metabolik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dukungan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kekuatan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digambarkan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untaian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sederetan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spesifik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Protein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kombinasi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keduapuluh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Kedua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amino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α-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amino acid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32880-6D1E-4F4B-927D-66FB37C45F54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42C7F-9AC5-42B6-B1A9-8F4401983C1B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DC5C4B-5BD0-4A00-91F9-32EC9ECEB185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52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EC8AC-88A1-4799-842B-E2FD56BF7F0E}"/>
              </a:ext>
            </a:extLst>
          </p:cNvPr>
          <p:cNvSpPr txBox="1"/>
          <p:nvPr/>
        </p:nvSpPr>
        <p:spPr>
          <a:xfrm>
            <a:off x="323529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Protein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95BD2-30C4-41E3-87A4-98862E28135E}"/>
              </a:ext>
            </a:extLst>
          </p:cNvPr>
          <p:cNvSpPr txBox="1"/>
          <p:nvPr/>
        </p:nvSpPr>
        <p:spPr>
          <a:xfrm>
            <a:off x="3317602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PTM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72EBA-1E16-43DC-A234-C827C30AE319}"/>
              </a:ext>
            </a:extLst>
          </p:cNvPr>
          <p:cNvSpPr txBox="1"/>
          <p:nvPr/>
        </p:nvSpPr>
        <p:spPr>
          <a:xfrm>
            <a:off x="6311675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Ekstraksi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Fitur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162CE-FDA5-49AA-B4BF-951EC4F546D9}"/>
              </a:ext>
            </a:extLst>
          </p:cNvPr>
          <p:cNvSpPr txBox="1"/>
          <p:nvPr/>
        </p:nvSpPr>
        <p:spPr>
          <a:xfrm>
            <a:off x="9305748" y="1629704"/>
            <a:ext cx="2377803" cy="56263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32880-6D1E-4F4B-927D-66FB37C45F54}"/>
              </a:ext>
            </a:extLst>
          </p:cNvPr>
          <p:cNvCxnSpPr/>
          <p:nvPr/>
        </p:nvCxnSpPr>
        <p:spPr>
          <a:xfrm>
            <a:off x="2813537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42C7F-9AC5-42B6-B1A9-8F4401983C1B}"/>
              </a:ext>
            </a:extLst>
          </p:cNvPr>
          <p:cNvCxnSpPr/>
          <p:nvPr/>
        </p:nvCxnSpPr>
        <p:spPr>
          <a:xfrm>
            <a:off x="5820408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DC5C4B-5BD0-4A00-91F9-32EC9ECEB185}"/>
              </a:ext>
            </a:extLst>
          </p:cNvPr>
          <p:cNvCxnSpPr/>
          <p:nvPr/>
        </p:nvCxnSpPr>
        <p:spPr>
          <a:xfrm>
            <a:off x="8804030" y="189913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9998-371E-42E1-B34E-9DEE5D58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12" y="2896118"/>
            <a:ext cx="3733800" cy="298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7650F-783F-437B-86D1-AF47C91B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" y="4466991"/>
            <a:ext cx="2867025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1D15F1-80D3-4486-A878-C15D57143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982" y="2476365"/>
            <a:ext cx="2838450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19D90B-2D47-4376-9281-5F33F2C45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912" y="2631958"/>
            <a:ext cx="2819400" cy="3219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C1E8E9-82DD-4295-BDE3-D7277309C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534" y="4807075"/>
            <a:ext cx="1971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378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1992</Words>
  <Application>Microsoft Office PowerPoint</Application>
  <PresentationFormat>Widescreen</PresentationFormat>
  <Paragraphs>413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Segoe UI</vt:lpstr>
      <vt:lpstr>Tahoma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Ahmad Juhdi</cp:lastModifiedBy>
  <cp:revision>117</cp:revision>
  <dcterms:created xsi:type="dcterms:W3CDTF">2020-01-20T05:08:25Z</dcterms:created>
  <dcterms:modified xsi:type="dcterms:W3CDTF">2020-11-07T13:26:12Z</dcterms:modified>
</cp:coreProperties>
</file>