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Proxima Nova"/>
      <p:regular r:id="rId42"/>
      <p:bold r:id="rId43"/>
      <p:italic r:id="rId44"/>
      <p:boldItalic r:id="rId45"/>
    </p:embeddedFont>
    <p:embeddedFont>
      <p:font typeface="Fira Sans Extra Condensed Medium"/>
      <p:regular r:id="rId46"/>
      <p:bold r:id="rId47"/>
      <p:italic r:id="rId48"/>
      <p:boldItalic r:id="rId49"/>
    </p:embeddedFont>
    <p:embeddedFont>
      <p:font typeface="Proxima Nova Semibold"/>
      <p:regular r:id="rId50"/>
      <p:bold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42" Type="http://schemas.openxmlformats.org/officeDocument/2006/relationships/font" Target="fonts/ProximaNova-regular.fntdata"/><Relationship Id="rId41" Type="http://schemas.openxmlformats.org/officeDocument/2006/relationships/font" Target="fonts/Roboto-boldItalic.fntdata"/><Relationship Id="rId44" Type="http://schemas.openxmlformats.org/officeDocument/2006/relationships/font" Target="fonts/ProximaNova-italic.fntdata"/><Relationship Id="rId43" Type="http://schemas.openxmlformats.org/officeDocument/2006/relationships/font" Target="fonts/ProximaNova-bold.fntdata"/><Relationship Id="rId46" Type="http://schemas.openxmlformats.org/officeDocument/2006/relationships/font" Target="fonts/FiraSansExtraCondensedMedium-regular.fntdata"/><Relationship Id="rId45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FiraSansExtraCondensedMedium-italic.fntdata"/><Relationship Id="rId47" Type="http://schemas.openxmlformats.org/officeDocument/2006/relationships/font" Target="fonts/FiraSansExtraCondensedMedium-bold.fntdata"/><Relationship Id="rId49" Type="http://schemas.openxmlformats.org/officeDocument/2006/relationships/font" Target="fonts/FiraSansExtraCondensed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oboto-bold.fntdata"/><Relationship Id="rId38" Type="http://schemas.openxmlformats.org/officeDocument/2006/relationships/font" Target="fonts/Roboto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Semibold-bold.fntdata"/><Relationship Id="rId50" Type="http://schemas.openxmlformats.org/officeDocument/2006/relationships/font" Target="fonts/ProximaNovaSemibold-regular.fntdata"/><Relationship Id="rId52" Type="http://schemas.openxmlformats.org/officeDocument/2006/relationships/font" Target="fonts/ProximaNovaSemibol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77ae687167_0_1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77ae687167_0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8729d97241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8729d97241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8729d97241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8729d97241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823cbaad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823cbaad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8729d97241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8729d97241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8729d97241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8729d97241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8729d97241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8729d97241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8729d97241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8729d97241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8729d97241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8729d97241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8729d97241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8729d97241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8729d97241_0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8729d97241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840acf42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840acf42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87ab7bf3e8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87ab7bf3e8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8729d97241_0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8729d97241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8729d97241_0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8729d97241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8729d97241_0_1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8729d97241_0_1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8729d97241_0_1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8729d97241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8729d97241_0_1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8729d97241_0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8729d97241_0_1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8729d97241_0_1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8729d97241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8729d97241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8729d97241_0_1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8729d97241_0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8729d97241_0_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8729d97241_0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840acf42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840acf42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8729d97241_0_1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8729d97241_0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8b74fefb2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8b74fefb2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8b74fefb2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8b74fefb2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840acf42f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840acf42f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840acf42f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840acf42f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840acf42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840acf42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840acf42f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840acf42f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729d9724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8729d9724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8729d9724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8729d9724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47">
          <p15:clr>
            <a:srgbClr val="EA4335"/>
          </p15:clr>
        </p15:guide>
        <p15:guide id="4" pos="5313">
          <p15:clr>
            <a:srgbClr val="EA4335"/>
          </p15:clr>
        </p15:guide>
        <p15:guide id="5" orient="horz" pos="338">
          <p15:clr>
            <a:srgbClr val="EA4335"/>
          </p15:clr>
        </p15:guide>
        <p15:guide id="6" orient="horz" pos="2902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s://bit.ly/2AB5gGa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://bit.ly/30B07Gq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56" name="Google Shape;56;p15"/>
          <p:cNvGrpSpPr/>
          <p:nvPr/>
        </p:nvGrpSpPr>
        <p:grpSpPr>
          <a:xfrm>
            <a:off x="1251900" y="1875342"/>
            <a:ext cx="5219738" cy="923350"/>
            <a:chOff x="1251900" y="1837425"/>
            <a:chExt cx="5219738" cy="923350"/>
          </a:xfrm>
        </p:grpSpPr>
        <p:sp>
          <p:nvSpPr>
            <p:cNvPr id="57" name="Google Shape;57;p15"/>
            <p:cNvSpPr txBox="1"/>
            <p:nvPr/>
          </p:nvSpPr>
          <p:spPr>
            <a:xfrm>
              <a:off x="5682938" y="2058500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5111825" y="1837425"/>
              <a:ext cx="565850" cy="923350"/>
            </a:xfrm>
            <a:custGeom>
              <a:rect b="b" l="l" r="r" t="t"/>
              <a:pathLst>
                <a:path extrusionOk="0" h="36934" w="22634">
                  <a:moveTo>
                    <a:pt x="18766" y="1"/>
                  </a:moveTo>
                  <a:cubicBezTo>
                    <a:pt x="17967" y="1"/>
                    <a:pt x="17169" y="304"/>
                    <a:pt x="16562" y="912"/>
                  </a:cubicBezTo>
                  <a:lnTo>
                    <a:pt x="1215" y="16259"/>
                  </a:lnTo>
                  <a:cubicBezTo>
                    <a:pt x="0" y="17473"/>
                    <a:pt x="0" y="19462"/>
                    <a:pt x="1215" y="20676"/>
                  </a:cubicBezTo>
                  <a:lnTo>
                    <a:pt x="16562" y="36023"/>
                  </a:lnTo>
                  <a:cubicBezTo>
                    <a:pt x="17169" y="36630"/>
                    <a:pt x="17967" y="36934"/>
                    <a:pt x="18766" y="36934"/>
                  </a:cubicBezTo>
                  <a:cubicBezTo>
                    <a:pt x="19565" y="36934"/>
                    <a:pt x="20366" y="36630"/>
                    <a:pt x="20979" y="36023"/>
                  </a:cubicBezTo>
                  <a:lnTo>
                    <a:pt x="22634" y="34368"/>
                  </a:lnTo>
                  <a:lnTo>
                    <a:pt x="8942" y="20676"/>
                  </a:lnTo>
                  <a:cubicBezTo>
                    <a:pt x="7716" y="19462"/>
                    <a:pt x="7716" y="17473"/>
                    <a:pt x="8942" y="16259"/>
                  </a:cubicBezTo>
                  <a:lnTo>
                    <a:pt x="22634" y="2567"/>
                  </a:lnTo>
                  <a:lnTo>
                    <a:pt x="20979" y="912"/>
                  </a:lnTo>
                  <a:cubicBezTo>
                    <a:pt x="20366" y="304"/>
                    <a:pt x="19565" y="1"/>
                    <a:pt x="1876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5438650" y="2149825"/>
              <a:ext cx="171775" cy="298575"/>
            </a:xfrm>
            <a:custGeom>
              <a:rect b="b" l="l" r="r" t="t"/>
              <a:pathLst>
                <a:path extrusionOk="0" h="11943" w="6871">
                  <a:moveTo>
                    <a:pt x="5372" y="0"/>
                  </a:moveTo>
                  <a:cubicBezTo>
                    <a:pt x="5006" y="0"/>
                    <a:pt x="4635" y="137"/>
                    <a:pt x="4334" y="441"/>
                  </a:cubicBezTo>
                  <a:lnTo>
                    <a:pt x="1489" y="3286"/>
                  </a:lnTo>
                  <a:cubicBezTo>
                    <a:pt x="0" y="4763"/>
                    <a:pt x="0" y="7168"/>
                    <a:pt x="1489" y="8656"/>
                  </a:cubicBezTo>
                  <a:lnTo>
                    <a:pt x="4334" y="11502"/>
                  </a:lnTo>
                  <a:cubicBezTo>
                    <a:pt x="4635" y="11806"/>
                    <a:pt x="5006" y="11942"/>
                    <a:pt x="5372" y="11942"/>
                  </a:cubicBezTo>
                  <a:cubicBezTo>
                    <a:pt x="6135" y="11942"/>
                    <a:pt x="6870" y="11348"/>
                    <a:pt x="6870" y="10454"/>
                  </a:cubicBezTo>
                  <a:lnTo>
                    <a:pt x="6870" y="1489"/>
                  </a:lnTo>
                  <a:cubicBezTo>
                    <a:pt x="6870" y="595"/>
                    <a:pt x="6135" y="0"/>
                    <a:pt x="5372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2610900" y="1922425"/>
              <a:ext cx="2853075" cy="753375"/>
            </a:xfrm>
            <a:custGeom>
              <a:rect b="b" l="l" r="r" t="t"/>
              <a:pathLst>
                <a:path extrusionOk="0" h="30135" w="114123">
                  <a:moveTo>
                    <a:pt x="14836" y="0"/>
                  </a:moveTo>
                  <a:lnTo>
                    <a:pt x="1" y="15061"/>
                  </a:lnTo>
                  <a:lnTo>
                    <a:pt x="14836" y="30135"/>
                  </a:lnTo>
                  <a:lnTo>
                    <a:pt x="114122" y="30135"/>
                  </a:lnTo>
                  <a:lnTo>
                    <a:pt x="101252" y="17276"/>
                  </a:lnTo>
                  <a:cubicBezTo>
                    <a:pt x="100644" y="16669"/>
                    <a:pt x="100335" y="15871"/>
                    <a:pt x="100335" y="15061"/>
                  </a:cubicBezTo>
                  <a:cubicBezTo>
                    <a:pt x="100335" y="14264"/>
                    <a:pt x="100644" y="13466"/>
                    <a:pt x="101252" y="12859"/>
                  </a:cubicBezTo>
                  <a:lnTo>
                    <a:pt x="114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548625" spcFirstLastPara="1" rIns="5486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" name="Google Shape;61;p15"/>
            <p:cNvSpPr txBox="1"/>
            <p:nvPr/>
          </p:nvSpPr>
          <p:spPr>
            <a:xfrm>
              <a:off x="1251900" y="2084300"/>
              <a:ext cx="1359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" name="Google Shape;62;p15"/>
          <p:cNvGrpSpPr/>
          <p:nvPr/>
        </p:nvGrpSpPr>
        <p:grpSpPr>
          <a:xfrm>
            <a:off x="2673613" y="2779308"/>
            <a:ext cx="5218538" cy="923350"/>
            <a:chOff x="2673613" y="2780700"/>
            <a:chExt cx="5218538" cy="923350"/>
          </a:xfrm>
        </p:grpSpPr>
        <p:sp>
          <p:nvSpPr>
            <p:cNvPr id="63" name="Google Shape;63;p15"/>
            <p:cNvSpPr txBox="1"/>
            <p:nvPr/>
          </p:nvSpPr>
          <p:spPr>
            <a:xfrm>
              <a:off x="2673613" y="3001788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5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466375" y="2780700"/>
              <a:ext cx="566175" cy="923350"/>
            </a:xfrm>
            <a:custGeom>
              <a:rect b="b" l="l" r="r" t="t"/>
              <a:pathLst>
                <a:path extrusionOk="0" h="36934" w="22647">
                  <a:moveTo>
                    <a:pt x="3869" y="1"/>
                  </a:moveTo>
                  <a:cubicBezTo>
                    <a:pt x="3069" y="1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9"/>
                  </a:lnTo>
                  <a:cubicBezTo>
                    <a:pt x="14919" y="17485"/>
                    <a:pt x="14919" y="19461"/>
                    <a:pt x="13693" y="20676"/>
                  </a:cubicBezTo>
                  <a:lnTo>
                    <a:pt x="1" y="34368"/>
                  </a:lnTo>
                  <a:lnTo>
                    <a:pt x="1655" y="36023"/>
                  </a:lnTo>
                  <a:cubicBezTo>
                    <a:pt x="2269" y="36630"/>
                    <a:pt x="3069" y="36934"/>
                    <a:pt x="3869" y="36934"/>
                  </a:cubicBezTo>
                  <a:cubicBezTo>
                    <a:pt x="4668" y="36934"/>
                    <a:pt x="5465" y="36630"/>
                    <a:pt x="6073" y="36023"/>
                  </a:cubicBezTo>
                  <a:lnTo>
                    <a:pt x="21420" y="20676"/>
                  </a:lnTo>
                  <a:cubicBezTo>
                    <a:pt x="22646" y="19461"/>
                    <a:pt x="22646" y="17485"/>
                    <a:pt x="21420" y="16259"/>
                  </a:cubicBezTo>
                  <a:lnTo>
                    <a:pt x="6073" y="911"/>
                  </a:lnTo>
                  <a:cubicBezTo>
                    <a:pt x="5465" y="304"/>
                    <a:pt x="4668" y="1"/>
                    <a:pt x="3869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533650" y="3093100"/>
              <a:ext cx="171775" cy="298575"/>
            </a:xfrm>
            <a:custGeom>
              <a:rect b="b" l="l" r="r" t="t"/>
              <a:pathLst>
                <a:path extrusionOk="0" h="11943" w="6871">
                  <a:moveTo>
                    <a:pt x="1499" y="0"/>
                  </a:moveTo>
                  <a:cubicBezTo>
                    <a:pt x="736" y="0"/>
                    <a:pt x="0" y="595"/>
                    <a:pt x="0" y="1488"/>
                  </a:cubicBezTo>
                  <a:lnTo>
                    <a:pt x="0" y="10454"/>
                  </a:lnTo>
                  <a:cubicBezTo>
                    <a:pt x="0" y="11348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2"/>
                  </a:cubicBezTo>
                  <a:lnTo>
                    <a:pt x="5382" y="8656"/>
                  </a:lnTo>
                  <a:cubicBezTo>
                    <a:pt x="6870" y="7180"/>
                    <a:pt x="6870" y="4775"/>
                    <a:pt x="5382" y="3286"/>
                  </a:cubicBezTo>
                  <a:lnTo>
                    <a:pt x="2536" y="441"/>
                  </a:lnTo>
                  <a:cubicBezTo>
                    <a:pt x="2236" y="136"/>
                    <a:pt x="1864" y="0"/>
                    <a:pt x="149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680100" y="2865675"/>
              <a:ext cx="2853050" cy="753400"/>
            </a:xfrm>
            <a:custGeom>
              <a:rect b="b" l="l" r="r" t="t"/>
              <a:pathLst>
                <a:path extrusionOk="0" h="30136" w="114122">
                  <a:moveTo>
                    <a:pt x="0" y="1"/>
                  </a:moveTo>
                  <a:lnTo>
                    <a:pt x="12871" y="12860"/>
                  </a:lnTo>
                  <a:cubicBezTo>
                    <a:pt x="13478" y="13467"/>
                    <a:pt x="13788" y="14265"/>
                    <a:pt x="13788" y="15074"/>
                  </a:cubicBezTo>
                  <a:cubicBezTo>
                    <a:pt x="13788" y="15872"/>
                    <a:pt x="13478" y="16670"/>
                    <a:pt x="12871" y="17277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548625" spcFirstLastPara="1" rIns="5486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mostly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" name="Google Shape;67;p15"/>
            <p:cNvSpPr txBox="1"/>
            <p:nvPr/>
          </p:nvSpPr>
          <p:spPr>
            <a:xfrm>
              <a:off x="6533150" y="3027588"/>
              <a:ext cx="1359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8" name="Google Shape;68;p15"/>
          <p:cNvGrpSpPr/>
          <p:nvPr/>
        </p:nvGrpSpPr>
        <p:grpSpPr>
          <a:xfrm>
            <a:off x="1251900" y="3683275"/>
            <a:ext cx="5218825" cy="923575"/>
            <a:chOff x="1251900" y="3683275"/>
            <a:chExt cx="5218825" cy="923575"/>
          </a:xfrm>
        </p:grpSpPr>
        <p:sp>
          <p:nvSpPr>
            <p:cNvPr id="69" name="Google Shape;69;p15"/>
            <p:cNvSpPr txBox="1"/>
            <p:nvPr/>
          </p:nvSpPr>
          <p:spPr>
            <a:xfrm>
              <a:off x="5682025" y="3904450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35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5111825" y="3683275"/>
              <a:ext cx="565850" cy="923575"/>
            </a:xfrm>
            <a:custGeom>
              <a:rect b="b" l="l" r="r" t="t"/>
              <a:pathLst>
                <a:path extrusionOk="0" h="36943" w="22634">
                  <a:moveTo>
                    <a:pt x="18766" y="0"/>
                  </a:moveTo>
                  <a:cubicBezTo>
                    <a:pt x="17967" y="0"/>
                    <a:pt x="17169" y="307"/>
                    <a:pt x="16562" y="920"/>
                  </a:cubicBezTo>
                  <a:lnTo>
                    <a:pt x="1215" y="16267"/>
                  </a:lnTo>
                  <a:cubicBezTo>
                    <a:pt x="0" y="17482"/>
                    <a:pt x="0" y="19458"/>
                    <a:pt x="1215" y="20684"/>
                  </a:cubicBezTo>
                  <a:lnTo>
                    <a:pt x="16562" y="36031"/>
                  </a:lnTo>
                  <a:cubicBezTo>
                    <a:pt x="17169" y="36639"/>
                    <a:pt x="17967" y="36942"/>
                    <a:pt x="18766" y="36942"/>
                  </a:cubicBezTo>
                  <a:cubicBezTo>
                    <a:pt x="19565" y="36942"/>
                    <a:pt x="20366" y="36639"/>
                    <a:pt x="20979" y="36031"/>
                  </a:cubicBezTo>
                  <a:lnTo>
                    <a:pt x="22634" y="34377"/>
                  </a:lnTo>
                  <a:lnTo>
                    <a:pt x="8942" y="20684"/>
                  </a:lnTo>
                  <a:cubicBezTo>
                    <a:pt x="7716" y="19458"/>
                    <a:pt x="7716" y="17482"/>
                    <a:pt x="8942" y="16267"/>
                  </a:cubicBezTo>
                  <a:lnTo>
                    <a:pt x="22634" y="2563"/>
                  </a:lnTo>
                  <a:lnTo>
                    <a:pt x="20979" y="920"/>
                  </a:lnTo>
                  <a:cubicBezTo>
                    <a:pt x="20366" y="307"/>
                    <a:pt x="19565" y="0"/>
                    <a:pt x="1876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5438650" y="3995875"/>
              <a:ext cx="171775" cy="298575"/>
            </a:xfrm>
            <a:custGeom>
              <a:rect b="b" l="l" r="r" t="t"/>
              <a:pathLst>
                <a:path extrusionOk="0" h="11943" w="6871">
                  <a:moveTo>
                    <a:pt x="5372" y="1"/>
                  </a:moveTo>
                  <a:cubicBezTo>
                    <a:pt x="5006" y="1"/>
                    <a:pt x="4635" y="137"/>
                    <a:pt x="4334" y="441"/>
                  </a:cubicBezTo>
                  <a:lnTo>
                    <a:pt x="1489" y="3287"/>
                  </a:lnTo>
                  <a:cubicBezTo>
                    <a:pt x="0" y="4763"/>
                    <a:pt x="0" y="7168"/>
                    <a:pt x="1489" y="8657"/>
                  </a:cubicBezTo>
                  <a:lnTo>
                    <a:pt x="4334" y="11502"/>
                  </a:lnTo>
                  <a:cubicBezTo>
                    <a:pt x="4635" y="11807"/>
                    <a:pt x="5006" y="11943"/>
                    <a:pt x="5372" y="11943"/>
                  </a:cubicBezTo>
                  <a:cubicBezTo>
                    <a:pt x="6135" y="11943"/>
                    <a:pt x="6870" y="11348"/>
                    <a:pt x="6870" y="10454"/>
                  </a:cubicBezTo>
                  <a:lnTo>
                    <a:pt x="6870" y="1489"/>
                  </a:lnTo>
                  <a:cubicBezTo>
                    <a:pt x="6870" y="595"/>
                    <a:pt x="6135" y="1"/>
                    <a:pt x="5372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2610900" y="3768475"/>
              <a:ext cx="2853075" cy="753400"/>
            </a:xfrm>
            <a:custGeom>
              <a:rect b="b" l="l" r="r" t="t"/>
              <a:pathLst>
                <a:path extrusionOk="0" h="30136" w="114123">
                  <a:moveTo>
                    <a:pt x="14836" y="0"/>
                  </a:moveTo>
                  <a:lnTo>
                    <a:pt x="1" y="15062"/>
                  </a:lnTo>
                  <a:lnTo>
                    <a:pt x="14836" y="30135"/>
                  </a:lnTo>
                  <a:lnTo>
                    <a:pt x="114122" y="30135"/>
                  </a:lnTo>
                  <a:lnTo>
                    <a:pt x="101252" y="17276"/>
                  </a:lnTo>
                  <a:cubicBezTo>
                    <a:pt x="100644" y="16669"/>
                    <a:pt x="100335" y="15860"/>
                    <a:pt x="100335" y="15062"/>
                  </a:cubicBezTo>
                  <a:cubicBezTo>
                    <a:pt x="100335" y="14264"/>
                    <a:pt x="100644" y="13466"/>
                    <a:pt x="101252" y="12859"/>
                  </a:cubicBezTo>
                  <a:lnTo>
                    <a:pt x="114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548625" spcFirstLastPara="1" rIns="5486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" name="Google Shape;73;p15"/>
            <p:cNvSpPr txBox="1"/>
            <p:nvPr/>
          </p:nvSpPr>
          <p:spPr>
            <a:xfrm>
              <a:off x="1251900" y="3934538"/>
              <a:ext cx="1359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4" name="Google Shape;74;p15"/>
          <p:cNvGrpSpPr/>
          <p:nvPr/>
        </p:nvGrpSpPr>
        <p:grpSpPr>
          <a:xfrm>
            <a:off x="2673625" y="971150"/>
            <a:ext cx="5218525" cy="923575"/>
            <a:chOff x="2673625" y="934650"/>
            <a:chExt cx="5218525" cy="923575"/>
          </a:xfrm>
        </p:grpSpPr>
        <p:sp>
          <p:nvSpPr>
            <p:cNvPr id="75" name="Google Shape;75;p15"/>
            <p:cNvSpPr txBox="1"/>
            <p:nvPr/>
          </p:nvSpPr>
          <p:spPr>
            <a:xfrm>
              <a:off x="2673625" y="1155725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5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3466375" y="934650"/>
              <a:ext cx="566175" cy="923575"/>
            </a:xfrm>
            <a:custGeom>
              <a:rect b="b" l="l" r="r" t="t"/>
              <a:pathLst>
                <a:path extrusionOk="0" h="36943" w="22647">
                  <a:moveTo>
                    <a:pt x="3869" y="0"/>
                  </a:moveTo>
                  <a:cubicBezTo>
                    <a:pt x="3069" y="0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8"/>
                  </a:lnTo>
                  <a:cubicBezTo>
                    <a:pt x="14919" y="17484"/>
                    <a:pt x="14919" y="19461"/>
                    <a:pt x="13693" y="20675"/>
                  </a:cubicBezTo>
                  <a:lnTo>
                    <a:pt x="1" y="34379"/>
                  </a:lnTo>
                  <a:lnTo>
                    <a:pt x="1655" y="36022"/>
                  </a:lnTo>
                  <a:cubicBezTo>
                    <a:pt x="2269" y="36636"/>
                    <a:pt x="3069" y="36942"/>
                    <a:pt x="3869" y="36942"/>
                  </a:cubicBezTo>
                  <a:cubicBezTo>
                    <a:pt x="4668" y="36942"/>
                    <a:pt x="5465" y="36636"/>
                    <a:pt x="6073" y="36022"/>
                  </a:cubicBezTo>
                  <a:lnTo>
                    <a:pt x="21420" y="20675"/>
                  </a:lnTo>
                  <a:cubicBezTo>
                    <a:pt x="22646" y="19461"/>
                    <a:pt x="22646" y="17484"/>
                    <a:pt x="21420" y="16258"/>
                  </a:cubicBezTo>
                  <a:lnTo>
                    <a:pt x="6073" y="911"/>
                  </a:lnTo>
                  <a:cubicBezTo>
                    <a:pt x="5465" y="304"/>
                    <a:pt x="4668" y="0"/>
                    <a:pt x="386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3533650" y="1247050"/>
              <a:ext cx="171775" cy="298550"/>
            </a:xfrm>
            <a:custGeom>
              <a:rect b="b" l="l" r="r" t="t"/>
              <a:pathLst>
                <a:path extrusionOk="0" h="11942" w="6871">
                  <a:moveTo>
                    <a:pt x="1501" y="0"/>
                  </a:moveTo>
                  <a:cubicBezTo>
                    <a:pt x="737" y="0"/>
                    <a:pt x="0" y="597"/>
                    <a:pt x="0" y="1500"/>
                  </a:cubicBezTo>
                  <a:lnTo>
                    <a:pt x="0" y="10453"/>
                  </a:lnTo>
                  <a:cubicBezTo>
                    <a:pt x="0" y="11347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1"/>
                  </a:cubicBezTo>
                  <a:lnTo>
                    <a:pt x="5382" y="8656"/>
                  </a:lnTo>
                  <a:cubicBezTo>
                    <a:pt x="6870" y="7179"/>
                    <a:pt x="6870" y="4774"/>
                    <a:pt x="5382" y="3286"/>
                  </a:cubicBezTo>
                  <a:lnTo>
                    <a:pt x="2536" y="440"/>
                  </a:lnTo>
                  <a:cubicBezTo>
                    <a:pt x="2236" y="136"/>
                    <a:pt x="1865" y="0"/>
                    <a:pt x="150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3680100" y="1019625"/>
              <a:ext cx="2853050" cy="753400"/>
            </a:xfrm>
            <a:custGeom>
              <a:rect b="b" l="l" r="r" t="t"/>
              <a:pathLst>
                <a:path extrusionOk="0" h="30136" w="114122">
                  <a:moveTo>
                    <a:pt x="0" y="0"/>
                  </a:moveTo>
                  <a:lnTo>
                    <a:pt x="12871" y="12859"/>
                  </a:lnTo>
                  <a:cubicBezTo>
                    <a:pt x="13478" y="13466"/>
                    <a:pt x="13788" y="14276"/>
                    <a:pt x="13788" y="15074"/>
                  </a:cubicBezTo>
                  <a:cubicBezTo>
                    <a:pt x="13788" y="15871"/>
                    <a:pt x="13478" y="16669"/>
                    <a:pt x="12871" y="17276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548625" spcFirstLastPara="1" rIns="5486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" name="Google Shape;79;p15"/>
            <p:cNvSpPr txBox="1"/>
            <p:nvPr/>
          </p:nvSpPr>
          <p:spPr>
            <a:xfrm>
              <a:off x="6533150" y="1170650"/>
              <a:ext cx="1359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24"/>
          <p:cNvGrpSpPr/>
          <p:nvPr/>
        </p:nvGrpSpPr>
        <p:grpSpPr>
          <a:xfrm>
            <a:off x="2248350" y="3610275"/>
            <a:ext cx="4619338" cy="996575"/>
            <a:chOff x="2476988" y="3610275"/>
            <a:chExt cx="4619338" cy="996575"/>
          </a:xfrm>
        </p:grpSpPr>
        <p:sp>
          <p:nvSpPr>
            <p:cNvPr id="465" name="Google Shape;465;p24"/>
            <p:cNvSpPr/>
            <p:nvPr/>
          </p:nvSpPr>
          <p:spPr>
            <a:xfrm>
              <a:off x="2477000" y="3610275"/>
              <a:ext cx="3885465" cy="736725"/>
            </a:xfrm>
            <a:custGeom>
              <a:rect b="b" l="l" r="r" t="t"/>
              <a:pathLst>
                <a:path extrusionOk="0" h="29469" w="140816">
                  <a:moveTo>
                    <a:pt x="8514" y="1"/>
                  </a:moveTo>
                  <a:lnTo>
                    <a:pt x="1" y="14729"/>
                  </a:lnTo>
                  <a:lnTo>
                    <a:pt x="8514" y="29468"/>
                  </a:lnTo>
                  <a:lnTo>
                    <a:pt x="132303" y="29468"/>
                  </a:lnTo>
                  <a:lnTo>
                    <a:pt x="140816" y="14729"/>
                  </a:lnTo>
                  <a:lnTo>
                    <a:pt x="132303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2476988" y="3610275"/>
              <a:ext cx="882275" cy="996575"/>
            </a:xfrm>
            <a:custGeom>
              <a:rect b="b" l="l" r="r" t="t"/>
              <a:pathLst>
                <a:path extrusionOk="0" h="39863" w="35291">
                  <a:moveTo>
                    <a:pt x="0" y="1"/>
                  </a:moveTo>
                  <a:lnTo>
                    <a:pt x="0" y="29468"/>
                  </a:lnTo>
                  <a:lnTo>
                    <a:pt x="17645" y="39863"/>
                  </a:lnTo>
                  <a:lnTo>
                    <a:pt x="35291" y="29468"/>
                  </a:lnTo>
                  <a:lnTo>
                    <a:pt x="35291" y="1"/>
                  </a:lnTo>
                  <a:close/>
                </a:path>
              </a:pathLst>
            </a:custGeom>
            <a:solidFill>
              <a:srgbClr val="6D6DEC"/>
            </a:solidFill>
            <a:ln>
              <a:noFill/>
            </a:ln>
          </p:spPr>
          <p:txBody>
            <a:bodyPr anchorCtr="0" anchor="ctr" bIns="2743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9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467" name="Google Shape;467;p24"/>
            <p:cNvGrpSpPr/>
            <p:nvPr/>
          </p:nvGrpSpPr>
          <p:grpSpPr>
            <a:xfrm>
              <a:off x="6700571" y="3752227"/>
              <a:ext cx="395755" cy="452835"/>
              <a:chOff x="-16775350" y="3683300"/>
              <a:chExt cx="267800" cy="306425"/>
            </a:xfrm>
          </p:grpSpPr>
          <p:sp>
            <p:nvSpPr>
              <p:cNvPr id="468" name="Google Shape;468;p24"/>
              <p:cNvSpPr/>
              <p:nvPr/>
            </p:nvSpPr>
            <p:spPr>
              <a:xfrm>
                <a:off x="-16775350" y="3683300"/>
                <a:ext cx="267800" cy="306425"/>
              </a:xfrm>
              <a:custGeom>
                <a:rect b="b" l="l" r="r" t="t"/>
                <a:pathLst>
                  <a:path extrusionOk="0" h="12257" w="10712">
                    <a:moveTo>
                      <a:pt x="5356" y="1"/>
                    </a:moveTo>
                    <a:cubicBezTo>
                      <a:pt x="2395" y="1"/>
                      <a:pt x="0" y="2395"/>
                      <a:pt x="0" y="5357"/>
                    </a:cubicBezTo>
                    <a:lnTo>
                      <a:pt x="0" y="11847"/>
                    </a:lnTo>
                    <a:cubicBezTo>
                      <a:pt x="0" y="12036"/>
                      <a:pt x="158" y="12193"/>
                      <a:pt x="347" y="12193"/>
                    </a:cubicBezTo>
                    <a:lnTo>
                      <a:pt x="1418" y="12193"/>
                    </a:lnTo>
                    <a:lnTo>
                      <a:pt x="1418" y="11153"/>
                    </a:lnTo>
                    <a:cubicBezTo>
                      <a:pt x="1418" y="10303"/>
                      <a:pt x="1702" y="9578"/>
                      <a:pt x="2206" y="8917"/>
                    </a:cubicBezTo>
                    <a:lnTo>
                      <a:pt x="2741" y="8224"/>
                    </a:lnTo>
                    <a:lnTo>
                      <a:pt x="2017" y="7121"/>
                    </a:lnTo>
                    <a:cubicBezTo>
                      <a:pt x="1607" y="6522"/>
                      <a:pt x="1418" y="5829"/>
                      <a:pt x="1418" y="5136"/>
                    </a:cubicBezTo>
                    <a:cubicBezTo>
                      <a:pt x="1418" y="4128"/>
                      <a:pt x="2080" y="3183"/>
                      <a:pt x="3025" y="2994"/>
                    </a:cubicBezTo>
                    <a:cubicBezTo>
                      <a:pt x="3197" y="2953"/>
                      <a:pt x="3371" y="2933"/>
                      <a:pt x="3544" y="2933"/>
                    </a:cubicBezTo>
                    <a:cubicBezTo>
                      <a:pt x="4034" y="2933"/>
                      <a:pt x="4511" y="3092"/>
                      <a:pt x="4884" y="3372"/>
                    </a:cubicBezTo>
                    <a:cubicBezTo>
                      <a:pt x="5041" y="3529"/>
                      <a:pt x="5199" y="3687"/>
                      <a:pt x="5293" y="3844"/>
                    </a:cubicBezTo>
                    <a:cubicBezTo>
                      <a:pt x="5388" y="3687"/>
                      <a:pt x="5514" y="3561"/>
                      <a:pt x="5671" y="3466"/>
                    </a:cubicBezTo>
                    <a:cubicBezTo>
                      <a:pt x="6052" y="3086"/>
                      <a:pt x="6649" y="2896"/>
                      <a:pt x="7187" y="2896"/>
                    </a:cubicBezTo>
                    <a:cubicBezTo>
                      <a:pt x="7228" y="2896"/>
                      <a:pt x="7269" y="2897"/>
                      <a:pt x="7310" y="2899"/>
                    </a:cubicBezTo>
                    <a:cubicBezTo>
                      <a:pt x="8412" y="3025"/>
                      <a:pt x="9263" y="4002"/>
                      <a:pt x="9263" y="5136"/>
                    </a:cubicBezTo>
                    <a:cubicBezTo>
                      <a:pt x="9263" y="5735"/>
                      <a:pt x="9137" y="6302"/>
                      <a:pt x="8885" y="6837"/>
                    </a:cubicBezTo>
                    <a:cubicBezTo>
                      <a:pt x="8664" y="7404"/>
                      <a:pt x="8349" y="7877"/>
                      <a:pt x="7940" y="8255"/>
                    </a:cubicBezTo>
                    <a:cubicBezTo>
                      <a:pt x="8349" y="8665"/>
                      <a:pt x="8664" y="9137"/>
                      <a:pt x="8885" y="9673"/>
                    </a:cubicBezTo>
                    <a:cubicBezTo>
                      <a:pt x="9137" y="10240"/>
                      <a:pt x="9263" y="10775"/>
                      <a:pt x="9263" y="11374"/>
                    </a:cubicBezTo>
                    <a:lnTo>
                      <a:pt x="9263" y="12256"/>
                    </a:lnTo>
                    <a:lnTo>
                      <a:pt x="10302" y="12256"/>
                    </a:lnTo>
                    <a:cubicBezTo>
                      <a:pt x="10523" y="12256"/>
                      <a:pt x="10681" y="12099"/>
                      <a:pt x="10681" y="11878"/>
                    </a:cubicBezTo>
                    <a:lnTo>
                      <a:pt x="10681" y="5420"/>
                    </a:lnTo>
                    <a:cubicBezTo>
                      <a:pt x="10712" y="2395"/>
                      <a:pt x="8286" y="1"/>
                      <a:pt x="53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4"/>
              <p:cNvSpPr/>
              <p:nvPr/>
            </p:nvSpPr>
            <p:spPr>
              <a:xfrm>
                <a:off x="-16648550" y="3847925"/>
                <a:ext cx="13425" cy="21275"/>
              </a:xfrm>
              <a:custGeom>
                <a:rect b="b" l="l" r="r" t="t"/>
                <a:pathLst>
                  <a:path extrusionOk="0" h="851" w="537">
                    <a:moveTo>
                      <a:pt x="284" y="0"/>
                    </a:moveTo>
                    <a:lnTo>
                      <a:pt x="1" y="252"/>
                    </a:lnTo>
                    <a:lnTo>
                      <a:pt x="284" y="851"/>
                    </a:lnTo>
                    <a:lnTo>
                      <a:pt x="536" y="252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4"/>
              <p:cNvSpPr/>
              <p:nvPr/>
            </p:nvSpPr>
            <p:spPr>
              <a:xfrm>
                <a:off x="-16722575" y="3771400"/>
                <a:ext cx="161475" cy="215950"/>
              </a:xfrm>
              <a:custGeom>
                <a:rect b="b" l="l" r="r" t="t"/>
                <a:pathLst>
                  <a:path extrusionOk="0" h="8638" w="6459">
                    <a:moveTo>
                      <a:pt x="1827" y="1486"/>
                    </a:moveTo>
                    <a:cubicBezTo>
                      <a:pt x="2017" y="1486"/>
                      <a:pt x="2174" y="1644"/>
                      <a:pt x="2174" y="1833"/>
                    </a:cubicBezTo>
                    <a:cubicBezTo>
                      <a:pt x="2174" y="2022"/>
                      <a:pt x="2017" y="2179"/>
                      <a:pt x="1827" y="2179"/>
                    </a:cubicBezTo>
                    <a:cubicBezTo>
                      <a:pt x="1607" y="2179"/>
                      <a:pt x="1449" y="2022"/>
                      <a:pt x="1449" y="1833"/>
                    </a:cubicBezTo>
                    <a:cubicBezTo>
                      <a:pt x="1449" y="1644"/>
                      <a:pt x="1607" y="1486"/>
                      <a:pt x="1827" y="1486"/>
                    </a:cubicBezTo>
                    <a:close/>
                    <a:moveTo>
                      <a:pt x="4663" y="1486"/>
                    </a:moveTo>
                    <a:cubicBezTo>
                      <a:pt x="4852" y="1486"/>
                      <a:pt x="5009" y="1644"/>
                      <a:pt x="5009" y="1833"/>
                    </a:cubicBezTo>
                    <a:cubicBezTo>
                      <a:pt x="5009" y="2022"/>
                      <a:pt x="4852" y="2179"/>
                      <a:pt x="4663" y="2179"/>
                    </a:cubicBezTo>
                    <a:cubicBezTo>
                      <a:pt x="4442" y="2179"/>
                      <a:pt x="4285" y="2022"/>
                      <a:pt x="4285" y="1833"/>
                    </a:cubicBezTo>
                    <a:cubicBezTo>
                      <a:pt x="4285" y="1644"/>
                      <a:pt x="4442" y="1486"/>
                      <a:pt x="4663" y="1486"/>
                    </a:cubicBezTo>
                    <a:close/>
                    <a:moveTo>
                      <a:pt x="3257" y="2219"/>
                    </a:moveTo>
                    <a:cubicBezTo>
                      <a:pt x="3348" y="2219"/>
                      <a:pt x="3434" y="2258"/>
                      <a:pt x="3497" y="2337"/>
                    </a:cubicBezTo>
                    <a:lnTo>
                      <a:pt x="4222" y="3061"/>
                    </a:lnTo>
                    <a:cubicBezTo>
                      <a:pt x="4285" y="3124"/>
                      <a:pt x="4348" y="3282"/>
                      <a:pt x="4253" y="3439"/>
                    </a:cubicBezTo>
                    <a:lnTo>
                      <a:pt x="3560" y="4857"/>
                    </a:lnTo>
                    <a:cubicBezTo>
                      <a:pt x="3466" y="4983"/>
                      <a:pt x="3340" y="5046"/>
                      <a:pt x="3245" y="5046"/>
                    </a:cubicBezTo>
                    <a:cubicBezTo>
                      <a:pt x="3119" y="5046"/>
                      <a:pt x="2962" y="4983"/>
                      <a:pt x="2930" y="4857"/>
                    </a:cubicBezTo>
                    <a:lnTo>
                      <a:pt x="2206" y="3439"/>
                    </a:lnTo>
                    <a:cubicBezTo>
                      <a:pt x="2143" y="3313"/>
                      <a:pt x="2174" y="3124"/>
                      <a:pt x="2300" y="3061"/>
                    </a:cubicBezTo>
                    <a:lnTo>
                      <a:pt x="2993" y="2337"/>
                    </a:lnTo>
                    <a:cubicBezTo>
                      <a:pt x="3072" y="2258"/>
                      <a:pt x="3166" y="2219"/>
                      <a:pt x="3257" y="2219"/>
                    </a:cubicBezTo>
                    <a:close/>
                    <a:moveTo>
                      <a:pt x="5044" y="1"/>
                    </a:moveTo>
                    <a:cubicBezTo>
                      <a:pt x="4682" y="1"/>
                      <a:pt x="4348" y="125"/>
                      <a:pt x="4064" y="352"/>
                    </a:cubicBezTo>
                    <a:cubicBezTo>
                      <a:pt x="3749" y="635"/>
                      <a:pt x="3592" y="1045"/>
                      <a:pt x="3592" y="1423"/>
                    </a:cubicBezTo>
                    <a:cubicBezTo>
                      <a:pt x="3592" y="1612"/>
                      <a:pt x="3434" y="1770"/>
                      <a:pt x="3245" y="1770"/>
                    </a:cubicBezTo>
                    <a:cubicBezTo>
                      <a:pt x="3025" y="1770"/>
                      <a:pt x="2867" y="1612"/>
                      <a:pt x="2867" y="1423"/>
                    </a:cubicBezTo>
                    <a:cubicBezTo>
                      <a:pt x="2867" y="982"/>
                      <a:pt x="2678" y="604"/>
                      <a:pt x="2332" y="320"/>
                    </a:cubicBezTo>
                    <a:cubicBezTo>
                      <a:pt x="2072" y="108"/>
                      <a:pt x="1759" y="1"/>
                      <a:pt x="1419" y="1"/>
                    </a:cubicBezTo>
                    <a:cubicBezTo>
                      <a:pt x="1306" y="1"/>
                      <a:pt x="1190" y="13"/>
                      <a:pt x="1071" y="37"/>
                    </a:cubicBezTo>
                    <a:cubicBezTo>
                      <a:pt x="410" y="194"/>
                      <a:pt x="0" y="887"/>
                      <a:pt x="0" y="1549"/>
                    </a:cubicBezTo>
                    <a:cubicBezTo>
                      <a:pt x="0" y="2085"/>
                      <a:pt x="158" y="2652"/>
                      <a:pt x="473" y="3124"/>
                    </a:cubicBezTo>
                    <a:lnTo>
                      <a:pt x="1386" y="4448"/>
                    </a:lnTo>
                    <a:cubicBezTo>
                      <a:pt x="1449" y="4574"/>
                      <a:pt x="1449" y="4763"/>
                      <a:pt x="1386" y="4889"/>
                    </a:cubicBezTo>
                    <a:lnTo>
                      <a:pt x="662" y="5802"/>
                    </a:lnTo>
                    <a:cubicBezTo>
                      <a:pt x="284" y="6275"/>
                      <a:pt x="32" y="6905"/>
                      <a:pt x="32" y="7566"/>
                    </a:cubicBezTo>
                    <a:lnTo>
                      <a:pt x="32" y="8638"/>
                    </a:lnTo>
                    <a:lnTo>
                      <a:pt x="6459" y="8638"/>
                    </a:lnTo>
                    <a:lnTo>
                      <a:pt x="6459" y="7756"/>
                    </a:lnTo>
                    <a:cubicBezTo>
                      <a:pt x="6459" y="7283"/>
                      <a:pt x="6396" y="6779"/>
                      <a:pt x="6175" y="6338"/>
                    </a:cubicBezTo>
                    <a:cubicBezTo>
                      <a:pt x="5860" y="5708"/>
                      <a:pt x="5545" y="5424"/>
                      <a:pt x="5136" y="4920"/>
                    </a:cubicBezTo>
                    <a:cubicBezTo>
                      <a:pt x="4978" y="4794"/>
                      <a:pt x="4978" y="4574"/>
                      <a:pt x="5136" y="4416"/>
                    </a:cubicBezTo>
                    <a:cubicBezTo>
                      <a:pt x="5608" y="3943"/>
                      <a:pt x="5860" y="3691"/>
                      <a:pt x="6144" y="2967"/>
                    </a:cubicBezTo>
                    <a:cubicBezTo>
                      <a:pt x="6333" y="2526"/>
                      <a:pt x="6427" y="2022"/>
                      <a:pt x="6427" y="1549"/>
                    </a:cubicBezTo>
                    <a:cubicBezTo>
                      <a:pt x="6427" y="793"/>
                      <a:pt x="5860" y="100"/>
                      <a:pt x="5167" y="5"/>
                    </a:cubicBezTo>
                    <a:cubicBezTo>
                      <a:pt x="5126" y="2"/>
                      <a:pt x="5085" y="1"/>
                      <a:pt x="50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1" name="Google Shape;471;p24"/>
            <p:cNvSpPr txBox="1"/>
            <p:nvPr/>
          </p:nvSpPr>
          <p:spPr>
            <a:xfrm>
              <a:off x="3578700" y="3973718"/>
              <a:ext cx="23286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4125000" y="3722163"/>
              <a:ext cx="12360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473" name="Google Shape;473;p24"/>
          <p:cNvGrpSpPr/>
          <p:nvPr/>
        </p:nvGrpSpPr>
        <p:grpSpPr>
          <a:xfrm>
            <a:off x="2248362" y="2824775"/>
            <a:ext cx="4647274" cy="996575"/>
            <a:chOff x="2477000" y="2824775"/>
            <a:chExt cx="4647274" cy="996575"/>
          </a:xfrm>
        </p:grpSpPr>
        <p:sp>
          <p:nvSpPr>
            <p:cNvPr id="474" name="Google Shape;474;p24"/>
            <p:cNvSpPr/>
            <p:nvPr/>
          </p:nvSpPr>
          <p:spPr>
            <a:xfrm>
              <a:off x="2477000" y="2824775"/>
              <a:ext cx="3885465" cy="736700"/>
            </a:xfrm>
            <a:custGeom>
              <a:rect b="b" l="l" r="r" t="t"/>
              <a:pathLst>
                <a:path extrusionOk="0" h="29468" w="140816">
                  <a:moveTo>
                    <a:pt x="8514" y="0"/>
                  </a:moveTo>
                  <a:lnTo>
                    <a:pt x="1" y="14728"/>
                  </a:lnTo>
                  <a:lnTo>
                    <a:pt x="8514" y="29468"/>
                  </a:lnTo>
                  <a:lnTo>
                    <a:pt x="132303" y="29468"/>
                  </a:lnTo>
                  <a:lnTo>
                    <a:pt x="140816" y="14728"/>
                  </a:lnTo>
                  <a:lnTo>
                    <a:pt x="132303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2477000" y="2824775"/>
              <a:ext cx="882250" cy="996575"/>
            </a:xfrm>
            <a:custGeom>
              <a:rect b="b" l="l" r="r" t="t"/>
              <a:pathLst>
                <a:path extrusionOk="0" h="39863" w="35290">
                  <a:moveTo>
                    <a:pt x="0" y="0"/>
                  </a:moveTo>
                  <a:lnTo>
                    <a:pt x="0" y="29468"/>
                  </a:lnTo>
                  <a:lnTo>
                    <a:pt x="17645" y="39862"/>
                  </a:lnTo>
                  <a:lnTo>
                    <a:pt x="35290" y="29468"/>
                  </a:lnTo>
                  <a:lnTo>
                    <a:pt x="35290" y="0"/>
                  </a:lnTo>
                  <a:close/>
                </a:path>
              </a:pathLst>
            </a:custGeom>
            <a:solidFill>
              <a:srgbClr val="FDD77C"/>
            </a:solidFill>
            <a:ln>
              <a:noFill/>
            </a:ln>
          </p:spPr>
          <p:txBody>
            <a:bodyPr anchorCtr="0" anchor="ctr" bIns="2743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9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476" name="Google Shape;476;p24"/>
            <p:cNvGrpSpPr/>
            <p:nvPr/>
          </p:nvGrpSpPr>
          <p:grpSpPr>
            <a:xfrm>
              <a:off x="6672622" y="2967291"/>
              <a:ext cx="451653" cy="451653"/>
              <a:chOff x="-17896150" y="3709300"/>
              <a:chExt cx="305625" cy="305625"/>
            </a:xfrm>
          </p:grpSpPr>
          <p:sp>
            <p:nvSpPr>
              <p:cNvPr id="477" name="Google Shape;477;p24"/>
              <p:cNvSpPr/>
              <p:nvPr/>
            </p:nvSpPr>
            <p:spPr>
              <a:xfrm>
                <a:off x="-17896150" y="3709300"/>
                <a:ext cx="54375" cy="77200"/>
              </a:xfrm>
              <a:custGeom>
                <a:rect b="b" l="l" r="r" t="t"/>
                <a:pathLst>
                  <a:path extrusionOk="0" h="3088" w="2175">
                    <a:moveTo>
                      <a:pt x="1072" y="0"/>
                    </a:moveTo>
                    <a:cubicBezTo>
                      <a:pt x="473" y="0"/>
                      <a:pt x="1" y="473"/>
                      <a:pt x="1" y="1072"/>
                    </a:cubicBezTo>
                    <a:cubicBezTo>
                      <a:pt x="1" y="1670"/>
                      <a:pt x="473" y="2143"/>
                      <a:pt x="1072" y="2143"/>
                    </a:cubicBezTo>
                    <a:lnTo>
                      <a:pt x="1103" y="2143"/>
                    </a:lnTo>
                    <a:lnTo>
                      <a:pt x="1513" y="3088"/>
                    </a:lnTo>
                    <a:cubicBezTo>
                      <a:pt x="1702" y="3025"/>
                      <a:pt x="1891" y="2930"/>
                      <a:pt x="2080" y="2899"/>
                    </a:cubicBezTo>
                    <a:lnTo>
                      <a:pt x="2175" y="2899"/>
                    </a:lnTo>
                    <a:lnTo>
                      <a:pt x="1765" y="1859"/>
                    </a:lnTo>
                    <a:cubicBezTo>
                      <a:pt x="2017" y="1670"/>
                      <a:pt x="2143" y="1387"/>
                      <a:pt x="2143" y="1072"/>
                    </a:cubicBezTo>
                    <a:cubicBezTo>
                      <a:pt x="2143" y="473"/>
                      <a:pt x="1671" y="0"/>
                      <a:pt x="10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4"/>
              <p:cNvSpPr/>
              <p:nvPr/>
            </p:nvSpPr>
            <p:spPr>
              <a:xfrm>
                <a:off x="-17877250" y="3801075"/>
                <a:ext cx="286725" cy="213850"/>
              </a:xfrm>
              <a:custGeom>
                <a:rect b="b" l="l" r="r" t="t"/>
                <a:pathLst>
                  <a:path extrusionOk="0" h="8554" w="11469">
                    <a:moveTo>
                      <a:pt x="1765" y="1339"/>
                    </a:moveTo>
                    <a:cubicBezTo>
                      <a:pt x="1954" y="1339"/>
                      <a:pt x="2112" y="1496"/>
                      <a:pt x="2112" y="1717"/>
                    </a:cubicBezTo>
                    <a:cubicBezTo>
                      <a:pt x="2112" y="1906"/>
                      <a:pt x="1954" y="2063"/>
                      <a:pt x="1765" y="2063"/>
                    </a:cubicBezTo>
                    <a:cubicBezTo>
                      <a:pt x="1576" y="2063"/>
                      <a:pt x="1419" y="1906"/>
                      <a:pt x="1419" y="1717"/>
                    </a:cubicBezTo>
                    <a:cubicBezTo>
                      <a:pt x="1419" y="1496"/>
                      <a:pt x="1576" y="1339"/>
                      <a:pt x="1765" y="1339"/>
                    </a:cubicBezTo>
                    <a:close/>
                    <a:moveTo>
                      <a:pt x="1829" y="0"/>
                    </a:moveTo>
                    <a:cubicBezTo>
                      <a:pt x="913" y="0"/>
                      <a:pt x="1" y="710"/>
                      <a:pt x="1" y="1811"/>
                    </a:cubicBezTo>
                    <a:lnTo>
                      <a:pt x="1" y="5308"/>
                    </a:lnTo>
                    <a:cubicBezTo>
                      <a:pt x="1" y="7104"/>
                      <a:pt x="1450" y="8553"/>
                      <a:pt x="3214" y="8553"/>
                    </a:cubicBezTo>
                    <a:lnTo>
                      <a:pt x="11091" y="8553"/>
                    </a:lnTo>
                    <a:cubicBezTo>
                      <a:pt x="11311" y="8553"/>
                      <a:pt x="11469" y="8396"/>
                      <a:pt x="11469" y="8207"/>
                    </a:cubicBezTo>
                    <a:cubicBezTo>
                      <a:pt x="11411" y="8061"/>
                      <a:pt x="11325" y="7566"/>
                      <a:pt x="11338" y="7566"/>
                    </a:cubicBezTo>
                    <a:lnTo>
                      <a:pt x="11338" y="7566"/>
                    </a:lnTo>
                    <a:cubicBezTo>
                      <a:pt x="11338" y="7566"/>
                      <a:pt x="11338" y="7566"/>
                      <a:pt x="11338" y="7566"/>
                    </a:cubicBezTo>
                    <a:lnTo>
                      <a:pt x="11338" y="7566"/>
                    </a:lnTo>
                    <a:cubicBezTo>
                      <a:pt x="11340" y="7574"/>
                      <a:pt x="11341" y="7580"/>
                      <a:pt x="11342" y="7580"/>
                    </a:cubicBezTo>
                    <a:cubicBezTo>
                      <a:pt x="11343" y="7580"/>
                      <a:pt x="11343" y="7579"/>
                      <a:pt x="11343" y="7577"/>
                    </a:cubicBezTo>
                    <a:cubicBezTo>
                      <a:pt x="11333" y="7529"/>
                      <a:pt x="11329" y="7513"/>
                      <a:pt x="11329" y="7513"/>
                    </a:cubicBezTo>
                    <a:lnTo>
                      <a:pt x="11329" y="7513"/>
                    </a:lnTo>
                    <a:cubicBezTo>
                      <a:pt x="11328" y="7513"/>
                      <a:pt x="11330" y="7523"/>
                      <a:pt x="11332" y="7534"/>
                    </a:cubicBezTo>
                    <a:lnTo>
                      <a:pt x="11332" y="7534"/>
                    </a:lnTo>
                    <a:cubicBezTo>
                      <a:pt x="11201" y="7046"/>
                      <a:pt x="10923" y="6591"/>
                      <a:pt x="10555" y="6285"/>
                    </a:cubicBezTo>
                    <a:cubicBezTo>
                      <a:pt x="9893" y="6789"/>
                      <a:pt x="9043" y="7073"/>
                      <a:pt x="8192" y="7073"/>
                    </a:cubicBezTo>
                    <a:cubicBezTo>
                      <a:pt x="7090" y="7073"/>
                      <a:pt x="6050" y="6506"/>
                      <a:pt x="5514" y="5655"/>
                    </a:cubicBezTo>
                    <a:lnTo>
                      <a:pt x="5514" y="5592"/>
                    </a:lnTo>
                    <a:cubicBezTo>
                      <a:pt x="5483" y="5592"/>
                      <a:pt x="5420" y="5655"/>
                      <a:pt x="5388" y="5655"/>
                    </a:cubicBezTo>
                    <a:lnTo>
                      <a:pt x="4632" y="5655"/>
                    </a:lnTo>
                    <a:cubicBezTo>
                      <a:pt x="4065" y="5655"/>
                      <a:pt x="3592" y="5182"/>
                      <a:pt x="3592" y="4584"/>
                    </a:cubicBezTo>
                    <a:lnTo>
                      <a:pt x="3592" y="1748"/>
                    </a:lnTo>
                    <a:cubicBezTo>
                      <a:pt x="3592" y="1433"/>
                      <a:pt x="3498" y="1150"/>
                      <a:pt x="3340" y="929"/>
                    </a:cubicBezTo>
                    <a:cubicBezTo>
                      <a:pt x="2987" y="283"/>
                      <a:pt x="2407" y="0"/>
                      <a:pt x="18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4"/>
              <p:cNvSpPr/>
              <p:nvPr/>
            </p:nvSpPr>
            <p:spPr>
              <a:xfrm>
                <a:off x="-17783500" y="3763075"/>
                <a:ext cx="191400" cy="194350"/>
              </a:xfrm>
              <a:custGeom>
                <a:rect b="b" l="l" r="r" t="t"/>
                <a:pathLst>
                  <a:path extrusionOk="0" h="7774" w="7656">
                    <a:moveTo>
                      <a:pt x="3368" y="1"/>
                    </a:moveTo>
                    <a:cubicBezTo>
                      <a:pt x="3223" y="1"/>
                      <a:pt x="3077" y="8"/>
                      <a:pt x="2930" y="23"/>
                    </a:cubicBezTo>
                    <a:cubicBezTo>
                      <a:pt x="1764" y="149"/>
                      <a:pt x="693" y="779"/>
                      <a:pt x="0" y="1725"/>
                    </a:cubicBezTo>
                    <a:cubicBezTo>
                      <a:pt x="315" y="2166"/>
                      <a:pt x="504" y="2670"/>
                      <a:pt x="504" y="3237"/>
                    </a:cubicBezTo>
                    <a:lnTo>
                      <a:pt x="504" y="6041"/>
                    </a:lnTo>
                    <a:cubicBezTo>
                      <a:pt x="504" y="6261"/>
                      <a:pt x="662" y="6419"/>
                      <a:pt x="851" y="6419"/>
                    </a:cubicBezTo>
                    <a:lnTo>
                      <a:pt x="1418" y="6419"/>
                    </a:lnTo>
                    <a:cubicBezTo>
                      <a:pt x="1418" y="6419"/>
                      <a:pt x="1418" y="6356"/>
                      <a:pt x="1386" y="6356"/>
                    </a:cubicBezTo>
                    <a:cubicBezTo>
                      <a:pt x="1260" y="6041"/>
                      <a:pt x="1197" y="5694"/>
                      <a:pt x="1197" y="5348"/>
                    </a:cubicBezTo>
                    <a:lnTo>
                      <a:pt x="1197" y="4749"/>
                    </a:lnTo>
                    <a:cubicBezTo>
                      <a:pt x="1197" y="3363"/>
                      <a:pt x="2268" y="2197"/>
                      <a:pt x="3560" y="2166"/>
                    </a:cubicBezTo>
                    <a:cubicBezTo>
                      <a:pt x="3634" y="2159"/>
                      <a:pt x="3707" y="2156"/>
                      <a:pt x="3779" y="2156"/>
                    </a:cubicBezTo>
                    <a:cubicBezTo>
                      <a:pt x="4417" y="2156"/>
                      <a:pt x="4997" y="2403"/>
                      <a:pt x="5450" y="2827"/>
                    </a:cubicBezTo>
                    <a:cubicBezTo>
                      <a:pt x="5986" y="3300"/>
                      <a:pt x="6238" y="3930"/>
                      <a:pt x="6238" y="4623"/>
                    </a:cubicBezTo>
                    <a:lnTo>
                      <a:pt x="6238" y="5001"/>
                    </a:lnTo>
                    <a:cubicBezTo>
                      <a:pt x="6238" y="5789"/>
                      <a:pt x="5639" y="6419"/>
                      <a:pt x="4852" y="6419"/>
                    </a:cubicBezTo>
                    <a:cubicBezTo>
                      <a:pt x="4064" y="6419"/>
                      <a:pt x="3371" y="5789"/>
                      <a:pt x="3371" y="5001"/>
                    </a:cubicBezTo>
                    <a:lnTo>
                      <a:pt x="3371" y="4623"/>
                    </a:lnTo>
                    <a:cubicBezTo>
                      <a:pt x="3371" y="4434"/>
                      <a:pt x="3529" y="4276"/>
                      <a:pt x="3749" y="4276"/>
                    </a:cubicBezTo>
                    <a:cubicBezTo>
                      <a:pt x="3938" y="4276"/>
                      <a:pt x="4096" y="4434"/>
                      <a:pt x="4096" y="4623"/>
                    </a:cubicBezTo>
                    <a:lnTo>
                      <a:pt x="4096" y="5001"/>
                    </a:lnTo>
                    <a:cubicBezTo>
                      <a:pt x="4096" y="5379"/>
                      <a:pt x="4442" y="5694"/>
                      <a:pt x="4852" y="5694"/>
                    </a:cubicBezTo>
                    <a:cubicBezTo>
                      <a:pt x="5230" y="5694"/>
                      <a:pt x="5545" y="5379"/>
                      <a:pt x="5545" y="5001"/>
                    </a:cubicBezTo>
                    <a:lnTo>
                      <a:pt x="5545" y="4623"/>
                    </a:lnTo>
                    <a:cubicBezTo>
                      <a:pt x="5545" y="4119"/>
                      <a:pt x="5356" y="3678"/>
                      <a:pt x="5009" y="3331"/>
                    </a:cubicBezTo>
                    <a:cubicBezTo>
                      <a:pt x="4631" y="2985"/>
                      <a:pt x="4127" y="2827"/>
                      <a:pt x="3655" y="2827"/>
                    </a:cubicBezTo>
                    <a:cubicBezTo>
                      <a:pt x="2709" y="2859"/>
                      <a:pt x="1953" y="3741"/>
                      <a:pt x="1953" y="4717"/>
                    </a:cubicBezTo>
                    <a:lnTo>
                      <a:pt x="1953" y="5316"/>
                    </a:lnTo>
                    <a:cubicBezTo>
                      <a:pt x="1953" y="5946"/>
                      <a:pt x="2205" y="6576"/>
                      <a:pt x="2583" y="6954"/>
                    </a:cubicBezTo>
                    <a:cubicBezTo>
                      <a:pt x="3056" y="7458"/>
                      <a:pt x="3749" y="7773"/>
                      <a:pt x="4474" y="7773"/>
                    </a:cubicBezTo>
                    <a:cubicBezTo>
                      <a:pt x="5104" y="7773"/>
                      <a:pt x="5702" y="7584"/>
                      <a:pt x="6175" y="7269"/>
                    </a:cubicBezTo>
                    <a:cubicBezTo>
                      <a:pt x="7089" y="6734"/>
                      <a:pt x="7656" y="5726"/>
                      <a:pt x="7656" y="4560"/>
                    </a:cubicBezTo>
                    <a:lnTo>
                      <a:pt x="7656" y="4213"/>
                    </a:lnTo>
                    <a:cubicBezTo>
                      <a:pt x="7656" y="3111"/>
                      <a:pt x="7152" y="1914"/>
                      <a:pt x="6238" y="1126"/>
                    </a:cubicBezTo>
                    <a:cubicBezTo>
                      <a:pt x="5461" y="405"/>
                      <a:pt x="4440" y="1"/>
                      <a:pt x="33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4"/>
              <p:cNvSpPr/>
              <p:nvPr/>
            </p:nvSpPr>
            <p:spPr>
              <a:xfrm>
                <a:off x="-17825250" y="3710075"/>
                <a:ext cx="54375" cy="76425"/>
              </a:xfrm>
              <a:custGeom>
                <a:rect b="b" l="l" r="r" t="t"/>
                <a:pathLst>
                  <a:path extrusionOk="0" h="3057" w="2175">
                    <a:moveTo>
                      <a:pt x="1103" y="1"/>
                    </a:moveTo>
                    <a:cubicBezTo>
                      <a:pt x="504" y="1"/>
                      <a:pt x="32" y="474"/>
                      <a:pt x="32" y="1041"/>
                    </a:cubicBezTo>
                    <a:cubicBezTo>
                      <a:pt x="32" y="1356"/>
                      <a:pt x="189" y="1639"/>
                      <a:pt x="410" y="1828"/>
                    </a:cubicBezTo>
                    <a:lnTo>
                      <a:pt x="0" y="2868"/>
                    </a:lnTo>
                    <a:cubicBezTo>
                      <a:pt x="252" y="2899"/>
                      <a:pt x="473" y="2931"/>
                      <a:pt x="662" y="3057"/>
                    </a:cubicBezTo>
                    <a:lnTo>
                      <a:pt x="1071" y="2112"/>
                    </a:lnTo>
                    <a:lnTo>
                      <a:pt x="1103" y="2112"/>
                    </a:lnTo>
                    <a:cubicBezTo>
                      <a:pt x="1702" y="2112"/>
                      <a:pt x="2174" y="1639"/>
                      <a:pt x="2174" y="1041"/>
                    </a:cubicBezTo>
                    <a:cubicBezTo>
                      <a:pt x="2174" y="474"/>
                      <a:pt x="1702" y="1"/>
                      <a:pt x="11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1" name="Google Shape;481;p24"/>
            <p:cNvSpPr txBox="1"/>
            <p:nvPr/>
          </p:nvSpPr>
          <p:spPr>
            <a:xfrm>
              <a:off x="3578700" y="3178393"/>
              <a:ext cx="23286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4125000" y="2926838"/>
              <a:ext cx="12360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483" name="Google Shape;483;p24"/>
          <p:cNvGrpSpPr/>
          <p:nvPr/>
        </p:nvGrpSpPr>
        <p:grpSpPr>
          <a:xfrm>
            <a:off x="2248350" y="2029425"/>
            <a:ext cx="4621111" cy="996575"/>
            <a:chOff x="2476988" y="2029425"/>
            <a:chExt cx="4621111" cy="996575"/>
          </a:xfrm>
        </p:grpSpPr>
        <p:sp>
          <p:nvSpPr>
            <p:cNvPr id="484" name="Google Shape;484;p24"/>
            <p:cNvSpPr/>
            <p:nvPr/>
          </p:nvSpPr>
          <p:spPr>
            <a:xfrm>
              <a:off x="2477000" y="2029425"/>
              <a:ext cx="3885465" cy="736725"/>
            </a:xfrm>
            <a:custGeom>
              <a:rect b="b" l="l" r="r" t="t"/>
              <a:pathLst>
                <a:path extrusionOk="0" h="29469" w="140816">
                  <a:moveTo>
                    <a:pt x="8514" y="1"/>
                  </a:moveTo>
                  <a:lnTo>
                    <a:pt x="1" y="14729"/>
                  </a:lnTo>
                  <a:lnTo>
                    <a:pt x="8514" y="29469"/>
                  </a:lnTo>
                  <a:lnTo>
                    <a:pt x="132303" y="29469"/>
                  </a:lnTo>
                  <a:lnTo>
                    <a:pt x="140816" y="14729"/>
                  </a:lnTo>
                  <a:lnTo>
                    <a:pt x="132303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2476988" y="2029425"/>
              <a:ext cx="882275" cy="996575"/>
            </a:xfrm>
            <a:custGeom>
              <a:rect b="b" l="l" r="r" t="t"/>
              <a:pathLst>
                <a:path extrusionOk="0" h="39863" w="35291">
                  <a:moveTo>
                    <a:pt x="1" y="1"/>
                  </a:moveTo>
                  <a:lnTo>
                    <a:pt x="1" y="29469"/>
                  </a:lnTo>
                  <a:lnTo>
                    <a:pt x="17646" y="39863"/>
                  </a:lnTo>
                  <a:lnTo>
                    <a:pt x="35291" y="29469"/>
                  </a:lnTo>
                  <a:lnTo>
                    <a:pt x="35291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anchorCtr="0" anchor="ctr" bIns="2743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9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486" name="Google Shape;486;p24"/>
            <p:cNvGrpSpPr/>
            <p:nvPr/>
          </p:nvGrpSpPr>
          <p:grpSpPr>
            <a:xfrm>
              <a:off x="6698797" y="2173121"/>
              <a:ext cx="399302" cy="449325"/>
              <a:chOff x="-17878825" y="3334400"/>
              <a:chExt cx="270200" cy="304050"/>
            </a:xfrm>
          </p:grpSpPr>
          <p:sp>
            <p:nvSpPr>
              <p:cNvPr id="487" name="Google Shape;487;p24"/>
              <p:cNvSpPr/>
              <p:nvPr/>
            </p:nvSpPr>
            <p:spPr>
              <a:xfrm>
                <a:off x="-17683475" y="3334400"/>
                <a:ext cx="74850" cy="74050"/>
              </a:xfrm>
              <a:custGeom>
                <a:rect b="b" l="l" r="r" t="t"/>
                <a:pathLst>
                  <a:path extrusionOk="0" h="2962" w="2994">
                    <a:moveTo>
                      <a:pt x="1985" y="0"/>
                    </a:moveTo>
                    <a:cubicBezTo>
                      <a:pt x="1197" y="0"/>
                      <a:pt x="473" y="378"/>
                      <a:pt x="0" y="945"/>
                    </a:cubicBezTo>
                    <a:cubicBezTo>
                      <a:pt x="630" y="1481"/>
                      <a:pt x="1229" y="2174"/>
                      <a:pt x="1670" y="2962"/>
                    </a:cubicBezTo>
                    <a:lnTo>
                      <a:pt x="2867" y="473"/>
                    </a:lnTo>
                    <a:cubicBezTo>
                      <a:pt x="2993" y="252"/>
                      <a:pt x="2836" y="0"/>
                      <a:pt x="25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>
                <a:off x="-17752000" y="3513975"/>
                <a:ext cx="16550" cy="16550"/>
              </a:xfrm>
              <a:custGeom>
                <a:rect b="b" l="l" r="r" t="t"/>
                <a:pathLst>
                  <a:path extrusionOk="0" h="662" w="662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441"/>
                      <a:pt x="158" y="536"/>
                      <a:pt x="347" y="662"/>
                    </a:cubicBezTo>
                    <a:cubicBezTo>
                      <a:pt x="504" y="599"/>
                      <a:pt x="630" y="473"/>
                      <a:pt x="662" y="378"/>
                    </a:cubicBezTo>
                    <a:lnTo>
                      <a:pt x="662" y="284"/>
                    </a:lnTo>
                    <a:cubicBezTo>
                      <a:pt x="630" y="126"/>
                      <a:pt x="504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4"/>
              <p:cNvSpPr/>
              <p:nvPr/>
            </p:nvSpPr>
            <p:spPr>
              <a:xfrm>
                <a:off x="-17860700" y="3405275"/>
                <a:ext cx="107150" cy="206225"/>
              </a:xfrm>
              <a:custGeom>
                <a:rect b="b" l="l" r="r" t="t"/>
                <a:pathLst>
                  <a:path extrusionOk="0" h="8249" w="4286">
                    <a:moveTo>
                      <a:pt x="2521" y="2931"/>
                    </a:moveTo>
                    <a:cubicBezTo>
                      <a:pt x="2710" y="2931"/>
                      <a:pt x="2867" y="3088"/>
                      <a:pt x="2867" y="3277"/>
                    </a:cubicBezTo>
                    <a:cubicBezTo>
                      <a:pt x="2867" y="3466"/>
                      <a:pt x="2710" y="3624"/>
                      <a:pt x="2521" y="3624"/>
                    </a:cubicBezTo>
                    <a:cubicBezTo>
                      <a:pt x="2332" y="3624"/>
                      <a:pt x="2174" y="3466"/>
                      <a:pt x="2174" y="3277"/>
                    </a:cubicBezTo>
                    <a:cubicBezTo>
                      <a:pt x="2174" y="3088"/>
                      <a:pt x="2332" y="2931"/>
                      <a:pt x="2521" y="2931"/>
                    </a:cubicBezTo>
                    <a:close/>
                    <a:moveTo>
                      <a:pt x="1513" y="1"/>
                    </a:moveTo>
                    <a:cubicBezTo>
                      <a:pt x="568" y="1387"/>
                      <a:pt x="1" y="3246"/>
                      <a:pt x="1" y="4695"/>
                    </a:cubicBezTo>
                    <a:cubicBezTo>
                      <a:pt x="1" y="6113"/>
                      <a:pt x="473" y="7184"/>
                      <a:pt x="1450" y="7845"/>
                    </a:cubicBezTo>
                    <a:cubicBezTo>
                      <a:pt x="1859" y="8112"/>
                      <a:pt x="2328" y="8248"/>
                      <a:pt x="2801" y="8248"/>
                    </a:cubicBezTo>
                    <a:cubicBezTo>
                      <a:pt x="3166" y="8248"/>
                      <a:pt x="3533" y="8167"/>
                      <a:pt x="3876" y="8003"/>
                    </a:cubicBezTo>
                    <a:cubicBezTo>
                      <a:pt x="4128" y="7845"/>
                      <a:pt x="4285" y="7562"/>
                      <a:pt x="4285" y="7310"/>
                    </a:cubicBezTo>
                    <a:lnTo>
                      <a:pt x="4285" y="5608"/>
                    </a:lnTo>
                    <a:cubicBezTo>
                      <a:pt x="4065" y="5451"/>
                      <a:pt x="3718" y="5199"/>
                      <a:pt x="3624" y="4852"/>
                    </a:cubicBezTo>
                    <a:cubicBezTo>
                      <a:pt x="3592" y="4821"/>
                      <a:pt x="3592" y="4726"/>
                      <a:pt x="3592" y="4695"/>
                    </a:cubicBezTo>
                    <a:lnTo>
                      <a:pt x="3592" y="2300"/>
                    </a:lnTo>
                    <a:cubicBezTo>
                      <a:pt x="3592" y="1670"/>
                      <a:pt x="3277" y="1103"/>
                      <a:pt x="2773" y="788"/>
                    </a:cubicBezTo>
                    <a:lnTo>
                      <a:pt x="15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4"/>
              <p:cNvSpPr/>
              <p:nvPr/>
            </p:nvSpPr>
            <p:spPr>
              <a:xfrm>
                <a:off x="-17735475" y="3405275"/>
                <a:ext cx="107150" cy="206475"/>
              </a:xfrm>
              <a:custGeom>
                <a:rect b="b" l="l" r="r" t="t"/>
                <a:pathLst>
                  <a:path extrusionOk="0" h="8259" w="4286">
                    <a:moveTo>
                      <a:pt x="1797" y="2931"/>
                    </a:moveTo>
                    <a:cubicBezTo>
                      <a:pt x="2017" y="2931"/>
                      <a:pt x="2175" y="3088"/>
                      <a:pt x="2175" y="3277"/>
                    </a:cubicBezTo>
                    <a:cubicBezTo>
                      <a:pt x="2175" y="3466"/>
                      <a:pt x="2017" y="3624"/>
                      <a:pt x="1797" y="3624"/>
                    </a:cubicBezTo>
                    <a:cubicBezTo>
                      <a:pt x="1608" y="3624"/>
                      <a:pt x="1450" y="3466"/>
                      <a:pt x="1450" y="3277"/>
                    </a:cubicBezTo>
                    <a:cubicBezTo>
                      <a:pt x="1450" y="3088"/>
                      <a:pt x="1608" y="2931"/>
                      <a:pt x="1797" y="2931"/>
                    </a:cubicBezTo>
                    <a:close/>
                    <a:moveTo>
                      <a:pt x="2805" y="1"/>
                    </a:moveTo>
                    <a:lnTo>
                      <a:pt x="1545" y="788"/>
                    </a:lnTo>
                    <a:cubicBezTo>
                      <a:pt x="1009" y="1103"/>
                      <a:pt x="694" y="1702"/>
                      <a:pt x="694" y="2300"/>
                    </a:cubicBezTo>
                    <a:lnTo>
                      <a:pt x="694" y="4506"/>
                    </a:lnTo>
                    <a:lnTo>
                      <a:pt x="694" y="4695"/>
                    </a:lnTo>
                    <a:cubicBezTo>
                      <a:pt x="694" y="4789"/>
                      <a:pt x="694" y="4852"/>
                      <a:pt x="662" y="4947"/>
                    </a:cubicBezTo>
                    <a:lnTo>
                      <a:pt x="662" y="4978"/>
                    </a:lnTo>
                    <a:cubicBezTo>
                      <a:pt x="568" y="5293"/>
                      <a:pt x="253" y="5514"/>
                      <a:pt x="1" y="5640"/>
                    </a:cubicBezTo>
                    <a:lnTo>
                      <a:pt x="1" y="7310"/>
                    </a:lnTo>
                    <a:cubicBezTo>
                      <a:pt x="1" y="7562"/>
                      <a:pt x="158" y="7845"/>
                      <a:pt x="442" y="8003"/>
                    </a:cubicBezTo>
                    <a:cubicBezTo>
                      <a:pt x="777" y="8174"/>
                      <a:pt x="1139" y="8258"/>
                      <a:pt x="1503" y="8258"/>
                    </a:cubicBezTo>
                    <a:cubicBezTo>
                      <a:pt x="2884" y="8258"/>
                      <a:pt x="4285" y="7039"/>
                      <a:pt x="4285" y="4695"/>
                    </a:cubicBezTo>
                    <a:cubicBezTo>
                      <a:pt x="4285" y="3246"/>
                      <a:pt x="3750" y="1418"/>
                      <a:pt x="28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4"/>
              <p:cNvSpPr/>
              <p:nvPr/>
            </p:nvSpPr>
            <p:spPr>
              <a:xfrm>
                <a:off x="-17812650" y="3353300"/>
                <a:ext cx="136275" cy="144150"/>
              </a:xfrm>
              <a:custGeom>
                <a:rect b="b" l="l" r="r" t="t"/>
                <a:pathLst>
                  <a:path extrusionOk="0" h="5766" w="5451">
                    <a:moveTo>
                      <a:pt x="2741" y="0"/>
                    </a:moveTo>
                    <a:cubicBezTo>
                      <a:pt x="1702" y="0"/>
                      <a:pt x="756" y="599"/>
                      <a:pt x="0" y="1513"/>
                    </a:cubicBezTo>
                    <a:lnTo>
                      <a:pt x="1229" y="2300"/>
                    </a:lnTo>
                    <a:cubicBezTo>
                      <a:pt x="1954" y="2741"/>
                      <a:pt x="2363" y="3529"/>
                      <a:pt x="2363" y="4379"/>
                    </a:cubicBezTo>
                    <a:lnTo>
                      <a:pt x="2363" y="5766"/>
                    </a:lnTo>
                    <a:cubicBezTo>
                      <a:pt x="2489" y="5703"/>
                      <a:pt x="2615" y="5671"/>
                      <a:pt x="2773" y="5671"/>
                    </a:cubicBezTo>
                    <a:cubicBezTo>
                      <a:pt x="2899" y="5671"/>
                      <a:pt x="2993" y="5703"/>
                      <a:pt x="3088" y="5766"/>
                    </a:cubicBezTo>
                    <a:lnTo>
                      <a:pt x="3088" y="4379"/>
                    </a:lnTo>
                    <a:cubicBezTo>
                      <a:pt x="3088" y="3497"/>
                      <a:pt x="3529" y="2710"/>
                      <a:pt x="4222" y="2300"/>
                    </a:cubicBezTo>
                    <a:lnTo>
                      <a:pt x="5451" y="1513"/>
                    </a:lnTo>
                    <a:cubicBezTo>
                      <a:pt x="4695" y="599"/>
                      <a:pt x="3749" y="0"/>
                      <a:pt x="27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4"/>
              <p:cNvSpPr/>
              <p:nvPr/>
            </p:nvSpPr>
            <p:spPr>
              <a:xfrm>
                <a:off x="-17770900" y="3614000"/>
                <a:ext cx="52775" cy="24450"/>
              </a:xfrm>
              <a:custGeom>
                <a:rect b="b" l="l" r="r" t="t"/>
                <a:pathLst>
                  <a:path extrusionOk="0" h="978" w="2111">
                    <a:moveTo>
                      <a:pt x="1071" y="0"/>
                    </a:moveTo>
                    <a:cubicBezTo>
                      <a:pt x="756" y="252"/>
                      <a:pt x="378" y="410"/>
                      <a:pt x="0" y="536"/>
                    </a:cubicBezTo>
                    <a:lnTo>
                      <a:pt x="0" y="630"/>
                    </a:lnTo>
                    <a:cubicBezTo>
                      <a:pt x="0" y="851"/>
                      <a:pt x="158" y="977"/>
                      <a:pt x="347" y="977"/>
                    </a:cubicBezTo>
                    <a:lnTo>
                      <a:pt x="1764" y="977"/>
                    </a:lnTo>
                    <a:cubicBezTo>
                      <a:pt x="1953" y="977"/>
                      <a:pt x="2111" y="851"/>
                      <a:pt x="2111" y="630"/>
                    </a:cubicBezTo>
                    <a:lnTo>
                      <a:pt x="2111" y="536"/>
                    </a:lnTo>
                    <a:cubicBezTo>
                      <a:pt x="1733" y="410"/>
                      <a:pt x="1386" y="252"/>
                      <a:pt x="10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4"/>
              <p:cNvSpPr/>
              <p:nvPr/>
            </p:nvSpPr>
            <p:spPr>
              <a:xfrm>
                <a:off x="-17878825" y="3334400"/>
                <a:ext cx="74075" cy="74050"/>
              </a:xfrm>
              <a:custGeom>
                <a:rect b="b" l="l" r="r" t="t"/>
                <a:pathLst>
                  <a:path extrusionOk="0" h="2962" w="2963">
                    <a:moveTo>
                      <a:pt x="410" y="0"/>
                    </a:moveTo>
                    <a:cubicBezTo>
                      <a:pt x="127" y="0"/>
                      <a:pt x="1" y="284"/>
                      <a:pt x="95" y="536"/>
                    </a:cubicBezTo>
                    <a:lnTo>
                      <a:pt x="1324" y="2962"/>
                    </a:lnTo>
                    <a:cubicBezTo>
                      <a:pt x="1765" y="2174"/>
                      <a:pt x="2301" y="1512"/>
                      <a:pt x="2962" y="945"/>
                    </a:cubicBezTo>
                    <a:cubicBezTo>
                      <a:pt x="2490" y="378"/>
                      <a:pt x="1797" y="0"/>
                      <a:pt x="10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4" name="Google Shape;494;p24"/>
            <p:cNvSpPr txBox="1"/>
            <p:nvPr/>
          </p:nvSpPr>
          <p:spPr>
            <a:xfrm>
              <a:off x="3578700" y="2392881"/>
              <a:ext cx="23286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4125000" y="2141325"/>
              <a:ext cx="12360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496" name="Google Shape;496;p2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497" name="Google Shape;497;p24"/>
          <p:cNvGrpSpPr/>
          <p:nvPr/>
        </p:nvGrpSpPr>
        <p:grpSpPr>
          <a:xfrm>
            <a:off x="2248350" y="1243925"/>
            <a:ext cx="4593163" cy="996575"/>
            <a:chOff x="2476988" y="1243925"/>
            <a:chExt cx="4593163" cy="996575"/>
          </a:xfrm>
        </p:grpSpPr>
        <p:sp>
          <p:nvSpPr>
            <p:cNvPr id="498" name="Google Shape;498;p24"/>
            <p:cNvSpPr/>
            <p:nvPr/>
          </p:nvSpPr>
          <p:spPr>
            <a:xfrm>
              <a:off x="2477000" y="1243925"/>
              <a:ext cx="3885465" cy="736700"/>
            </a:xfrm>
            <a:custGeom>
              <a:rect b="b" l="l" r="r" t="t"/>
              <a:pathLst>
                <a:path extrusionOk="0" h="29468" w="140816">
                  <a:moveTo>
                    <a:pt x="8514" y="0"/>
                  </a:moveTo>
                  <a:lnTo>
                    <a:pt x="1" y="14740"/>
                  </a:lnTo>
                  <a:lnTo>
                    <a:pt x="8514" y="29468"/>
                  </a:lnTo>
                  <a:lnTo>
                    <a:pt x="132303" y="29468"/>
                  </a:lnTo>
                  <a:lnTo>
                    <a:pt x="140816" y="14740"/>
                  </a:lnTo>
                  <a:lnTo>
                    <a:pt x="132303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3306913" y="1557063"/>
              <a:ext cx="44675" cy="204800"/>
            </a:xfrm>
            <a:custGeom>
              <a:rect b="b" l="l" r="r" t="t"/>
              <a:pathLst>
                <a:path extrusionOk="0" h="8192" w="1787">
                  <a:moveTo>
                    <a:pt x="0" y="0"/>
                  </a:moveTo>
                  <a:lnTo>
                    <a:pt x="0" y="8192"/>
                  </a:lnTo>
                  <a:lnTo>
                    <a:pt x="1786" y="8192"/>
                  </a:lnTo>
                  <a:lnTo>
                    <a:pt x="1786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247388" y="1594263"/>
              <a:ext cx="44650" cy="167600"/>
            </a:xfrm>
            <a:custGeom>
              <a:rect b="b" l="l" r="r" t="t"/>
              <a:pathLst>
                <a:path extrusionOk="0" h="6704" w="1786">
                  <a:moveTo>
                    <a:pt x="0" y="1"/>
                  </a:moveTo>
                  <a:lnTo>
                    <a:pt x="0" y="6704"/>
                  </a:lnTo>
                  <a:lnTo>
                    <a:pt x="1786" y="6704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3191713" y="1631488"/>
              <a:ext cx="44675" cy="130375"/>
            </a:xfrm>
            <a:custGeom>
              <a:rect b="b" l="l" r="r" t="t"/>
              <a:pathLst>
                <a:path extrusionOk="0" h="5215" w="1787">
                  <a:moveTo>
                    <a:pt x="1" y="0"/>
                  </a:moveTo>
                  <a:lnTo>
                    <a:pt x="1" y="5215"/>
                  </a:lnTo>
                  <a:lnTo>
                    <a:pt x="1787" y="5215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3132188" y="1672563"/>
              <a:ext cx="44675" cy="89300"/>
            </a:xfrm>
            <a:custGeom>
              <a:rect b="b" l="l" r="r" t="t"/>
              <a:pathLst>
                <a:path extrusionOk="0" h="3572" w="1787">
                  <a:moveTo>
                    <a:pt x="0" y="0"/>
                  </a:moveTo>
                  <a:lnTo>
                    <a:pt x="0" y="3572"/>
                  </a:lnTo>
                  <a:lnTo>
                    <a:pt x="1786" y="3572"/>
                  </a:lnTo>
                  <a:lnTo>
                    <a:pt x="1786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2476988" y="1243925"/>
              <a:ext cx="882275" cy="996575"/>
            </a:xfrm>
            <a:custGeom>
              <a:rect b="b" l="l" r="r" t="t"/>
              <a:pathLst>
                <a:path extrusionOk="0" h="39863" w="35291">
                  <a:moveTo>
                    <a:pt x="1" y="0"/>
                  </a:moveTo>
                  <a:lnTo>
                    <a:pt x="1" y="29468"/>
                  </a:lnTo>
                  <a:lnTo>
                    <a:pt x="17646" y="39862"/>
                  </a:lnTo>
                  <a:lnTo>
                    <a:pt x="35291" y="29468"/>
                  </a:lnTo>
                  <a:lnTo>
                    <a:pt x="35291" y="0"/>
                  </a:lnTo>
                  <a:close/>
                </a:path>
              </a:pathLst>
            </a:custGeom>
            <a:solidFill>
              <a:srgbClr val="9ED1FD"/>
            </a:solidFill>
            <a:ln>
              <a:noFill/>
            </a:ln>
          </p:spPr>
          <p:txBody>
            <a:bodyPr anchorCtr="0" anchor="ctr" bIns="2743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9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04" name="Google Shape;504;p24"/>
            <p:cNvGrpSpPr/>
            <p:nvPr/>
          </p:nvGrpSpPr>
          <p:grpSpPr>
            <a:xfrm>
              <a:off x="6726746" y="1388768"/>
              <a:ext cx="343404" cy="446998"/>
              <a:chOff x="-18983850" y="3710075"/>
              <a:chExt cx="232375" cy="302475"/>
            </a:xfrm>
          </p:grpSpPr>
          <p:sp>
            <p:nvSpPr>
              <p:cNvPr id="505" name="Google Shape;505;p24"/>
              <p:cNvSpPr/>
              <p:nvPr/>
            </p:nvSpPr>
            <p:spPr>
              <a:xfrm>
                <a:off x="-18840500" y="3874700"/>
                <a:ext cx="89025" cy="119750"/>
              </a:xfrm>
              <a:custGeom>
                <a:rect b="b" l="l" r="r" t="t"/>
                <a:pathLst>
                  <a:path extrusionOk="0" h="4790" w="3561">
                    <a:moveTo>
                      <a:pt x="2300" y="0"/>
                    </a:moveTo>
                    <a:cubicBezTo>
                      <a:pt x="1796" y="883"/>
                      <a:pt x="945" y="1513"/>
                      <a:pt x="0" y="1796"/>
                    </a:cubicBezTo>
                    <a:lnTo>
                      <a:pt x="0" y="1954"/>
                    </a:lnTo>
                    <a:cubicBezTo>
                      <a:pt x="0" y="3529"/>
                      <a:pt x="1324" y="4789"/>
                      <a:pt x="2836" y="4789"/>
                    </a:cubicBezTo>
                    <a:lnTo>
                      <a:pt x="3560" y="4789"/>
                    </a:lnTo>
                    <a:lnTo>
                      <a:pt x="3560" y="4033"/>
                    </a:lnTo>
                    <a:cubicBezTo>
                      <a:pt x="3434" y="4065"/>
                      <a:pt x="3308" y="4065"/>
                      <a:pt x="3214" y="4065"/>
                    </a:cubicBezTo>
                    <a:cubicBezTo>
                      <a:pt x="2993" y="4065"/>
                      <a:pt x="2836" y="4033"/>
                      <a:pt x="2773" y="4033"/>
                    </a:cubicBezTo>
                    <a:cubicBezTo>
                      <a:pt x="1985" y="3844"/>
                      <a:pt x="1418" y="3119"/>
                      <a:pt x="1418" y="2300"/>
                    </a:cubicBezTo>
                    <a:cubicBezTo>
                      <a:pt x="1387" y="2143"/>
                      <a:pt x="1544" y="1985"/>
                      <a:pt x="1733" y="1985"/>
                    </a:cubicBezTo>
                    <a:cubicBezTo>
                      <a:pt x="1954" y="1985"/>
                      <a:pt x="2111" y="2143"/>
                      <a:pt x="2111" y="2332"/>
                    </a:cubicBezTo>
                    <a:cubicBezTo>
                      <a:pt x="2111" y="2804"/>
                      <a:pt x="2426" y="3245"/>
                      <a:pt x="2930" y="3371"/>
                    </a:cubicBezTo>
                    <a:cubicBezTo>
                      <a:pt x="3000" y="3383"/>
                      <a:pt x="3069" y="3390"/>
                      <a:pt x="3141" y="3390"/>
                    </a:cubicBezTo>
                    <a:cubicBezTo>
                      <a:pt x="3266" y="3390"/>
                      <a:pt x="3401" y="3368"/>
                      <a:pt x="3560" y="3308"/>
                    </a:cubicBezTo>
                    <a:lnTo>
                      <a:pt x="3560" y="1954"/>
                    </a:lnTo>
                    <a:cubicBezTo>
                      <a:pt x="3560" y="1072"/>
                      <a:pt x="3056" y="316"/>
                      <a:pt x="23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4"/>
              <p:cNvSpPr/>
              <p:nvPr/>
            </p:nvSpPr>
            <p:spPr>
              <a:xfrm>
                <a:off x="-18983850" y="3901475"/>
                <a:ext cx="208750" cy="111075"/>
              </a:xfrm>
              <a:custGeom>
                <a:rect b="b" l="l" r="r" t="t"/>
                <a:pathLst>
                  <a:path extrusionOk="0" h="4443" w="8350">
                    <a:moveTo>
                      <a:pt x="2111" y="1"/>
                    </a:moveTo>
                    <a:lnTo>
                      <a:pt x="2111" y="1261"/>
                    </a:lnTo>
                    <a:cubicBezTo>
                      <a:pt x="2111" y="2300"/>
                      <a:pt x="2584" y="3151"/>
                      <a:pt x="3340" y="3750"/>
                    </a:cubicBezTo>
                    <a:lnTo>
                      <a:pt x="2017" y="3750"/>
                    </a:lnTo>
                    <a:lnTo>
                      <a:pt x="1387" y="2521"/>
                    </a:lnTo>
                    <a:cubicBezTo>
                      <a:pt x="1317" y="2404"/>
                      <a:pt x="1177" y="2339"/>
                      <a:pt x="1046" y="2339"/>
                    </a:cubicBezTo>
                    <a:cubicBezTo>
                      <a:pt x="1000" y="2339"/>
                      <a:pt x="955" y="2347"/>
                      <a:pt x="914" y="2363"/>
                    </a:cubicBezTo>
                    <a:cubicBezTo>
                      <a:pt x="757" y="2458"/>
                      <a:pt x="662" y="2679"/>
                      <a:pt x="757" y="2836"/>
                    </a:cubicBezTo>
                    <a:lnTo>
                      <a:pt x="1229" y="3750"/>
                    </a:lnTo>
                    <a:lnTo>
                      <a:pt x="347" y="3750"/>
                    </a:lnTo>
                    <a:cubicBezTo>
                      <a:pt x="158" y="3750"/>
                      <a:pt x="0" y="3907"/>
                      <a:pt x="0" y="4096"/>
                    </a:cubicBezTo>
                    <a:cubicBezTo>
                      <a:pt x="0" y="4285"/>
                      <a:pt x="158" y="4443"/>
                      <a:pt x="347" y="4443"/>
                    </a:cubicBezTo>
                    <a:lnTo>
                      <a:pt x="8223" y="4443"/>
                    </a:lnTo>
                    <a:cubicBezTo>
                      <a:pt x="8255" y="4443"/>
                      <a:pt x="8318" y="4443"/>
                      <a:pt x="8349" y="4411"/>
                    </a:cubicBezTo>
                    <a:cubicBezTo>
                      <a:pt x="6459" y="4348"/>
                      <a:pt x="5010" y="2805"/>
                      <a:pt x="5010" y="914"/>
                    </a:cubicBezTo>
                    <a:lnTo>
                      <a:pt x="4632" y="914"/>
                    </a:lnTo>
                    <a:cubicBezTo>
                      <a:pt x="3970" y="914"/>
                      <a:pt x="3340" y="757"/>
                      <a:pt x="2741" y="442"/>
                    </a:cubicBezTo>
                    <a:cubicBezTo>
                      <a:pt x="2521" y="316"/>
                      <a:pt x="2332" y="158"/>
                      <a:pt x="21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4"/>
              <p:cNvSpPr/>
              <p:nvPr/>
            </p:nvSpPr>
            <p:spPr>
              <a:xfrm>
                <a:off x="-18947625" y="3710075"/>
                <a:ext cx="159925" cy="67775"/>
              </a:xfrm>
              <a:custGeom>
                <a:rect b="b" l="l" r="r" t="t"/>
                <a:pathLst>
                  <a:path extrusionOk="0" h="2711" w="6397">
                    <a:moveTo>
                      <a:pt x="1765" y="1"/>
                    </a:moveTo>
                    <a:cubicBezTo>
                      <a:pt x="788" y="1"/>
                      <a:pt x="1" y="789"/>
                      <a:pt x="1" y="1765"/>
                    </a:cubicBezTo>
                    <a:lnTo>
                      <a:pt x="1" y="2301"/>
                    </a:lnTo>
                    <a:cubicBezTo>
                      <a:pt x="410" y="1954"/>
                      <a:pt x="883" y="1765"/>
                      <a:pt x="1450" y="1765"/>
                    </a:cubicBezTo>
                    <a:cubicBezTo>
                      <a:pt x="2175" y="1765"/>
                      <a:pt x="2805" y="2143"/>
                      <a:pt x="3183" y="2710"/>
                    </a:cubicBezTo>
                    <a:cubicBezTo>
                      <a:pt x="3592" y="2112"/>
                      <a:pt x="4222" y="1765"/>
                      <a:pt x="4978" y="1765"/>
                    </a:cubicBezTo>
                    <a:cubicBezTo>
                      <a:pt x="5514" y="1765"/>
                      <a:pt x="5987" y="1954"/>
                      <a:pt x="6396" y="2301"/>
                    </a:cubicBezTo>
                    <a:lnTo>
                      <a:pt x="6396" y="1765"/>
                    </a:lnTo>
                    <a:cubicBezTo>
                      <a:pt x="6396" y="789"/>
                      <a:pt x="5609" y="1"/>
                      <a:pt x="4600" y="1"/>
                    </a:cubicBezTo>
                    <a:cubicBezTo>
                      <a:pt x="4411" y="1"/>
                      <a:pt x="4254" y="158"/>
                      <a:pt x="4254" y="348"/>
                    </a:cubicBezTo>
                    <a:cubicBezTo>
                      <a:pt x="4254" y="537"/>
                      <a:pt x="4096" y="694"/>
                      <a:pt x="3907" y="694"/>
                    </a:cubicBezTo>
                    <a:lnTo>
                      <a:pt x="2490" y="694"/>
                    </a:lnTo>
                    <a:cubicBezTo>
                      <a:pt x="2301" y="694"/>
                      <a:pt x="2143" y="537"/>
                      <a:pt x="2143" y="348"/>
                    </a:cubicBezTo>
                    <a:cubicBezTo>
                      <a:pt x="2143" y="158"/>
                      <a:pt x="1985" y="1"/>
                      <a:pt x="17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24"/>
              <p:cNvSpPr/>
              <p:nvPr/>
            </p:nvSpPr>
            <p:spPr>
              <a:xfrm>
                <a:off x="-18949200" y="3773100"/>
                <a:ext cx="159125" cy="133925"/>
              </a:xfrm>
              <a:custGeom>
                <a:rect b="b" l="l" r="r" t="t"/>
                <a:pathLst>
                  <a:path extrusionOk="0" h="5357" w="6365">
                    <a:moveTo>
                      <a:pt x="1828" y="1040"/>
                    </a:moveTo>
                    <a:cubicBezTo>
                      <a:pt x="2048" y="1040"/>
                      <a:pt x="2206" y="1198"/>
                      <a:pt x="2206" y="1387"/>
                    </a:cubicBezTo>
                    <a:cubicBezTo>
                      <a:pt x="2206" y="1607"/>
                      <a:pt x="2048" y="1765"/>
                      <a:pt x="1828" y="1765"/>
                    </a:cubicBezTo>
                    <a:cubicBezTo>
                      <a:pt x="1639" y="1765"/>
                      <a:pt x="1481" y="1607"/>
                      <a:pt x="1481" y="1387"/>
                    </a:cubicBezTo>
                    <a:cubicBezTo>
                      <a:pt x="1481" y="1198"/>
                      <a:pt x="1639" y="1040"/>
                      <a:pt x="1828" y="1040"/>
                    </a:cubicBezTo>
                    <a:close/>
                    <a:moveTo>
                      <a:pt x="4663" y="1040"/>
                    </a:moveTo>
                    <a:cubicBezTo>
                      <a:pt x="4884" y="1040"/>
                      <a:pt x="5041" y="1198"/>
                      <a:pt x="5041" y="1387"/>
                    </a:cubicBezTo>
                    <a:cubicBezTo>
                      <a:pt x="5041" y="1607"/>
                      <a:pt x="4884" y="1765"/>
                      <a:pt x="4663" y="1765"/>
                    </a:cubicBezTo>
                    <a:cubicBezTo>
                      <a:pt x="4474" y="1765"/>
                      <a:pt x="4317" y="1607"/>
                      <a:pt x="4317" y="1387"/>
                    </a:cubicBezTo>
                    <a:cubicBezTo>
                      <a:pt x="4317" y="1198"/>
                      <a:pt x="4474" y="1040"/>
                      <a:pt x="4663" y="1040"/>
                    </a:cubicBezTo>
                    <a:close/>
                    <a:moveTo>
                      <a:pt x="2887" y="2126"/>
                    </a:moveTo>
                    <a:cubicBezTo>
                      <a:pt x="3056" y="2126"/>
                      <a:pt x="3188" y="2239"/>
                      <a:pt x="3214" y="2395"/>
                    </a:cubicBezTo>
                    <a:cubicBezTo>
                      <a:pt x="3297" y="2230"/>
                      <a:pt x="3451" y="2137"/>
                      <a:pt x="3594" y="2137"/>
                    </a:cubicBezTo>
                    <a:cubicBezTo>
                      <a:pt x="3615" y="2137"/>
                      <a:pt x="3635" y="2139"/>
                      <a:pt x="3655" y="2143"/>
                    </a:cubicBezTo>
                    <a:cubicBezTo>
                      <a:pt x="3844" y="2237"/>
                      <a:pt x="3939" y="2426"/>
                      <a:pt x="3876" y="2584"/>
                    </a:cubicBezTo>
                    <a:lnTo>
                      <a:pt x="3529" y="3655"/>
                    </a:lnTo>
                    <a:cubicBezTo>
                      <a:pt x="3498" y="3812"/>
                      <a:pt x="3340" y="3875"/>
                      <a:pt x="3183" y="3875"/>
                    </a:cubicBezTo>
                    <a:cubicBezTo>
                      <a:pt x="3025" y="3875"/>
                      <a:pt x="2899" y="3812"/>
                      <a:pt x="2836" y="3655"/>
                    </a:cubicBezTo>
                    <a:lnTo>
                      <a:pt x="2458" y="2584"/>
                    </a:lnTo>
                    <a:cubicBezTo>
                      <a:pt x="2521" y="2426"/>
                      <a:pt x="2584" y="2237"/>
                      <a:pt x="2773" y="2143"/>
                    </a:cubicBezTo>
                    <a:cubicBezTo>
                      <a:pt x="2812" y="2132"/>
                      <a:pt x="2850" y="2126"/>
                      <a:pt x="2887" y="2126"/>
                    </a:cubicBezTo>
                    <a:close/>
                    <a:moveTo>
                      <a:pt x="1418" y="0"/>
                    </a:moveTo>
                    <a:cubicBezTo>
                      <a:pt x="631" y="0"/>
                      <a:pt x="1" y="630"/>
                      <a:pt x="1" y="1418"/>
                    </a:cubicBezTo>
                    <a:lnTo>
                      <a:pt x="1" y="1481"/>
                    </a:lnTo>
                    <a:lnTo>
                      <a:pt x="1" y="2111"/>
                    </a:lnTo>
                    <a:cubicBezTo>
                      <a:pt x="1" y="2269"/>
                      <a:pt x="1" y="2458"/>
                      <a:pt x="32" y="2615"/>
                    </a:cubicBezTo>
                    <a:cubicBezTo>
                      <a:pt x="95" y="2678"/>
                      <a:pt x="95" y="2741"/>
                      <a:pt x="95" y="2773"/>
                    </a:cubicBezTo>
                    <a:cubicBezTo>
                      <a:pt x="158" y="2899"/>
                      <a:pt x="158" y="3025"/>
                      <a:pt x="190" y="3151"/>
                    </a:cubicBezTo>
                    <a:cubicBezTo>
                      <a:pt x="190" y="3182"/>
                      <a:pt x="221" y="3214"/>
                      <a:pt x="221" y="3245"/>
                    </a:cubicBezTo>
                    <a:cubicBezTo>
                      <a:pt x="253" y="3371"/>
                      <a:pt x="347" y="3529"/>
                      <a:pt x="379" y="3655"/>
                    </a:cubicBezTo>
                    <a:cubicBezTo>
                      <a:pt x="379" y="3686"/>
                      <a:pt x="410" y="3686"/>
                      <a:pt x="410" y="3718"/>
                    </a:cubicBezTo>
                    <a:cubicBezTo>
                      <a:pt x="505" y="3875"/>
                      <a:pt x="631" y="4033"/>
                      <a:pt x="694" y="4159"/>
                    </a:cubicBezTo>
                    <a:cubicBezTo>
                      <a:pt x="977" y="4474"/>
                      <a:pt x="1292" y="4758"/>
                      <a:pt x="1639" y="4947"/>
                    </a:cubicBezTo>
                    <a:cubicBezTo>
                      <a:pt x="2111" y="5230"/>
                      <a:pt x="2647" y="5356"/>
                      <a:pt x="3183" y="5356"/>
                    </a:cubicBezTo>
                    <a:cubicBezTo>
                      <a:pt x="4285" y="5356"/>
                      <a:pt x="5262" y="4789"/>
                      <a:pt x="5829" y="3938"/>
                    </a:cubicBezTo>
                    <a:cubicBezTo>
                      <a:pt x="5829" y="3938"/>
                      <a:pt x="5829" y="3875"/>
                      <a:pt x="5861" y="3875"/>
                    </a:cubicBezTo>
                    <a:cubicBezTo>
                      <a:pt x="5955" y="3718"/>
                      <a:pt x="6018" y="3623"/>
                      <a:pt x="6081" y="3434"/>
                    </a:cubicBezTo>
                    <a:cubicBezTo>
                      <a:pt x="6144" y="3403"/>
                      <a:pt x="6144" y="3340"/>
                      <a:pt x="6176" y="3277"/>
                    </a:cubicBezTo>
                    <a:cubicBezTo>
                      <a:pt x="6207" y="3182"/>
                      <a:pt x="6270" y="3025"/>
                      <a:pt x="6302" y="2899"/>
                    </a:cubicBezTo>
                    <a:cubicBezTo>
                      <a:pt x="6302" y="2867"/>
                      <a:pt x="6333" y="2773"/>
                      <a:pt x="6333" y="2741"/>
                    </a:cubicBezTo>
                    <a:cubicBezTo>
                      <a:pt x="6365" y="2552"/>
                      <a:pt x="6365" y="2363"/>
                      <a:pt x="6365" y="2143"/>
                    </a:cubicBezTo>
                    <a:lnTo>
                      <a:pt x="6365" y="1292"/>
                    </a:lnTo>
                    <a:cubicBezTo>
                      <a:pt x="6302" y="567"/>
                      <a:pt x="5703" y="0"/>
                      <a:pt x="4947" y="0"/>
                    </a:cubicBezTo>
                    <a:cubicBezTo>
                      <a:pt x="4159" y="0"/>
                      <a:pt x="3529" y="630"/>
                      <a:pt x="3529" y="1418"/>
                    </a:cubicBezTo>
                    <a:cubicBezTo>
                      <a:pt x="3529" y="1607"/>
                      <a:pt x="3372" y="1765"/>
                      <a:pt x="3183" y="1765"/>
                    </a:cubicBezTo>
                    <a:cubicBezTo>
                      <a:pt x="2994" y="1765"/>
                      <a:pt x="2836" y="1607"/>
                      <a:pt x="2836" y="1418"/>
                    </a:cubicBezTo>
                    <a:cubicBezTo>
                      <a:pt x="2836" y="630"/>
                      <a:pt x="2206" y="0"/>
                      <a:pt x="1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9" name="Google Shape;509;p24"/>
            <p:cNvSpPr txBox="1"/>
            <p:nvPr/>
          </p:nvSpPr>
          <p:spPr>
            <a:xfrm>
              <a:off x="3578700" y="1602456"/>
              <a:ext cx="23286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0" name="Google Shape;510;p24"/>
            <p:cNvSpPr/>
            <p:nvPr/>
          </p:nvSpPr>
          <p:spPr>
            <a:xfrm>
              <a:off x="4125000" y="1350900"/>
              <a:ext cx="12360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516" name="Google Shape;516;p25"/>
          <p:cNvGrpSpPr/>
          <p:nvPr/>
        </p:nvGrpSpPr>
        <p:grpSpPr>
          <a:xfrm>
            <a:off x="5872667" y="1326163"/>
            <a:ext cx="1551300" cy="2856266"/>
            <a:chOff x="5872667" y="1326163"/>
            <a:chExt cx="1551300" cy="2856266"/>
          </a:xfrm>
        </p:grpSpPr>
        <p:sp>
          <p:nvSpPr>
            <p:cNvPr id="517" name="Google Shape;517;p25"/>
            <p:cNvSpPr/>
            <p:nvPr/>
          </p:nvSpPr>
          <p:spPr>
            <a:xfrm>
              <a:off x="5927513" y="1326163"/>
              <a:ext cx="1441575" cy="1755900"/>
            </a:xfrm>
            <a:custGeom>
              <a:rect b="b" l="l" r="r" t="t"/>
              <a:pathLst>
                <a:path extrusionOk="0" h="70236" w="57663">
                  <a:moveTo>
                    <a:pt x="28838" y="0"/>
                  </a:moveTo>
                  <a:cubicBezTo>
                    <a:pt x="12931" y="0"/>
                    <a:pt x="1" y="12942"/>
                    <a:pt x="1" y="28837"/>
                  </a:cubicBezTo>
                  <a:cubicBezTo>
                    <a:pt x="1" y="29480"/>
                    <a:pt x="513" y="30004"/>
                    <a:pt x="1156" y="30004"/>
                  </a:cubicBezTo>
                  <a:cubicBezTo>
                    <a:pt x="1799" y="30004"/>
                    <a:pt x="2323" y="29480"/>
                    <a:pt x="2323" y="28837"/>
                  </a:cubicBezTo>
                  <a:cubicBezTo>
                    <a:pt x="2323" y="14216"/>
                    <a:pt x="14217" y="2322"/>
                    <a:pt x="28838" y="2322"/>
                  </a:cubicBezTo>
                  <a:cubicBezTo>
                    <a:pt x="43447" y="2322"/>
                    <a:pt x="55341" y="14216"/>
                    <a:pt x="55341" y="28837"/>
                  </a:cubicBezTo>
                  <a:cubicBezTo>
                    <a:pt x="55341" y="43458"/>
                    <a:pt x="43447" y="55352"/>
                    <a:pt x="28838" y="55352"/>
                  </a:cubicBezTo>
                  <a:cubicBezTo>
                    <a:pt x="28195" y="55352"/>
                    <a:pt x="27671" y="55864"/>
                    <a:pt x="27671" y="56507"/>
                  </a:cubicBezTo>
                  <a:lnTo>
                    <a:pt x="27671" y="66294"/>
                  </a:lnTo>
                  <a:lnTo>
                    <a:pt x="22980" y="61603"/>
                  </a:lnTo>
                  <a:cubicBezTo>
                    <a:pt x="22754" y="61371"/>
                    <a:pt x="22456" y="61255"/>
                    <a:pt x="22158" y="61255"/>
                  </a:cubicBezTo>
                  <a:cubicBezTo>
                    <a:pt x="21861" y="61255"/>
                    <a:pt x="21563" y="61371"/>
                    <a:pt x="21337" y="61603"/>
                  </a:cubicBezTo>
                  <a:cubicBezTo>
                    <a:pt x="20884" y="62056"/>
                    <a:pt x="20884" y="62782"/>
                    <a:pt x="21337" y="63234"/>
                  </a:cubicBezTo>
                  <a:lnTo>
                    <a:pt x="27992" y="69902"/>
                  </a:lnTo>
                  <a:cubicBezTo>
                    <a:pt x="28207" y="70116"/>
                    <a:pt x="28504" y="70235"/>
                    <a:pt x="28814" y="70235"/>
                  </a:cubicBezTo>
                  <a:cubicBezTo>
                    <a:pt x="29124" y="70235"/>
                    <a:pt x="29421" y="70116"/>
                    <a:pt x="29635" y="69902"/>
                  </a:cubicBezTo>
                  <a:lnTo>
                    <a:pt x="36291" y="63234"/>
                  </a:lnTo>
                  <a:cubicBezTo>
                    <a:pt x="36744" y="62782"/>
                    <a:pt x="36744" y="62056"/>
                    <a:pt x="36291" y="61603"/>
                  </a:cubicBezTo>
                  <a:cubicBezTo>
                    <a:pt x="36065" y="61371"/>
                    <a:pt x="35767" y="61255"/>
                    <a:pt x="35470" y="61255"/>
                  </a:cubicBezTo>
                  <a:cubicBezTo>
                    <a:pt x="35172" y="61255"/>
                    <a:pt x="34874" y="61371"/>
                    <a:pt x="34648" y="61603"/>
                  </a:cubicBezTo>
                  <a:lnTo>
                    <a:pt x="29993" y="66258"/>
                  </a:lnTo>
                  <a:lnTo>
                    <a:pt x="29993" y="57650"/>
                  </a:lnTo>
                  <a:cubicBezTo>
                    <a:pt x="45352" y="57031"/>
                    <a:pt x="57663" y="44351"/>
                    <a:pt x="57663" y="28837"/>
                  </a:cubicBezTo>
                  <a:cubicBezTo>
                    <a:pt x="57663" y="12942"/>
                    <a:pt x="44733" y="0"/>
                    <a:pt x="2883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5"/>
            <p:cNvSpPr/>
            <p:nvPr/>
          </p:nvSpPr>
          <p:spPr>
            <a:xfrm>
              <a:off x="6158788" y="1557738"/>
              <a:ext cx="979025" cy="978700"/>
            </a:xfrm>
            <a:custGeom>
              <a:rect b="b" l="l" r="r" t="t"/>
              <a:pathLst>
                <a:path extrusionOk="0" h="39148" w="39161">
                  <a:moveTo>
                    <a:pt x="19587" y="0"/>
                  </a:moveTo>
                  <a:cubicBezTo>
                    <a:pt x="8776" y="0"/>
                    <a:pt x="1" y="8763"/>
                    <a:pt x="1" y="19574"/>
                  </a:cubicBezTo>
                  <a:cubicBezTo>
                    <a:pt x="1" y="30385"/>
                    <a:pt x="8776" y="39148"/>
                    <a:pt x="19587" y="39148"/>
                  </a:cubicBezTo>
                  <a:cubicBezTo>
                    <a:pt x="30398" y="39148"/>
                    <a:pt x="39161" y="30385"/>
                    <a:pt x="39161" y="19574"/>
                  </a:cubicBezTo>
                  <a:cubicBezTo>
                    <a:pt x="39161" y="8763"/>
                    <a:pt x="30398" y="0"/>
                    <a:pt x="1958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Stage 4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9" name="Google Shape;519;p25"/>
            <p:cNvSpPr txBox="1"/>
            <p:nvPr/>
          </p:nvSpPr>
          <p:spPr>
            <a:xfrm>
              <a:off x="5872667" y="3647529"/>
              <a:ext cx="155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This planet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0" name="Google Shape;520;p25"/>
            <p:cNvSpPr txBox="1"/>
            <p:nvPr/>
          </p:nvSpPr>
          <p:spPr>
            <a:xfrm>
              <a:off x="5872667" y="3300679"/>
              <a:ext cx="155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21" name="Google Shape;521;p25"/>
          <p:cNvGrpSpPr/>
          <p:nvPr/>
        </p:nvGrpSpPr>
        <p:grpSpPr>
          <a:xfrm>
            <a:off x="4489005" y="1326163"/>
            <a:ext cx="1551300" cy="2856266"/>
            <a:chOff x="4489005" y="1326163"/>
            <a:chExt cx="1551300" cy="2856266"/>
          </a:xfrm>
        </p:grpSpPr>
        <p:sp>
          <p:nvSpPr>
            <p:cNvPr id="522" name="Google Shape;522;p25"/>
            <p:cNvSpPr/>
            <p:nvPr/>
          </p:nvSpPr>
          <p:spPr>
            <a:xfrm>
              <a:off x="4543713" y="1326163"/>
              <a:ext cx="1441875" cy="1755900"/>
            </a:xfrm>
            <a:custGeom>
              <a:rect b="b" l="l" r="r" t="t"/>
              <a:pathLst>
                <a:path extrusionOk="0" h="70236" w="57675">
                  <a:moveTo>
                    <a:pt x="28838" y="0"/>
                  </a:moveTo>
                  <a:cubicBezTo>
                    <a:pt x="12943" y="0"/>
                    <a:pt x="1" y="12942"/>
                    <a:pt x="1" y="28837"/>
                  </a:cubicBezTo>
                  <a:cubicBezTo>
                    <a:pt x="1" y="29480"/>
                    <a:pt x="525" y="30004"/>
                    <a:pt x="1167" y="30004"/>
                  </a:cubicBezTo>
                  <a:cubicBezTo>
                    <a:pt x="1810" y="30004"/>
                    <a:pt x="2322" y="29480"/>
                    <a:pt x="2322" y="28837"/>
                  </a:cubicBezTo>
                  <a:cubicBezTo>
                    <a:pt x="2322" y="14216"/>
                    <a:pt x="14217" y="2322"/>
                    <a:pt x="28838" y="2322"/>
                  </a:cubicBezTo>
                  <a:cubicBezTo>
                    <a:pt x="43458" y="2322"/>
                    <a:pt x="55353" y="14216"/>
                    <a:pt x="55353" y="28837"/>
                  </a:cubicBezTo>
                  <a:cubicBezTo>
                    <a:pt x="55353" y="43458"/>
                    <a:pt x="43458" y="55352"/>
                    <a:pt x="28838" y="55352"/>
                  </a:cubicBezTo>
                  <a:cubicBezTo>
                    <a:pt x="28195" y="55352"/>
                    <a:pt x="27671" y="55864"/>
                    <a:pt x="27671" y="56507"/>
                  </a:cubicBezTo>
                  <a:lnTo>
                    <a:pt x="27671" y="66282"/>
                  </a:lnTo>
                  <a:lnTo>
                    <a:pt x="22992" y="61603"/>
                  </a:lnTo>
                  <a:cubicBezTo>
                    <a:pt x="22765" y="61371"/>
                    <a:pt x="22471" y="61255"/>
                    <a:pt x="22175" y="61255"/>
                  </a:cubicBezTo>
                  <a:cubicBezTo>
                    <a:pt x="21878" y="61255"/>
                    <a:pt x="21581" y="61371"/>
                    <a:pt x="21349" y="61603"/>
                  </a:cubicBezTo>
                  <a:cubicBezTo>
                    <a:pt x="20896" y="62056"/>
                    <a:pt x="20896" y="62782"/>
                    <a:pt x="21349" y="63234"/>
                  </a:cubicBezTo>
                  <a:lnTo>
                    <a:pt x="28016" y="69902"/>
                  </a:lnTo>
                  <a:cubicBezTo>
                    <a:pt x="28242" y="70128"/>
                    <a:pt x="28540" y="70235"/>
                    <a:pt x="28838" y="70235"/>
                  </a:cubicBezTo>
                  <a:cubicBezTo>
                    <a:pt x="29135" y="70235"/>
                    <a:pt x="29421" y="70128"/>
                    <a:pt x="29659" y="69902"/>
                  </a:cubicBezTo>
                  <a:lnTo>
                    <a:pt x="36315" y="63234"/>
                  </a:lnTo>
                  <a:cubicBezTo>
                    <a:pt x="36767" y="62782"/>
                    <a:pt x="36767" y="62056"/>
                    <a:pt x="36315" y="61603"/>
                  </a:cubicBezTo>
                  <a:cubicBezTo>
                    <a:pt x="36089" y="61371"/>
                    <a:pt x="35791" y="61255"/>
                    <a:pt x="35493" y="61255"/>
                  </a:cubicBezTo>
                  <a:cubicBezTo>
                    <a:pt x="35196" y="61255"/>
                    <a:pt x="34898" y="61371"/>
                    <a:pt x="34672" y="61603"/>
                  </a:cubicBezTo>
                  <a:lnTo>
                    <a:pt x="29993" y="66270"/>
                  </a:lnTo>
                  <a:lnTo>
                    <a:pt x="29993" y="57650"/>
                  </a:lnTo>
                  <a:cubicBezTo>
                    <a:pt x="45363" y="57031"/>
                    <a:pt x="57675" y="44351"/>
                    <a:pt x="57675" y="28837"/>
                  </a:cubicBezTo>
                  <a:cubicBezTo>
                    <a:pt x="57675" y="12942"/>
                    <a:pt x="44732" y="0"/>
                    <a:pt x="28838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4775288" y="1557738"/>
              <a:ext cx="978725" cy="978700"/>
            </a:xfrm>
            <a:custGeom>
              <a:rect b="b" l="l" r="r" t="t"/>
              <a:pathLst>
                <a:path extrusionOk="0" h="39148" w="39149">
                  <a:moveTo>
                    <a:pt x="19575" y="0"/>
                  </a:moveTo>
                  <a:cubicBezTo>
                    <a:pt x="8764" y="0"/>
                    <a:pt x="1" y="8763"/>
                    <a:pt x="1" y="19574"/>
                  </a:cubicBezTo>
                  <a:cubicBezTo>
                    <a:pt x="1" y="30385"/>
                    <a:pt x="8764" y="39148"/>
                    <a:pt x="19575" y="39148"/>
                  </a:cubicBezTo>
                  <a:cubicBezTo>
                    <a:pt x="30385" y="39148"/>
                    <a:pt x="39148" y="30385"/>
                    <a:pt x="39148" y="19574"/>
                  </a:cubicBezTo>
                  <a:cubicBezTo>
                    <a:pt x="39148" y="8763"/>
                    <a:pt x="30385" y="0"/>
                    <a:pt x="19575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Stage 3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24" name="Google Shape;524;p25"/>
            <p:cNvSpPr txBox="1"/>
            <p:nvPr/>
          </p:nvSpPr>
          <p:spPr>
            <a:xfrm>
              <a:off x="4489005" y="3647529"/>
              <a:ext cx="155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 Mars is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5" name="Google Shape;525;p25"/>
            <p:cNvSpPr txBox="1"/>
            <p:nvPr/>
          </p:nvSpPr>
          <p:spPr>
            <a:xfrm>
              <a:off x="4489005" y="3300679"/>
              <a:ext cx="155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26" name="Google Shape;526;p25"/>
          <p:cNvGrpSpPr/>
          <p:nvPr/>
        </p:nvGrpSpPr>
        <p:grpSpPr>
          <a:xfrm>
            <a:off x="3104017" y="1326163"/>
            <a:ext cx="1551300" cy="2856266"/>
            <a:chOff x="3104017" y="1326163"/>
            <a:chExt cx="1551300" cy="2856266"/>
          </a:xfrm>
        </p:grpSpPr>
        <p:sp>
          <p:nvSpPr>
            <p:cNvPr id="527" name="Google Shape;527;p25"/>
            <p:cNvSpPr/>
            <p:nvPr/>
          </p:nvSpPr>
          <p:spPr>
            <a:xfrm>
              <a:off x="3158713" y="1326163"/>
              <a:ext cx="1441875" cy="1755900"/>
            </a:xfrm>
            <a:custGeom>
              <a:rect b="b" l="l" r="r" t="t"/>
              <a:pathLst>
                <a:path extrusionOk="0" h="70236" w="57675">
                  <a:moveTo>
                    <a:pt x="28838" y="0"/>
                  </a:moveTo>
                  <a:cubicBezTo>
                    <a:pt x="12931" y="0"/>
                    <a:pt x="1" y="12942"/>
                    <a:pt x="1" y="28837"/>
                  </a:cubicBezTo>
                  <a:cubicBezTo>
                    <a:pt x="1" y="29480"/>
                    <a:pt x="525" y="30004"/>
                    <a:pt x="1168" y="30004"/>
                  </a:cubicBezTo>
                  <a:cubicBezTo>
                    <a:pt x="1799" y="30004"/>
                    <a:pt x="2323" y="29480"/>
                    <a:pt x="2323" y="28837"/>
                  </a:cubicBezTo>
                  <a:cubicBezTo>
                    <a:pt x="2323" y="14216"/>
                    <a:pt x="14217" y="2322"/>
                    <a:pt x="28838" y="2322"/>
                  </a:cubicBezTo>
                  <a:cubicBezTo>
                    <a:pt x="43459" y="2322"/>
                    <a:pt x="55353" y="14216"/>
                    <a:pt x="55353" y="28837"/>
                  </a:cubicBezTo>
                  <a:cubicBezTo>
                    <a:pt x="55353" y="43458"/>
                    <a:pt x="43459" y="55352"/>
                    <a:pt x="28838" y="55352"/>
                  </a:cubicBezTo>
                  <a:cubicBezTo>
                    <a:pt x="28195" y="55352"/>
                    <a:pt x="27671" y="55864"/>
                    <a:pt x="27671" y="56507"/>
                  </a:cubicBezTo>
                  <a:lnTo>
                    <a:pt x="27671" y="66235"/>
                  </a:lnTo>
                  <a:lnTo>
                    <a:pt x="23039" y="61603"/>
                  </a:lnTo>
                  <a:cubicBezTo>
                    <a:pt x="22813" y="61371"/>
                    <a:pt x="22516" y="61255"/>
                    <a:pt x="22218" y="61255"/>
                  </a:cubicBezTo>
                  <a:cubicBezTo>
                    <a:pt x="21920" y="61255"/>
                    <a:pt x="21623" y="61371"/>
                    <a:pt x="21396" y="61603"/>
                  </a:cubicBezTo>
                  <a:cubicBezTo>
                    <a:pt x="20944" y="62056"/>
                    <a:pt x="20944" y="62782"/>
                    <a:pt x="21396" y="63234"/>
                  </a:cubicBezTo>
                  <a:lnTo>
                    <a:pt x="28052" y="69902"/>
                  </a:lnTo>
                  <a:cubicBezTo>
                    <a:pt x="28266" y="70116"/>
                    <a:pt x="28564" y="70235"/>
                    <a:pt x="28874" y="70235"/>
                  </a:cubicBezTo>
                  <a:cubicBezTo>
                    <a:pt x="29183" y="70235"/>
                    <a:pt x="29481" y="70116"/>
                    <a:pt x="29695" y="69902"/>
                  </a:cubicBezTo>
                  <a:lnTo>
                    <a:pt x="36351" y="63234"/>
                  </a:lnTo>
                  <a:cubicBezTo>
                    <a:pt x="36803" y="62782"/>
                    <a:pt x="36803" y="62056"/>
                    <a:pt x="36351" y="61603"/>
                  </a:cubicBezTo>
                  <a:cubicBezTo>
                    <a:pt x="36124" y="61371"/>
                    <a:pt x="35827" y="61255"/>
                    <a:pt x="35529" y="61255"/>
                  </a:cubicBezTo>
                  <a:cubicBezTo>
                    <a:pt x="35231" y="61255"/>
                    <a:pt x="34934" y="61371"/>
                    <a:pt x="34708" y="61603"/>
                  </a:cubicBezTo>
                  <a:lnTo>
                    <a:pt x="29993" y="66318"/>
                  </a:lnTo>
                  <a:lnTo>
                    <a:pt x="29993" y="57650"/>
                  </a:lnTo>
                  <a:cubicBezTo>
                    <a:pt x="45364" y="57031"/>
                    <a:pt x="57675" y="44351"/>
                    <a:pt x="57675" y="28837"/>
                  </a:cubicBezTo>
                  <a:cubicBezTo>
                    <a:pt x="57675" y="12942"/>
                    <a:pt x="44733" y="0"/>
                    <a:pt x="28838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3390288" y="1557738"/>
              <a:ext cx="978725" cy="978700"/>
            </a:xfrm>
            <a:custGeom>
              <a:rect b="b" l="l" r="r" t="t"/>
              <a:pathLst>
                <a:path extrusionOk="0" h="39148" w="39149">
                  <a:moveTo>
                    <a:pt x="19575" y="0"/>
                  </a:moveTo>
                  <a:cubicBezTo>
                    <a:pt x="8764" y="0"/>
                    <a:pt x="1" y="8763"/>
                    <a:pt x="1" y="19574"/>
                  </a:cubicBezTo>
                  <a:cubicBezTo>
                    <a:pt x="1" y="30385"/>
                    <a:pt x="8764" y="39148"/>
                    <a:pt x="19575" y="39148"/>
                  </a:cubicBezTo>
                  <a:cubicBezTo>
                    <a:pt x="30386" y="39148"/>
                    <a:pt x="39149" y="30385"/>
                    <a:pt x="39149" y="19574"/>
                  </a:cubicBezTo>
                  <a:cubicBezTo>
                    <a:pt x="39149" y="8763"/>
                    <a:pt x="30386" y="0"/>
                    <a:pt x="19575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Stage 2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29" name="Google Shape;529;p25"/>
            <p:cNvSpPr txBox="1"/>
            <p:nvPr/>
          </p:nvSpPr>
          <p:spPr>
            <a:xfrm>
              <a:off x="3104017" y="3647529"/>
              <a:ext cx="155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0" name="Google Shape;530;p25"/>
            <p:cNvSpPr txBox="1"/>
            <p:nvPr/>
          </p:nvSpPr>
          <p:spPr>
            <a:xfrm>
              <a:off x="3104017" y="3300679"/>
              <a:ext cx="155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31" name="Google Shape;531;p25"/>
          <p:cNvGrpSpPr/>
          <p:nvPr/>
        </p:nvGrpSpPr>
        <p:grpSpPr>
          <a:xfrm>
            <a:off x="1720155" y="1326163"/>
            <a:ext cx="1551300" cy="2856266"/>
            <a:chOff x="1720155" y="1326163"/>
            <a:chExt cx="1551300" cy="2856266"/>
          </a:xfrm>
        </p:grpSpPr>
        <p:sp>
          <p:nvSpPr>
            <p:cNvPr id="532" name="Google Shape;532;p25"/>
            <p:cNvSpPr/>
            <p:nvPr/>
          </p:nvSpPr>
          <p:spPr>
            <a:xfrm>
              <a:off x="2006488" y="1557738"/>
              <a:ext cx="978725" cy="978700"/>
            </a:xfrm>
            <a:custGeom>
              <a:rect b="b" l="l" r="r" t="t"/>
              <a:pathLst>
                <a:path extrusionOk="0" h="39148" w="39149">
                  <a:moveTo>
                    <a:pt x="19575" y="0"/>
                  </a:moveTo>
                  <a:cubicBezTo>
                    <a:pt x="8764" y="0"/>
                    <a:pt x="1" y="8763"/>
                    <a:pt x="1" y="19574"/>
                  </a:cubicBezTo>
                  <a:cubicBezTo>
                    <a:pt x="1" y="30385"/>
                    <a:pt x="8764" y="39148"/>
                    <a:pt x="19575" y="39148"/>
                  </a:cubicBezTo>
                  <a:cubicBezTo>
                    <a:pt x="30386" y="39148"/>
                    <a:pt x="39149" y="30385"/>
                    <a:pt x="39149" y="19574"/>
                  </a:cubicBezTo>
                  <a:cubicBezTo>
                    <a:pt x="39149" y="8763"/>
                    <a:pt x="30386" y="0"/>
                    <a:pt x="19575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Stage 1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1774913" y="1326163"/>
              <a:ext cx="1441875" cy="1755900"/>
            </a:xfrm>
            <a:custGeom>
              <a:rect b="b" l="l" r="r" t="t"/>
              <a:pathLst>
                <a:path extrusionOk="0" h="70236" w="57675">
                  <a:moveTo>
                    <a:pt x="28838" y="0"/>
                  </a:moveTo>
                  <a:cubicBezTo>
                    <a:pt x="12943" y="0"/>
                    <a:pt x="1" y="12942"/>
                    <a:pt x="1" y="28837"/>
                  </a:cubicBezTo>
                  <a:cubicBezTo>
                    <a:pt x="1" y="29480"/>
                    <a:pt x="525" y="30004"/>
                    <a:pt x="1168" y="30004"/>
                  </a:cubicBezTo>
                  <a:cubicBezTo>
                    <a:pt x="1810" y="30004"/>
                    <a:pt x="2334" y="29480"/>
                    <a:pt x="2334" y="28837"/>
                  </a:cubicBezTo>
                  <a:cubicBezTo>
                    <a:pt x="2334" y="14216"/>
                    <a:pt x="14217" y="2322"/>
                    <a:pt x="28838" y="2322"/>
                  </a:cubicBezTo>
                  <a:cubicBezTo>
                    <a:pt x="43459" y="2322"/>
                    <a:pt x="55353" y="14216"/>
                    <a:pt x="55353" y="28837"/>
                  </a:cubicBezTo>
                  <a:cubicBezTo>
                    <a:pt x="55353" y="43458"/>
                    <a:pt x="43459" y="55352"/>
                    <a:pt x="28838" y="55352"/>
                  </a:cubicBezTo>
                  <a:cubicBezTo>
                    <a:pt x="28195" y="55352"/>
                    <a:pt x="27683" y="55864"/>
                    <a:pt x="27683" y="56507"/>
                  </a:cubicBezTo>
                  <a:lnTo>
                    <a:pt x="27683" y="66247"/>
                  </a:lnTo>
                  <a:lnTo>
                    <a:pt x="23027" y="61603"/>
                  </a:lnTo>
                  <a:cubicBezTo>
                    <a:pt x="22801" y="61371"/>
                    <a:pt x="22507" y="61255"/>
                    <a:pt x="22210" y="61255"/>
                  </a:cubicBezTo>
                  <a:cubicBezTo>
                    <a:pt x="21914" y="61255"/>
                    <a:pt x="21617" y="61371"/>
                    <a:pt x="21384" y="61603"/>
                  </a:cubicBezTo>
                  <a:cubicBezTo>
                    <a:pt x="20932" y="62056"/>
                    <a:pt x="20932" y="62782"/>
                    <a:pt x="21384" y="63234"/>
                  </a:cubicBezTo>
                  <a:lnTo>
                    <a:pt x="28052" y="69902"/>
                  </a:lnTo>
                  <a:cubicBezTo>
                    <a:pt x="28278" y="70128"/>
                    <a:pt x="28576" y="70235"/>
                    <a:pt x="28873" y="70235"/>
                  </a:cubicBezTo>
                  <a:cubicBezTo>
                    <a:pt x="29171" y="70235"/>
                    <a:pt x="29457" y="70128"/>
                    <a:pt x="29695" y="69902"/>
                  </a:cubicBezTo>
                  <a:lnTo>
                    <a:pt x="36351" y="63234"/>
                  </a:lnTo>
                  <a:cubicBezTo>
                    <a:pt x="36803" y="62782"/>
                    <a:pt x="36803" y="62056"/>
                    <a:pt x="36351" y="61603"/>
                  </a:cubicBezTo>
                  <a:cubicBezTo>
                    <a:pt x="36124" y="61371"/>
                    <a:pt x="35827" y="61255"/>
                    <a:pt x="35529" y="61255"/>
                  </a:cubicBezTo>
                  <a:cubicBezTo>
                    <a:pt x="35231" y="61255"/>
                    <a:pt x="34934" y="61371"/>
                    <a:pt x="34707" y="61603"/>
                  </a:cubicBezTo>
                  <a:lnTo>
                    <a:pt x="30004" y="66306"/>
                  </a:lnTo>
                  <a:lnTo>
                    <a:pt x="30004" y="57650"/>
                  </a:lnTo>
                  <a:cubicBezTo>
                    <a:pt x="45364" y="57031"/>
                    <a:pt x="57675" y="44351"/>
                    <a:pt x="57675" y="28837"/>
                  </a:cubicBezTo>
                  <a:cubicBezTo>
                    <a:pt x="57675" y="12942"/>
                    <a:pt x="44744" y="0"/>
                    <a:pt x="28838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5"/>
            <p:cNvSpPr txBox="1"/>
            <p:nvPr/>
          </p:nvSpPr>
          <p:spPr>
            <a:xfrm>
              <a:off x="1720155" y="3647529"/>
              <a:ext cx="155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5" name="Google Shape;535;p25"/>
            <p:cNvSpPr txBox="1"/>
            <p:nvPr/>
          </p:nvSpPr>
          <p:spPr>
            <a:xfrm>
              <a:off x="1720155" y="3300679"/>
              <a:ext cx="155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541" name="Google Shape;541;p26"/>
          <p:cNvGrpSpPr/>
          <p:nvPr/>
        </p:nvGrpSpPr>
        <p:grpSpPr>
          <a:xfrm>
            <a:off x="3098059" y="1415363"/>
            <a:ext cx="1462765" cy="2697700"/>
            <a:chOff x="3098059" y="1415363"/>
            <a:chExt cx="1462765" cy="2697700"/>
          </a:xfrm>
        </p:grpSpPr>
        <p:sp>
          <p:nvSpPr>
            <p:cNvPr id="542" name="Google Shape;542;p26"/>
            <p:cNvSpPr/>
            <p:nvPr/>
          </p:nvSpPr>
          <p:spPr>
            <a:xfrm>
              <a:off x="3098059" y="1848613"/>
              <a:ext cx="1456750" cy="2190091"/>
            </a:xfrm>
            <a:custGeom>
              <a:rect b="b" l="l" r="r" t="t"/>
              <a:pathLst>
                <a:path extrusionOk="0" h="94953" w="58270">
                  <a:moveTo>
                    <a:pt x="1" y="0"/>
                  </a:moveTo>
                  <a:lnTo>
                    <a:pt x="1" y="94952"/>
                  </a:lnTo>
                  <a:lnTo>
                    <a:pt x="58270" y="94952"/>
                  </a:lnTo>
                  <a:lnTo>
                    <a:pt x="58270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3458038" y="1415363"/>
              <a:ext cx="725400" cy="802225"/>
            </a:xfrm>
            <a:custGeom>
              <a:rect b="b" l="l" r="r" t="t"/>
              <a:pathLst>
                <a:path extrusionOk="0" h="32089" w="29016">
                  <a:moveTo>
                    <a:pt x="14508" y="1"/>
                  </a:moveTo>
                  <a:cubicBezTo>
                    <a:pt x="13708" y="1"/>
                    <a:pt x="12907" y="209"/>
                    <a:pt x="12192" y="626"/>
                  </a:cubicBezTo>
                  <a:lnTo>
                    <a:pt x="2310" y="6329"/>
                  </a:lnTo>
                  <a:cubicBezTo>
                    <a:pt x="882" y="7151"/>
                    <a:pt x="0" y="8686"/>
                    <a:pt x="0" y="10341"/>
                  </a:cubicBezTo>
                  <a:lnTo>
                    <a:pt x="0" y="21748"/>
                  </a:lnTo>
                  <a:cubicBezTo>
                    <a:pt x="0" y="23403"/>
                    <a:pt x="882" y="24938"/>
                    <a:pt x="2310" y="25760"/>
                  </a:cubicBezTo>
                  <a:lnTo>
                    <a:pt x="12192" y="31463"/>
                  </a:lnTo>
                  <a:cubicBezTo>
                    <a:pt x="12907" y="31880"/>
                    <a:pt x="13708" y="32088"/>
                    <a:pt x="14508" y="32088"/>
                  </a:cubicBezTo>
                  <a:cubicBezTo>
                    <a:pt x="15309" y="32088"/>
                    <a:pt x="16110" y="31880"/>
                    <a:pt x="16824" y="31463"/>
                  </a:cubicBezTo>
                  <a:lnTo>
                    <a:pt x="26706" y="25760"/>
                  </a:lnTo>
                  <a:cubicBezTo>
                    <a:pt x="28135" y="24938"/>
                    <a:pt x="29016" y="23403"/>
                    <a:pt x="29016" y="21748"/>
                  </a:cubicBezTo>
                  <a:lnTo>
                    <a:pt x="29016" y="10341"/>
                  </a:lnTo>
                  <a:cubicBezTo>
                    <a:pt x="29016" y="8686"/>
                    <a:pt x="28135" y="7151"/>
                    <a:pt x="26706" y="6329"/>
                  </a:cubicBezTo>
                  <a:lnTo>
                    <a:pt x="16824" y="626"/>
                  </a:lnTo>
                  <a:cubicBezTo>
                    <a:pt x="16110" y="209"/>
                    <a:pt x="15309" y="1"/>
                    <a:pt x="14508" y="1"/>
                  </a:cubicBezTo>
                  <a:close/>
                </a:path>
              </a:pathLst>
            </a:custGeom>
            <a:solidFill>
              <a:srgbClr val="69E781"/>
            </a:solidFill>
            <a:ln cap="flat" cmpd="sng" w="37200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4" name="Google Shape;544;p26"/>
            <p:cNvGrpSpPr/>
            <p:nvPr/>
          </p:nvGrpSpPr>
          <p:grpSpPr>
            <a:xfrm>
              <a:off x="3659100" y="1646857"/>
              <a:ext cx="340573" cy="339271"/>
              <a:chOff x="2085450" y="842250"/>
              <a:chExt cx="483700" cy="481850"/>
            </a:xfrm>
          </p:grpSpPr>
          <p:sp>
            <p:nvSpPr>
              <p:cNvPr id="545" name="Google Shape;545;p26"/>
              <p:cNvSpPr/>
              <p:nvPr/>
            </p:nvSpPr>
            <p:spPr>
              <a:xfrm>
                <a:off x="2085525" y="926925"/>
                <a:ext cx="483625" cy="397175"/>
              </a:xfrm>
              <a:custGeom>
                <a:rect b="b" l="l" r="r" t="t"/>
                <a:pathLst>
                  <a:path extrusionOk="0" h="15887" w="19345">
                    <a:moveTo>
                      <a:pt x="1693" y="1"/>
                    </a:moveTo>
                    <a:cubicBezTo>
                      <a:pt x="756" y="1"/>
                      <a:pt x="0" y="760"/>
                      <a:pt x="0" y="1696"/>
                    </a:cubicBezTo>
                    <a:cubicBezTo>
                      <a:pt x="0" y="2630"/>
                      <a:pt x="756" y="3389"/>
                      <a:pt x="1693" y="3389"/>
                    </a:cubicBezTo>
                    <a:lnTo>
                      <a:pt x="3990" y="3389"/>
                    </a:lnTo>
                    <a:cubicBezTo>
                      <a:pt x="4924" y="3389"/>
                      <a:pt x="5683" y="4147"/>
                      <a:pt x="5683" y="5084"/>
                    </a:cubicBezTo>
                    <a:lnTo>
                      <a:pt x="5683" y="8547"/>
                    </a:lnTo>
                    <a:cubicBezTo>
                      <a:pt x="5683" y="11347"/>
                      <a:pt x="7962" y="13627"/>
                      <a:pt x="10766" y="13627"/>
                    </a:cubicBezTo>
                    <a:lnTo>
                      <a:pt x="13626" y="13627"/>
                    </a:lnTo>
                    <a:lnTo>
                      <a:pt x="13626" y="15322"/>
                    </a:lnTo>
                    <a:cubicBezTo>
                      <a:pt x="13626" y="15656"/>
                      <a:pt x="13901" y="15887"/>
                      <a:pt x="14194" y="15887"/>
                    </a:cubicBezTo>
                    <a:cubicBezTo>
                      <a:pt x="14308" y="15887"/>
                      <a:pt x="14425" y="15852"/>
                      <a:pt x="14530" y="15774"/>
                    </a:cubicBezTo>
                    <a:lnTo>
                      <a:pt x="19046" y="12386"/>
                    </a:lnTo>
                    <a:cubicBezTo>
                      <a:pt x="19345" y="12160"/>
                      <a:pt x="19345" y="11706"/>
                      <a:pt x="19046" y="11483"/>
                    </a:cubicBezTo>
                    <a:lnTo>
                      <a:pt x="14530" y="8095"/>
                    </a:lnTo>
                    <a:cubicBezTo>
                      <a:pt x="14424" y="8016"/>
                      <a:pt x="14307" y="7981"/>
                      <a:pt x="14192" y="7981"/>
                    </a:cubicBezTo>
                    <a:cubicBezTo>
                      <a:pt x="13899" y="7981"/>
                      <a:pt x="13626" y="8212"/>
                      <a:pt x="13626" y="8547"/>
                    </a:cubicBezTo>
                    <a:lnTo>
                      <a:pt x="13626" y="10239"/>
                    </a:lnTo>
                    <a:lnTo>
                      <a:pt x="10766" y="10239"/>
                    </a:lnTo>
                    <a:cubicBezTo>
                      <a:pt x="9829" y="10239"/>
                      <a:pt x="9070" y="9480"/>
                      <a:pt x="9070" y="8547"/>
                    </a:cubicBezTo>
                    <a:lnTo>
                      <a:pt x="9070" y="5084"/>
                    </a:lnTo>
                    <a:cubicBezTo>
                      <a:pt x="9070" y="2280"/>
                      <a:pt x="6791" y="1"/>
                      <a:pt x="399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46" name="Google Shape;546;p26"/>
              <p:cNvSpPr/>
              <p:nvPr/>
            </p:nvSpPr>
            <p:spPr>
              <a:xfrm>
                <a:off x="2085450" y="1151875"/>
                <a:ext cx="143650" cy="87575"/>
              </a:xfrm>
              <a:custGeom>
                <a:rect b="b" l="l" r="r" t="t"/>
                <a:pathLst>
                  <a:path extrusionOk="0" h="3503" w="5746">
                    <a:moveTo>
                      <a:pt x="4577" y="1"/>
                    </a:moveTo>
                    <a:cubicBezTo>
                      <a:pt x="4391" y="73"/>
                      <a:pt x="4192" y="112"/>
                      <a:pt x="3990" y="115"/>
                    </a:cubicBezTo>
                    <a:lnTo>
                      <a:pt x="1693" y="115"/>
                    </a:lnTo>
                    <a:cubicBezTo>
                      <a:pt x="759" y="115"/>
                      <a:pt x="0" y="871"/>
                      <a:pt x="0" y="1807"/>
                    </a:cubicBezTo>
                    <a:cubicBezTo>
                      <a:pt x="0" y="2744"/>
                      <a:pt x="759" y="3503"/>
                      <a:pt x="1693" y="3503"/>
                    </a:cubicBezTo>
                    <a:lnTo>
                      <a:pt x="1696" y="3500"/>
                    </a:lnTo>
                    <a:lnTo>
                      <a:pt x="3993" y="3500"/>
                    </a:lnTo>
                    <a:cubicBezTo>
                      <a:pt x="4589" y="3500"/>
                      <a:pt x="5183" y="3391"/>
                      <a:pt x="5746" y="3186"/>
                    </a:cubicBezTo>
                    <a:cubicBezTo>
                      <a:pt x="5065" y="2253"/>
                      <a:pt x="4662" y="1151"/>
                      <a:pt x="45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47" name="Google Shape;547;p26"/>
              <p:cNvSpPr/>
              <p:nvPr/>
            </p:nvSpPr>
            <p:spPr>
              <a:xfrm>
                <a:off x="2274775" y="842250"/>
                <a:ext cx="294375" cy="197650"/>
              </a:xfrm>
              <a:custGeom>
                <a:rect b="b" l="l" r="r" t="t"/>
                <a:pathLst>
                  <a:path extrusionOk="0" h="7906" w="11775">
                    <a:moveTo>
                      <a:pt x="6622" y="0"/>
                    </a:moveTo>
                    <a:cubicBezTo>
                      <a:pt x="6329" y="0"/>
                      <a:pt x="6056" y="231"/>
                      <a:pt x="6056" y="566"/>
                    </a:cubicBezTo>
                    <a:lnTo>
                      <a:pt x="6056" y="2259"/>
                    </a:lnTo>
                    <a:lnTo>
                      <a:pt x="3196" y="2259"/>
                    </a:lnTo>
                    <a:cubicBezTo>
                      <a:pt x="2030" y="2265"/>
                      <a:pt x="904" y="2668"/>
                      <a:pt x="1" y="3406"/>
                    </a:cubicBezTo>
                    <a:cubicBezTo>
                      <a:pt x="940" y="4068"/>
                      <a:pt x="1675" y="4978"/>
                      <a:pt x="2130" y="6032"/>
                    </a:cubicBezTo>
                    <a:cubicBezTo>
                      <a:pt x="2431" y="5785"/>
                      <a:pt x="2804" y="5649"/>
                      <a:pt x="3196" y="5646"/>
                    </a:cubicBezTo>
                    <a:lnTo>
                      <a:pt x="6056" y="5646"/>
                    </a:lnTo>
                    <a:lnTo>
                      <a:pt x="6056" y="7342"/>
                    </a:lnTo>
                    <a:cubicBezTo>
                      <a:pt x="6056" y="7679"/>
                      <a:pt x="6334" y="7906"/>
                      <a:pt x="6625" y="7906"/>
                    </a:cubicBezTo>
                    <a:cubicBezTo>
                      <a:pt x="6740" y="7906"/>
                      <a:pt x="6857" y="7871"/>
                      <a:pt x="6960" y="7793"/>
                    </a:cubicBezTo>
                    <a:lnTo>
                      <a:pt x="11476" y="4406"/>
                    </a:lnTo>
                    <a:cubicBezTo>
                      <a:pt x="11775" y="4180"/>
                      <a:pt x="11775" y="3725"/>
                      <a:pt x="11476" y="3502"/>
                    </a:cubicBezTo>
                    <a:lnTo>
                      <a:pt x="6960" y="115"/>
                    </a:lnTo>
                    <a:cubicBezTo>
                      <a:pt x="6854" y="36"/>
                      <a:pt x="6737" y="0"/>
                      <a:pt x="66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548" name="Google Shape;548;p26"/>
            <p:cNvSpPr txBox="1"/>
            <p:nvPr/>
          </p:nvSpPr>
          <p:spPr>
            <a:xfrm>
              <a:off x="3104024" y="2849633"/>
              <a:ext cx="145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9" name="Google Shape;549;p26"/>
            <p:cNvSpPr txBox="1"/>
            <p:nvPr/>
          </p:nvSpPr>
          <p:spPr>
            <a:xfrm>
              <a:off x="3104024" y="2502783"/>
              <a:ext cx="1456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3751625" y="3960663"/>
              <a:ext cx="152400" cy="152400"/>
            </a:xfrm>
            <a:prstGeom prst="ellipse">
              <a:avLst/>
            </a:prstGeom>
            <a:solidFill>
              <a:srgbClr val="69E781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26"/>
          <p:cNvGrpSpPr/>
          <p:nvPr/>
        </p:nvGrpSpPr>
        <p:grpSpPr>
          <a:xfrm>
            <a:off x="6079678" y="1415363"/>
            <a:ext cx="1459897" cy="2697700"/>
            <a:chOff x="6079678" y="1415363"/>
            <a:chExt cx="1459897" cy="2697700"/>
          </a:xfrm>
        </p:grpSpPr>
        <p:sp>
          <p:nvSpPr>
            <p:cNvPr id="552" name="Google Shape;552;p26"/>
            <p:cNvSpPr/>
            <p:nvPr/>
          </p:nvSpPr>
          <p:spPr>
            <a:xfrm>
              <a:off x="6079678" y="1848613"/>
              <a:ext cx="1456750" cy="2190091"/>
            </a:xfrm>
            <a:custGeom>
              <a:rect b="b" l="l" r="r" t="t"/>
              <a:pathLst>
                <a:path extrusionOk="0" h="94953" w="58270">
                  <a:moveTo>
                    <a:pt x="1" y="0"/>
                  </a:moveTo>
                  <a:lnTo>
                    <a:pt x="1" y="94952"/>
                  </a:lnTo>
                  <a:lnTo>
                    <a:pt x="58270" y="94952"/>
                  </a:lnTo>
                  <a:lnTo>
                    <a:pt x="58270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6449488" y="1415363"/>
              <a:ext cx="725700" cy="802225"/>
            </a:xfrm>
            <a:custGeom>
              <a:rect b="b" l="l" r="r" t="t"/>
              <a:pathLst>
                <a:path extrusionOk="0" h="32089" w="29028">
                  <a:moveTo>
                    <a:pt x="14514" y="1"/>
                  </a:moveTo>
                  <a:cubicBezTo>
                    <a:pt x="13713" y="1"/>
                    <a:pt x="12913" y="209"/>
                    <a:pt x="12192" y="626"/>
                  </a:cubicBezTo>
                  <a:lnTo>
                    <a:pt x="2322" y="6329"/>
                  </a:lnTo>
                  <a:cubicBezTo>
                    <a:pt x="881" y="7151"/>
                    <a:pt x="0" y="8686"/>
                    <a:pt x="0" y="10341"/>
                  </a:cubicBezTo>
                  <a:lnTo>
                    <a:pt x="0" y="21748"/>
                  </a:lnTo>
                  <a:cubicBezTo>
                    <a:pt x="0" y="23403"/>
                    <a:pt x="881" y="24938"/>
                    <a:pt x="2322" y="25760"/>
                  </a:cubicBezTo>
                  <a:lnTo>
                    <a:pt x="12192" y="31463"/>
                  </a:lnTo>
                  <a:cubicBezTo>
                    <a:pt x="12913" y="31880"/>
                    <a:pt x="13713" y="32088"/>
                    <a:pt x="14514" y="32088"/>
                  </a:cubicBezTo>
                  <a:cubicBezTo>
                    <a:pt x="15315" y="32088"/>
                    <a:pt x="16115" y="31880"/>
                    <a:pt x="16836" y="31463"/>
                  </a:cubicBezTo>
                  <a:lnTo>
                    <a:pt x="26706" y="25760"/>
                  </a:lnTo>
                  <a:cubicBezTo>
                    <a:pt x="28147" y="24938"/>
                    <a:pt x="29028" y="23403"/>
                    <a:pt x="29028" y="21748"/>
                  </a:cubicBezTo>
                  <a:lnTo>
                    <a:pt x="29028" y="10341"/>
                  </a:lnTo>
                  <a:cubicBezTo>
                    <a:pt x="29028" y="8686"/>
                    <a:pt x="28147" y="7151"/>
                    <a:pt x="26706" y="6329"/>
                  </a:cubicBezTo>
                  <a:lnTo>
                    <a:pt x="16836" y="626"/>
                  </a:lnTo>
                  <a:cubicBezTo>
                    <a:pt x="16115" y="209"/>
                    <a:pt x="15315" y="1"/>
                    <a:pt x="14514" y="1"/>
                  </a:cubicBezTo>
                  <a:close/>
                </a:path>
              </a:pathLst>
            </a:custGeom>
            <a:solidFill>
              <a:srgbClr val="4949E7"/>
            </a:solidFill>
            <a:ln cap="flat" cmpd="sng" w="37200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4" name="Google Shape;554;p26"/>
            <p:cNvGrpSpPr/>
            <p:nvPr/>
          </p:nvGrpSpPr>
          <p:grpSpPr>
            <a:xfrm>
              <a:off x="6642696" y="1667410"/>
              <a:ext cx="339306" cy="298186"/>
              <a:chOff x="2085450" y="2057100"/>
              <a:chExt cx="481900" cy="423500"/>
            </a:xfrm>
          </p:grpSpPr>
          <p:sp>
            <p:nvSpPr>
              <p:cNvPr id="555" name="Google Shape;555;p26"/>
              <p:cNvSpPr/>
              <p:nvPr/>
            </p:nvSpPr>
            <p:spPr>
              <a:xfrm>
                <a:off x="2085450" y="2061650"/>
                <a:ext cx="141250" cy="418950"/>
              </a:xfrm>
              <a:custGeom>
                <a:rect b="b" l="l" r="r" t="t"/>
                <a:pathLst>
                  <a:path extrusionOk="0" h="16758" w="5650">
                    <a:moveTo>
                      <a:pt x="4305" y="6452"/>
                    </a:moveTo>
                    <a:cubicBezTo>
                      <a:pt x="4736" y="6452"/>
                      <a:pt x="5115" y="6999"/>
                      <a:pt x="4728" y="7411"/>
                    </a:cubicBezTo>
                    <a:cubicBezTo>
                      <a:pt x="4520" y="7631"/>
                      <a:pt x="4352" y="7887"/>
                      <a:pt x="4228" y="8164"/>
                    </a:cubicBezTo>
                    <a:cubicBezTo>
                      <a:pt x="4120" y="8402"/>
                      <a:pt x="3927" y="8502"/>
                      <a:pt x="3732" y="8502"/>
                    </a:cubicBezTo>
                    <a:cubicBezTo>
                      <a:pt x="3367" y="8502"/>
                      <a:pt x="2999" y="8150"/>
                      <a:pt x="3195" y="7703"/>
                    </a:cubicBezTo>
                    <a:cubicBezTo>
                      <a:pt x="3373" y="7312"/>
                      <a:pt x="3611" y="6951"/>
                      <a:pt x="3903" y="6637"/>
                    </a:cubicBezTo>
                    <a:cubicBezTo>
                      <a:pt x="4027" y="6506"/>
                      <a:pt x="4169" y="6452"/>
                      <a:pt x="4305" y="6452"/>
                    </a:cubicBezTo>
                    <a:close/>
                    <a:moveTo>
                      <a:pt x="2983" y="9449"/>
                    </a:moveTo>
                    <a:cubicBezTo>
                      <a:pt x="3331" y="9449"/>
                      <a:pt x="3684" y="9752"/>
                      <a:pt x="3539" y="10191"/>
                    </a:cubicBezTo>
                    <a:lnTo>
                      <a:pt x="3361" y="10727"/>
                    </a:lnTo>
                    <a:cubicBezTo>
                      <a:pt x="3270" y="10997"/>
                      <a:pt x="3059" y="11113"/>
                      <a:pt x="2845" y="11113"/>
                    </a:cubicBezTo>
                    <a:cubicBezTo>
                      <a:pt x="2498" y="11113"/>
                      <a:pt x="2143" y="10808"/>
                      <a:pt x="2289" y="10368"/>
                    </a:cubicBezTo>
                    <a:lnTo>
                      <a:pt x="2467" y="9832"/>
                    </a:lnTo>
                    <a:cubicBezTo>
                      <a:pt x="2558" y="9564"/>
                      <a:pt x="2770" y="9449"/>
                      <a:pt x="2983" y="9449"/>
                    </a:cubicBezTo>
                    <a:close/>
                    <a:moveTo>
                      <a:pt x="5649" y="1"/>
                    </a:moveTo>
                    <a:lnTo>
                      <a:pt x="356" y="2117"/>
                    </a:lnTo>
                    <a:cubicBezTo>
                      <a:pt x="142" y="2202"/>
                      <a:pt x="3" y="2410"/>
                      <a:pt x="3" y="2641"/>
                    </a:cubicBezTo>
                    <a:lnTo>
                      <a:pt x="3" y="16192"/>
                    </a:lnTo>
                    <a:cubicBezTo>
                      <a:pt x="1" y="16516"/>
                      <a:pt x="265" y="16758"/>
                      <a:pt x="564" y="16758"/>
                    </a:cubicBezTo>
                    <a:cubicBezTo>
                      <a:pt x="634" y="16758"/>
                      <a:pt x="706" y="16745"/>
                      <a:pt x="777" y="16716"/>
                    </a:cubicBezTo>
                    <a:lnTo>
                      <a:pt x="5649" y="14768"/>
                    </a:lnTo>
                    <a:lnTo>
                      <a:pt x="564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6" name="Google Shape;556;p26"/>
              <p:cNvSpPr/>
              <p:nvPr/>
            </p:nvSpPr>
            <p:spPr>
              <a:xfrm>
                <a:off x="2254900" y="2061050"/>
                <a:ext cx="143050" cy="415650"/>
              </a:xfrm>
              <a:custGeom>
                <a:rect b="b" l="l" r="r" t="t"/>
                <a:pathLst>
                  <a:path extrusionOk="0" h="16626" w="5722">
                    <a:moveTo>
                      <a:pt x="2504" y="6585"/>
                    </a:moveTo>
                    <a:cubicBezTo>
                      <a:pt x="2647" y="6585"/>
                      <a:pt x="2794" y="6645"/>
                      <a:pt x="2916" y="6788"/>
                    </a:cubicBezTo>
                    <a:cubicBezTo>
                      <a:pt x="3153" y="7068"/>
                      <a:pt x="3349" y="7378"/>
                      <a:pt x="3500" y="7709"/>
                    </a:cubicBezTo>
                    <a:cubicBezTo>
                      <a:pt x="3766" y="8258"/>
                      <a:pt x="3464" y="8654"/>
                      <a:pt x="3096" y="8654"/>
                    </a:cubicBezTo>
                    <a:cubicBezTo>
                      <a:pt x="2878" y="8654"/>
                      <a:pt x="2636" y="8515"/>
                      <a:pt x="2476" y="8185"/>
                    </a:cubicBezTo>
                    <a:cubicBezTo>
                      <a:pt x="2367" y="7947"/>
                      <a:pt x="2226" y="7724"/>
                      <a:pt x="2057" y="7523"/>
                    </a:cubicBezTo>
                    <a:cubicBezTo>
                      <a:pt x="1694" y="7098"/>
                      <a:pt x="2083" y="6585"/>
                      <a:pt x="2504" y="6585"/>
                    </a:cubicBezTo>
                    <a:close/>
                    <a:moveTo>
                      <a:pt x="1" y="0"/>
                    </a:moveTo>
                    <a:lnTo>
                      <a:pt x="1" y="5475"/>
                    </a:lnTo>
                    <a:cubicBezTo>
                      <a:pt x="217" y="5475"/>
                      <a:pt x="434" y="5496"/>
                      <a:pt x="648" y="5532"/>
                    </a:cubicBezTo>
                    <a:cubicBezTo>
                      <a:pt x="1334" y="5657"/>
                      <a:pt x="1201" y="6655"/>
                      <a:pt x="564" y="6655"/>
                    </a:cubicBezTo>
                    <a:cubicBezTo>
                      <a:pt x="525" y="6655"/>
                      <a:pt x="483" y="6651"/>
                      <a:pt x="440" y="6643"/>
                    </a:cubicBezTo>
                    <a:cubicBezTo>
                      <a:pt x="296" y="6622"/>
                      <a:pt x="148" y="6610"/>
                      <a:pt x="1" y="6604"/>
                    </a:cubicBezTo>
                    <a:lnTo>
                      <a:pt x="1" y="14744"/>
                    </a:lnTo>
                    <a:lnTo>
                      <a:pt x="5722" y="16626"/>
                    </a:lnTo>
                    <a:lnTo>
                      <a:pt x="5722" y="10395"/>
                    </a:lnTo>
                    <a:cubicBezTo>
                      <a:pt x="5704" y="10397"/>
                      <a:pt x="5684" y="10397"/>
                      <a:pt x="5661" y="10397"/>
                    </a:cubicBezTo>
                    <a:cubicBezTo>
                      <a:pt x="5400" y="10397"/>
                      <a:pt x="4871" y="10299"/>
                      <a:pt x="4388" y="10085"/>
                    </a:cubicBezTo>
                    <a:cubicBezTo>
                      <a:pt x="3793" y="9819"/>
                      <a:pt x="4068" y="8997"/>
                      <a:pt x="4603" y="8997"/>
                    </a:cubicBezTo>
                    <a:cubicBezTo>
                      <a:pt x="4680" y="8997"/>
                      <a:pt x="4763" y="9014"/>
                      <a:pt x="4849" y="9052"/>
                    </a:cubicBezTo>
                    <a:cubicBezTo>
                      <a:pt x="5123" y="9176"/>
                      <a:pt x="5418" y="9251"/>
                      <a:pt x="5722" y="9275"/>
                    </a:cubicBezTo>
                    <a:lnTo>
                      <a:pt x="5722" y="188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7" name="Google Shape;557;p26"/>
              <p:cNvSpPr/>
              <p:nvPr/>
            </p:nvSpPr>
            <p:spPr>
              <a:xfrm>
                <a:off x="2426175" y="2057100"/>
                <a:ext cx="141175" cy="418925"/>
              </a:xfrm>
              <a:custGeom>
                <a:rect b="b" l="l" r="r" t="t"/>
                <a:pathLst>
                  <a:path extrusionOk="0" h="16757" w="5647">
                    <a:moveTo>
                      <a:pt x="2800" y="5647"/>
                    </a:moveTo>
                    <a:cubicBezTo>
                      <a:pt x="3154" y="5647"/>
                      <a:pt x="3516" y="5968"/>
                      <a:pt x="3349" y="6410"/>
                    </a:cubicBezTo>
                    <a:lnTo>
                      <a:pt x="3153" y="6937"/>
                    </a:lnTo>
                    <a:cubicBezTo>
                      <a:pt x="3055" y="7196"/>
                      <a:pt x="2850" y="7305"/>
                      <a:pt x="2643" y="7305"/>
                    </a:cubicBezTo>
                    <a:cubicBezTo>
                      <a:pt x="2288" y="7305"/>
                      <a:pt x="1929" y="6984"/>
                      <a:pt x="2096" y="6539"/>
                    </a:cubicBezTo>
                    <a:lnTo>
                      <a:pt x="2295" y="6012"/>
                    </a:lnTo>
                    <a:cubicBezTo>
                      <a:pt x="2390" y="5755"/>
                      <a:pt x="2594" y="5647"/>
                      <a:pt x="2800" y="5647"/>
                    </a:cubicBezTo>
                    <a:close/>
                    <a:moveTo>
                      <a:pt x="1700" y="8178"/>
                    </a:moveTo>
                    <a:cubicBezTo>
                      <a:pt x="2108" y="8178"/>
                      <a:pt x="2500" y="8655"/>
                      <a:pt x="2168" y="9090"/>
                    </a:cubicBezTo>
                    <a:cubicBezTo>
                      <a:pt x="1906" y="9433"/>
                      <a:pt x="1587" y="9725"/>
                      <a:pt x="1226" y="9960"/>
                    </a:cubicBezTo>
                    <a:cubicBezTo>
                      <a:pt x="1118" y="10030"/>
                      <a:pt x="1011" y="10060"/>
                      <a:pt x="911" y="10060"/>
                    </a:cubicBezTo>
                    <a:cubicBezTo>
                      <a:pt x="424" y="10060"/>
                      <a:pt x="97" y="9344"/>
                      <a:pt x="612" y="9012"/>
                    </a:cubicBezTo>
                    <a:cubicBezTo>
                      <a:pt x="867" y="8849"/>
                      <a:pt x="1090" y="8641"/>
                      <a:pt x="1274" y="8403"/>
                    </a:cubicBezTo>
                    <a:cubicBezTo>
                      <a:pt x="1394" y="8244"/>
                      <a:pt x="1548" y="8178"/>
                      <a:pt x="1700" y="8178"/>
                    </a:cubicBezTo>
                    <a:close/>
                    <a:moveTo>
                      <a:pt x="5080" y="0"/>
                    </a:moveTo>
                    <a:cubicBezTo>
                      <a:pt x="5010" y="0"/>
                      <a:pt x="4939" y="13"/>
                      <a:pt x="4869" y="41"/>
                    </a:cubicBezTo>
                    <a:lnTo>
                      <a:pt x="0" y="1989"/>
                    </a:lnTo>
                    <a:lnTo>
                      <a:pt x="0" y="16756"/>
                    </a:lnTo>
                    <a:lnTo>
                      <a:pt x="5291" y="14640"/>
                    </a:lnTo>
                    <a:cubicBezTo>
                      <a:pt x="5505" y="14555"/>
                      <a:pt x="5646" y="14347"/>
                      <a:pt x="5646" y="14116"/>
                    </a:cubicBezTo>
                    <a:lnTo>
                      <a:pt x="5646" y="565"/>
                    </a:lnTo>
                    <a:cubicBezTo>
                      <a:pt x="5644" y="240"/>
                      <a:pt x="5378" y="0"/>
                      <a:pt x="50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558" name="Google Shape;558;p26"/>
            <p:cNvSpPr txBox="1"/>
            <p:nvPr/>
          </p:nvSpPr>
          <p:spPr>
            <a:xfrm>
              <a:off x="6082775" y="2849633"/>
              <a:ext cx="145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This planet has several rings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9" name="Google Shape;559;p26"/>
            <p:cNvSpPr txBox="1"/>
            <p:nvPr/>
          </p:nvSpPr>
          <p:spPr>
            <a:xfrm>
              <a:off x="6082775" y="2502783"/>
              <a:ext cx="1456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6736138" y="3960663"/>
              <a:ext cx="152400" cy="152400"/>
            </a:xfrm>
            <a:prstGeom prst="ellipse">
              <a:avLst/>
            </a:prstGeom>
            <a:solidFill>
              <a:srgbClr val="4949E7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26"/>
          <p:cNvGrpSpPr/>
          <p:nvPr/>
        </p:nvGrpSpPr>
        <p:grpSpPr>
          <a:xfrm>
            <a:off x="1589749" y="1415363"/>
            <a:ext cx="1465500" cy="2697700"/>
            <a:chOff x="1604550" y="1415363"/>
            <a:chExt cx="1465500" cy="2697700"/>
          </a:xfrm>
        </p:grpSpPr>
        <p:sp>
          <p:nvSpPr>
            <p:cNvPr id="562" name="Google Shape;562;p26"/>
            <p:cNvSpPr/>
            <p:nvPr/>
          </p:nvSpPr>
          <p:spPr>
            <a:xfrm>
              <a:off x="1604550" y="1848613"/>
              <a:ext cx="1465375" cy="2190091"/>
            </a:xfrm>
            <a:custGeom>
              <a:rect b="b" l="l" r="r" t="t"/>
              <a:pathLst>
                <a:path extrusionOk="0" h="94953" w="58615">
                  <a:moveTo>
                    <a:pt x="0" y="0"/>
                  </a:moveTo>
                  <a:lnTo>
                    <a:pt x="0" y="94952"/>
                  </a:lnTo>
                  <a:lnTo>
                    <a:pt x="58615" y="94952"/>
                  </a:lnTo>
                  <a:lnTo>
                    <a:pt x="58615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6"/>
            <p:cNvSpPr/>
            <p:nvPr/>
          </p:nvSpPr>
          <p:spPr>
            <a:xfrm>
              <a:off x="1960238" y="1415363"/>
              <a:ext cx="725700" cy="802225"/>
            </a:xfrm>
            <a:custGeom>
              <a:rect b="b" l="l" r="r" t="t"/>
              <a:pathLst>
                <a:path extrusionOk="0" h="32089" w="29028">
                  <a:moveTo>
                    <a:pt x="14514" y="1"/>
                  </a:moveTo>
                  <a:cubicBezTo>
                    <a:pt x="13713" y="1"/>
                    <a:pt x="12913" y="209"/>
                    <a:pt x="12192" y="626"/>
                  </a:cubicBezTo>
                  <a:lnTo>
                    <a:pt x="2322" y="6329"/>
                  </a:lnTo>
                  <a:cubicBezTo>
                    <a:pt x="881" y="7151"/>
                    <a:pt x="0" y="8686"/>
                    <a:pt x="0" y="10341"/>
                  </a:cubicBezTo>
                  <a:lnTo>
                    <a:pt x="0" y="21748"/>
                  </a:lnTo>
                  <a:cubicBezTo>
                    <a:pt x="0" y="23403"/>
                    <a:pt x="881" y="24938"/>
                    <a:pt x="2322" y="25760"/>
                  </a:cubicBezTo>
                  <a:lnTo>
                    <a:pt x="12192" y="31463"/>
                  </a:lnTo>
                  <a:cubicBezTo>
                    <a:pt x="12913" y="31880"/>
                    <a:pt x="13713" y="32088"/>
                    <a:pt x="14514" y="32088"/>
                  </a:cubicBezTo>
                  <a:cubicBezTo>
                    <a:pt x="15315" y="32088"/>
                    <a:pt x="16115" y="31880"/>
                    <a:pt x="16836" y="31463"/>
                  </a:cubicBezTo>
                  <a:lnTo>
                    <a:pt x="26706" y="25760"/>
                  </a:lnTo>
                  <a:cubicBezTo>
                    <a:pt x="28147" y="24938"/>
                    <a:pt x="29028" y="23403"/>
                    <a:pt x="29028" y="21748"/>
                  </a:cubicBezTo>
                  <a:lnTo>
                    <a:pt x="29028" y="10341"/>
                  </a:lnTo>
                  <a:cubicBezTo>
                    <a:pt x="29028" y="8686"/>
                    <a:pt x="28147" y="7151"/>
                    <a:pt x="26706" y="6329"/>
                  </a:cubicBezTo>
                  <a:lnTo>
                    <a:pt x="16836" y="626"/>
                  </a:lnTo>
                  <a:cubicBezTo>
                    <a:pt x="16115" y="209"/>
                    <a:pt x="15315" y="1"/>
                    <a:pt x="14514" y="1"/>
                  </a:cubicBezTo>
                  <a:close/>
                </a:path>
              </a:pathLst>
            </a:custGeom>
            <a:solidFill>
              <a:srgbClr val="5EB2FC"/>
            </a:solidFill>
            <a:ln cap="flat" cmpd="sng" w="37200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4" name="Google Shape;564;p26"/>
            <p:cNvGrpSpPr/>
            <p:nvPr/>
          </p:nvGrpSpPr>
          <p:grpSpPr>
            <a:xfrm>
              <a:off x="2174016" y="1646853"/>
              <a:ext cx="298169" cy="339253"/>
              <a:chOff x="1529350" y="258825"/>
              <a:chExt cx="423475" cy="481825"/>
            </a:xfrm>
          </p:grpSpPr>
          <p:sp>
            <p:nvSpPr>
              <p:cNvPr id="565" name="Google Shape;565;p26"/>
              <p:cNvSpPr/>
              <p:nvPr/>
            </p:nvSpPr>
            <p:spPr>
              <a:xfrm>
                <a:off x="1585800" y="258825"/>
                <a:ext cx="310650" cy="430550"/>
              </a:xfrm>
              <a:custGeom>
                <a:rect b="b" l="l" r="r" t="t"/>
                <a:pathLst>
                  <a:path extrusionOk="0" h="17222" w="12426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66" name="Google Shape;566;p26"/>
              <p:cNvSpPr/>
              <p:nvPr/>
            </p:nvSpPr>
            <p:spPr>
              <a:xfrm>
                <a:off x="1529350" y="583200"/>
                <a:ext cx="423475" cy="157450"/>
              </a:xfrm>
              <a:custGeom>
                <a:rect b="b" l="l" r="r" t="t"/>
                <a:pathLst>
                  <a:path extrusionOk="0" h="6298" w="16939">
                    <a:moveTo>
                      <a:pt x="4050" y="1"/>
                    </a:moveTo>
                    <a:cubicBezTo>
                      <a:pt x="1545" y="582"/>
                      <a:pt x="0" y="1642"/>
                      <a:pt x="0" y="2909"/>
                    </a:cubicBezTo>
                    <a:cubicBezTo>
                      <a:pt x="0" y="5111"/>
                      <a:pt x="4364" y="6297"/>
                      <a:pt x="8471" y="6297"/>
                    </a:cubicBezTo>
                    <a:cubicBezTo>
                      <a:pt x="12575" y="6297"/>
                      <a:pt x="16938" y="5111"/>
                      <a:pt x="16938" y="2909"/>
                    </a:cubicBezTo>
                    <a:cubicBezTo>
                      <a:pt x="16938" y="1642"/>
                      <a:pt x="15391" y="579"/>
                      <a:pt x="12882" y="1"/>
                    </a:cubicBezTo>
                    <a:lnTo>
                      <a:pt x="10040" y="4445"/>
                    </a:lnTo>
                    <a:cubicBezTo>
                      <a:pt x="9673" y="5018"/>
                      <a:pt x="9071" y="5305"/>
                      <a:pt x="8469" y="5305"/>
                    </a:cubicBezTo>
                    <a:cubicBezTo>
                      <a:pt x="7867" y="5305"/>
                      <a:pt x="7265" y="5018"/>
                      <a:pt x="6899" y="4445"/>
                    </a:cubicBezTo>
                    <a:lnTo>
                      <a:pt x="40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567" name="Google Shape;567;p26"/>
            <p:cNvSpPr txBox="1"/>
            <p:nvPr/>
          </p:nvSpPr>
          <p:spPr>
            <a:xfrm>
              <a:off x="1604550" y="2849633"/>
              <a:ext cx="1465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8" name="Google Shape;568;p26"/>
            <p:cNvSpPr txBox="1"/>
            <p:nvPr/>
          </p:nvSpPr>
          <p:spPr>
            <a:xfrm>
              <a:off x="1604550" y="2502783"/>
              <a:ext cx="1465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9" name="Google Shape;569;p26"/>
            <p:cNvSpPr/>
            <p:nvPr/>
          </p:nvSpPr>
          <p:spPr>
            <a:xfrm>
              <a:off x="2261038" y="3960663"/>
              <a:ext cx="152400" cy="152400"/>
            </a:xfrm>
            <a:prstGeom prst="ellipse">
              <a:avLst/>
            </a:prstGeom>
            <a:solidFill>
              <a:srgbClr val="5EB2FC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26"/>
          <p:cNvGrpSpPr/>
          <p:nvPr/>
        </p:nvGrpSpPr>
        <p:grpSpPr>
          <a:xfrm>
            <a:off x="4585756" y="1415363"/>
            <a:ext cx="1459894" cy="2697700"/>
            <a:chOff x="4585756" y="1415363"/>
            <a:chExt cx="1459894" cy="2697700"/>
          </a:xfrm>
        </p:grpSpPr>
        <p:sp>
          <p:nvSpPr>
            <p:cNvPr id="571" name="Google Shape;571;p26"/>
            <p:cNvSpPr/>
            <p:nvPr/>
          </p:nvSpPr>
          <p:spPr>
            <a:xfrm>
              <a:off x="4585756" y="1848613"/>
              <a:ext cx="1456750" cy="2190091"/>
            </a:xfrm>
            <a:custGeom>
              <a:rect b="b" l="l" r="r" t="t"/>
              <a:pathLst>
                <a:path extrusionOk="0" h="94953" w="58270">
                  <a:moveTo>
                    <a:pt x="0" y="0"/>
                  </a:moveTo>
                  <a:lnTo>
                    <a:pt x="0" y="94952"/>
                  </a:lnTo>
                  <a:lnTo>
                    <a:pt x="58270" y="94952"/>
                  </a:lnTo>
                  <a:lnTo>
                    <a:pt x="58270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4955538" y="1415363"/>
              <a:ext cx="725725" cy="802225"/>
            </a:xfrm>
            <a:custGeom>
              <a:rect b="b" l="l" r="r" t="t"/>
              <a:pathLst>
                <a:path extrusionOk="0" h="32089" w="29029">
                  <a:moveTo>
                    <a:pt x="14515" y="1"/>
                  </a:moveTo>
                  <a:cubicBezTo>
                    <a:pt x="13714" y="1"/>
                    <a:pt x="12913" y="209"/>
                    <a:pt x="12193" y="626"/>
                  </a:cubicBezTo>
                  <a:lnTo>
                    <a:pt x="2323" y="6329"/>
                  </a:lnTo>
                  <a:cubicBezTo>
                    <a:pt x="882" y="7151"/>
                    <a:pt x="1" y="8686"/>
                    <a:pt x="1" y="10341"/>
                  </a:cubicBezTo>
                  <a:lnTo>
                    <a:pt x="1" y="21748"/>
                  </a:lnTo>
                  <a:cubicBezTo>
                    <a:pt x="1" y="23403"/>
                    <a:pt x="882" y="24938"/>
                    <a:pt x="2323" y="25760"/>
                  </a:cubicBezTo>
                  <a:lnTo>
                    <a:pt x="12193" y="31463"/>
                  </a:lnTo>
                  <a:cubicBezTo>
                    <a:pt x="12913" y="31880"/>
                    <a:pt x="13714" y="32088"/>
                    <a:pt x="14515" y="32088"/>
                  </a:cubicBezTo>
                  <a:cubicBezTo>
                    <a:pt x="15315" y="32088"/>
                    <a:pt x="16116" y="31880"/>
                    <a:pt x="16836" y="31463"/>
                  </a:cubicBezTo>
                  <a:lnTo>
                    <a:pt x="26707" y="25760"/>
                  </a:lnTo>
                  <a:cubicBezTo>
                    <a:pt x="28147" y="24938"/>
                    <a:pt x="29028" y="23403"/>
                    <a:pt x="29028" y="21748"/>
                  </a:cubicBezTo>
                  <a:lnTo>
                    <a:pt x="29028" y="10341"/>
                  </a:lnTo>
                  <a:cubicBezTo>
                    <a:pt x="29028" y="8686"/>
                    <a:pt x="28147" y="7151"/>
                    <a:pt x="26707" y="6329"/>
                  </a:cubicBezTo>
                  <a:lnTo>
                    <a:pt x="16836" y="626"/>
                  </a:lnTo>
                  <a:cubicBezTo>
                    <a:pt x="16116" y="209"/>
                    <a:pt x="15315" y="1"/>
                    <a:pt x="14515" y="1"/>
                  </a:cubicBezTo>
                  <a:close/>
                </a:path>
              </a:pathLst>
            </a:custGeom>
            <a:solidFill>
              <a:srgbClr val="FCBD24"/>
            </a:solidFill>
            <a:ln cap="flat" cmpd="sng" w="37200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3" name="Google Shape;573;p26"/>
            <p:cNvGrpSpPr/>
            <p:nvPr/>
          </p:nvGrpSpPr>
          <p:grpSpPr>
            <a:xfrm>
              <a:off x="5148615" y="1646852"/>
              <a:ext cx="343442" cy="339288"/>
              <a:chOff x="3858100" y="1435075"/>
              <a:chExt cx="487775" cy="481875"/>
            </a:xfrm>
          </p:grpSpPr>
          <p:sp>
            <p:nvSpPr>
              <p:cNvPr id="574" name="Google Shape;574;p26"/>
              <p:cNvSpPr/>
              <p:nvPr/>
            </p:nvSpPr>
            <p:spPr>
              <a:xfrm>
                <a:off x="3858100" y="1868750"/>
                <a:ext cx="55575" cy="48200"/>
              </a:xfrm>
              <a:custGeom>
                <a:rect b="b" l="l" r="r" t="t"/>
                <a:pathLst>
                  <a:path extrusionOk="0" h="1928" w="2223">
                    <a:moveTo>
                      <a:pt x="1600" y="0"/>
                    </a:moveTo>
                    <a:cubicBezTo>
                      <a:pt x="1460" y="0"/>
                      <a:pt x="1319" y="53"/>
                      <a:pt x="1211" y="158"/>
                    </a:cubicBezTo>
                    <a:lnTo>
                      <a:pt x="413" y="959"/>
                    </a:lnTo>
                    <a:cubicBezTo>
                      <a:pt x="0" y="1369"/>
                      <a:pt x="388" y="1927"/>
                      <a:pt x="825" y="1927"/>
                    </a:cubicBezTo>
                    <a:cubicBezTo>
                      <a:pt x="956" y="1927"/>
                      <a:pt x="1091" y="1877"/>
                      <a:pt x="1211" y="1757"/>
                    </a:cubicBezTo>
                    <a:lnTo>
                      <a:pt x="2009" y="959"/>
                    </a:lnTo>
                    <a:cubicBezTo>
                      <a:pt x="2222" y="736"/>
                      <a:pt x="2219" y="384"/>
                      <a:pt x="2000" y="167"/>
                    </a:cubicBezTo>
                    <a:cubicBezTo>
                      <a:pt x="1890" y="56"/>
                      <a:pt x="1745" y="0"/>
                      <a:pt x="16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5" name="Google Shape;575;p26"/>
              <p:cNvSpPr/>
              <p:nvPr/>
            </p:nvSpPr>
            <p:spPr>
              <a:xfrm>
                <a:off x="3917950" y="1808500"/>
                <a:ext cx="60350" cy="48525"/>
              </a:xfrm>
              <a:custGeom>
                <a:rect b="b" l="l" r="r" t="t"/>
                <a:pathLst>
                  <a:path extrusionOk="0" h="1941" w="2414">
                    <a:moveTo>
                      <a:pt x="1601" y="1"/>
                    </a:moveTo>
                    <a:cubicBezTo>
                      <a:pt x="1470" y="1"/>
                      <a:pt x="1333" y="52"/>
                      <a:pt x="1211" y="174"/>
                    </a:cubicBezTo>
                    <a:lnTo>
                      <a:pt x="413" y="972"/>
                    </a:lnTo>
                    <a:cubicBezTo>
                      <a:pt x="1" y="1384"/>
                      <a:pt x="388" y="1941"/>
                      <a:pt x="824" y="1941"/>
                    </a:cubicBezTo>
                    <a:cubicBezTo>
                      <a:pt x="955" y="1941"/>
                      <a:pt x="1091" y="1890"/>
                      <a:pt x="1211" y="1770"/>
                    </a:cubicBezTo>
                    <a:lnTo>
                      <a:pt x="2009" y="972"/>
                    </a:lnTo>
                    <a:cubicBezTo>
                      <a:pt x="2414" y="569"/>
                      <a:pt x="2037" y="1"/>
                      <a:pt x="16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6" name="Google Shape;576;p26"/>
              <p:cNvSpPr/>
              <p:nvPr/>
            </p:nvSpPr>
            <p:spPr>
              <a:xfrm>
                <a:off x="3876450" y="1435075"/>
                <a:ext cx="450375" cy="251250"/>
              </a:xfrm>
              <a:custGeom>
                <a:rect b="b" l="l" r="r" t="t"/>
                <a:pathLst>
                  <a:path extrusionOk="0" h="10050" w="18015">
                    <a:moveTo>
                      <a:pt x="18014" y="1"/>
                    </a:moveTo>
                    <a:lnTo>
                      <a:pt x="561" y="4762"/>
                    </a:lnTo>
                    <a:cubicBezTo>
                      <a:pt x="121" y="4882"/>
                      <a:pt x="1" y="5448"/>
                      <a:pt x="350" y="5740"/>
                    </a:cubicBezTo>
                    <a:lnTo>
                      <a:pt x="5584" y="10049"/>
                    </a:lnTo>
                    <a:lnTo>
                      <a:pt x="180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7" name="Google Shape;577;p26"/>
              <p:cNvSpPr/>
              <p:nvPr/>
            </p:nvSpPr>
            <p:spPr>
              <a:xfrm>
                <a:off x="4094925" y="1456025"/>
                <a:ext cx="250950" cy="445250"/>
              </a:xfrm>
              <a:custGeom>
                <a:rect b="b" l="l" r="r" t="t"/>
                <a:pathLst>
                  <a:path extrusionOk="0" h="17810" w="10038">
                    <a:moveTo>
                      <a:pt x="10037" y="0"/>
                    </a:moveTo>
                    <a:cubicBezTo>
                      <a:pt x="9890" y="120"/>
                      <a:pt x="118" y="12226"/>
                      <a:pt x="1" y="12370"/>
                    </a:cubicBezTo>
                    <a:lnTo>
                      <a:pt x="4313" y="17604"/>
                    </a:lnTo>
                    <a:cubicBezTo>
                      <a:pt x="4428" y="17744"/>
                      <a:pt x="4587" y="17809"/>
                      <a:pt x="4745" y="17809"/>
                    </a:cubicBezTo>
                    <a:cubicBezTo>
                      <a:pt x="4985" y="17809"/>
                      <a:pt x="5222" y="17659"/>
                      <a:pt x="5294" y="17390"/>
                    </a:cubicBezTo>
                    <a:lnTo>
                      <a:pt x="100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8" name="Google Shape;578;p26"/>
              <p:cNvSpPr/>
              <p:nvPr/>
            </p:nvSpPr>
            <p:spPr>
              <a:xfrm>
                <a:off x="3993575" y="1542825"/>
                <a:ext cx="245025" cy="242525"/>
              </a:xfrm>
              <a:custGeom>
                <a:rect b="b" l="l" r="r" t="t"/>
                <a:pathLst>
                  <a:path extrusionOk="0" h="9701" w="9801">
                    <a:moveTo>
                      <a:pt x="9800" y="0"/>
                    </a:moveTo>
                    <a:lnTo>
                      <a:pt x="646" y="7399"/>
                    </a:lnTo>
                    <a:lnTo>
                      <a:pt x="125" y="8955"/>
                    </a:lnTo>
                    <a:cubicBezTo>
                      <a:pt x="1" y="9338"/>
                      <a:pt x="298" y="9700"/>
                      <a:pt x="659" y="9700"/>
                    </a:cubicBezTo>
                    <a:cubicBezTo>
                      <a:pt x="719" y="9700"/>
                      <a:pt x="780" y="9690"/>
                      <a:pt x="842" y="9669"/>
                    </a:cubicBezTo>
                    <a:lnTo>
                      <a:pt x="2398" y="9151"/>
                    </a:lnTo>
                    <a:lnTo>
                      <a:pt x="98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579" name="Google Shape;579;p26"/>
            <p:cNvSpPr txBox="1"/>
            <p:nvPr/>
          </p:nvSpPr>
          <p:spPr>
            <a:xfrm>
              <a:off x="4588850" y="2849633"/>
              <a:ext cx="145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 Mars is cold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0" name="Google Shape;580;p26"/>
            <p:cNvSpPr txBox="1"/>
            <p:nvPr/>
          </p:nvSpPr>
          <p:spPr>
            <a:xfrm>
              <a:off x="4588850" y="2502783"/>
              <a:ext cx="1456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81" name="Google Shape;581;p26"/>
            <p:cNvSpPr/>
            <p:nvPr/>
          </p:nvSpPr>
          <p:spPr>
            <a:xfrm>
              <a:off x="5241038" y="3960663"/>
              <a:ext cx="152400" cy="152400"/>
            </a:xfrm>
            <a:prstGeom prst="ellipse">
              <a:avLst/>
            </a:prstGeom>
            <a:solidFill>
              <a:srgbClr val="FCBD2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2" name="Google Shape;582;p26"/>
          <p:cNvCxnSpPr>
            <a:stCxn id="569" idx="4"/>
            <a:endCxn id="550" idx="4"/>
          </p:cNvCxnSpPr>
          <p:nvPr/>
        </p:nvCxnSpPr>
        <p:spPr>
          <a:xfrm flipH="1" rot="-5400000">
            <a:off x="3074836" y="3360663"/>
            <a:ext cx="600" cy="15054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26"/>
          <p:cNvCxnSpPr/>
          <p:nvPr/>
        </p:nvCxnSpPr>
        <p:spPr>
          <a:xfrm rot="-5400000">
            <a:off x="4574574" y="669713"/>
            <a:ext cx="600" cy="14907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26"/>
          <p:cNvCxnSpPr/>
          <p:nvPr/>
        </p:nvCxnSpPr>
        <p:spPr>
          <a:xfrm flipH="1" rot="-5400000">
            <a:off x="6065263" y="3368013"/>
            <a:ext cx="600" cy="14907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7"/>
          <p:cNvSpPr txBox="1"/>
          <p:nvPr/>
        </p:nvSpPr>
        <p:spPr>
          <a:xfrm>
            <a:off x="5234700" y="1370588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Process Diagrams</a:t>
            </a:r>
            <a:endParaRPr sz="28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90" name="Google Shape;590;p27"/>
          <p:cNvSpPr txBox="1"/>
          <p:nvPr/>
        </p:nvSpPr>
        <p:spPr>
          <a:xfrm>
            <a:off x="5234700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91" name="Google Shape;591;p27"/>
          <p:cNvGrpSpPr/>
          <p:nvPr/>
        </p:nvGrpSpPr>
        <p:grpSpPr>
          <a:xfrm>
            <a:off x="1278288" y="3532950"/>
            <a:ext cx="3126960" cy="810050"/>
            <a:chOff x="1278288" y="3532950"/>
            <a:chExt cx="3126960" cy="810050"/>
          </a:xfrm>
        </p:grpSpPr>
        <p:sp>
          <p:nvSpPr>
            <p:cNvPr id="592" name="Google Shape;592;p27"/>
            <p:cNvSpPr/>
            <p:nvPr/>
          </p:nvSpPr>
          <p:spPr>
            <a:xfrm>
              <a:off x="1278288" y="3532950"/>
              <a:ext cx="839100" cy="698525"/>
            </a:xfrm>
            <a:custGeom>
              <a:rect b="b" l="l" r="r" t="t"/>
              <a:pathLst>
                <a:path extrusionOk="0" h="27941" w="33564">
                  <a:moveTo>
                    <a:pt x="6111" y="1"/>
                  </a:moveTo>
                  <a:cubicBezTo>
                    <a:pt x="3455" y="1"/>
                    <a:pt x="0" y="301"/>
                    <a:pt x="0" y="4593"/>
                  </a:cubicBezTo>
                  <a:lnTo>
                    <a:pt x="0" y="6200"/>
                  </a:lnTo>
                  <a:lnTo>
                    <a:pt x="0" y="27941"/>
                  </a:lnTo>
                  <a:cubicBezTo>
                    <a:pt x="0" y="23649"/>
                    <a:pt x="3455" y="23349"/>
                    <a:pt x="6111" y="23349"/>
                  </a:cubicBezTo>
                  <a:cubicBezTo>
                    <a:pt x="6542" y="23349"/>
                    <a:pt x="6952" y="23357"/>
                    <a:pt x="7323" y="23357"/>
                  </a:cubicBezTo>
                  <a:lnTo>
                    <a:pt x="7323" y="23345"/>
                  </a:lnTo>
                  <a:lnTo>
                    <a:pt x="21896" y="23345"/>
                  </a:lnTo>
                  <a:cubicBezTo>
                    <a:pt x="28337" y="23345"/>
                    <a:pt x="33564" y="18118"/>
                    <a:pt x="33564" y="11677"/>
                  </a:cubicBezTo>
                  <a:cubicBezTo>
                    <a:pt x="33564" y="5236"/>
                    <a:pt x="28337" y="9"/>
                    <a:pt x="21896" y="9"/>
                  </a:cubicBezTo>
                  <a:lnTo>
                    <a:pt x="7323" y="9"/>
                  </a:lnTo>
                  <a:cubicBezTo>
                    <a:pt x="6952" y="9"/>
                    <a:pt x="6542" y="1"/>
                    <a:pt x="6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1278300" y="3644175"/>
              <a:ext cx="3126947" cy="698825"/>
            </a:xfrm>
            <a:custGeom>
              <a:rect b="b" l="l" r="r" t="t"/>
              <a:pathLst>
                <a:path extrusionOk="0" h="27953" w="116265">
                  <a:moveTo>
                    <a:pt x="0" y="1"/>
                  </a:moveTo>
                  <a:lnTo>
                    <a:pt x="0" y="21742"/>
                  </a:lnTo>
                  <a:lnTo>
                    <a:pt x="0" y="23349"/>
                  </a:lnTo>
                  <a:cubicBezTo>
                    <a:pt x="0" y="27653"/>
                    <a:pt x="3457" y="27953"/>
                    <a:pt x="6114" y="27953"/>
                  </a:cubicBezTo>
                  <a:cubicBezTo>
                    <a:pt x="6544" y="27953"/>
                    <a:pt x="6953" y="27945"/>
                    <a:pt x="7323" y="27945"/>
                  </a:cubicBezTo>
                  <a:lnTo>
                    <a:pt x="104597" y="27945"/>
                  </a:lnTo>
                  <a:cubicBezTo>
                    <a:pt x="111038" y="27945"/>
                    <a:pt x="116265" y="22730"/>
                    <a:pt x="116265" y="16277"/>
                  </a:cubicBezTo>
                  <a:cubicBezTo>
                    <a:pt x="116265" y="9835"/>
                    <a:pt x="111038" y="4609"/>
                    <a:pt x="104597" y="4609"/>
                  </a:cubicBezTo>
                  <a:lnTo>
                    <a:pt x="7323" y="4609"/>
                  </a:lnTo>
                  <a:lnTo>
                    <a:pt x="7323" y="4585"/>
                  </a:lnTo>
                  <a:cubicBezTo>
                    <a:pt x="6952" y="4585"/>
                    <a:pt x="6542" y="4593"/>
                    <a:pt x="6111" y="4593"/>
                  </a:cubicBezTo>
                  <a:cubicBezTo>
                    <a:pt x="3455" y="4593"/>
                    <a:pt x="0" y="4293"/>
                    <a:pt x="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1278288" y="3682575"/>
              <a:ext cx="863225" cy="583725"/>
            </a:xfrm>
            <a:custGeom>
              <a:rect b="b" l="l" r="r" t="t"/>
              <a:pathLst>
                <a:path extrusionOk="0" h="23349" w="34529">
                  <a:moveTo>
                    <a:pt x="179" y="1"/>
                  </a:moveTo>
                  <a:cubicBezTo>
                    <a:pt x="60" y="441"/>
                    <a:pt x="0" y="929"/>
                    <a:pt x="0" y="1501"/>
                  </a:cubicBezTo>
                  <a:lnTo>
                    <a:pt x="0" y="3120"/>
                  </a:lnTo>
                  <a:lnTo>
                    <a:pt x="0" y="20206"/>
                  </a:lnTo>
                  <a:lnTo>
                    <a:pt x="0" y="21813"/>
                  </a:lnTo>
                  <a:cubicBezTo>
                    <a:pt x="0" y="22396"/>
                    <a:pt x="60" y="22908"/>
                    <a:pt x="179" y="23349"/>
                  </a:cubicBezTo>
                  <a:cubicBezTo>
                    <a:pt x="934" y="20479"/>
                    <a:pt x="3946" y="20258"/>
                    <a:pt x="6319" y="20258"/>
                  </a:cubicBezTo>
                  <a:cubicBezTo>
                    <a:pt x="6752" y="20258"/>
                    <a:pt x="7164" y="20265"/>
                    <a:pt x="7537" y="20265"/>
                  </a:cubicBezTo>
                  <a:lnTo>
                    <a:pt x="22527" y="20265"/>
                  </a:lnTo>
                  <a:cubicBezTo>
                    <a:pt x="29159" y="20265"/>
                    <a:pt x="34528" y="15038"/>
                    <a:pt x="34528" y="8585"/>
                  </a:cubicBezTo>
                  <a:cubicBezTo>
                    <a:pt x="34528" y="6597"/>
                    <a:pt x="34016" y="4716"/>
                    <a:pt x="33112" y="3073"/>
                  </a:cubicBezTo>
                  <a:lnTo>
                    <a:pt x="7323" y="3073"/>
                  </a:lnTo>
                  <a:lnTo>
                    <a:pt x="7323" y="3049"/>
                  </a:lnTo>
                  <a:cubicBezTo>
                    <a:pt x="6947" y="3049"/>
                    <a:pt x="6531" y="3057"/>
                    <a:pt x="6093" y="3057"/>
                  </a:cubicBezTo>
                  <a:cubicBezTo>
                    <a:pt x="3800" y="3057"/>
                    <a:pt x="919" y="2830"/>
                    <a:pt x="179" y="1"/>
                  </a:cubicBezTo>
                  <a:close/>
                </a:path>
              </a:pathLst>
            </a:custGeom>
            <a:solidFill>
              <a:srgbClr val="ED9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1278288" y="3544875"/>
              <a:ext cx="839100" cy="698800"/>
            </a:xfrm>
            <a:custGeom>
              <a:rect b="b" l="l" r="r" t="t"/>
              <a:pathLst>
                <a:path extrusionOk="0" h="27952" w="33564">
                  <a:moveTo>
                    <a:pt x="6114" y="0"/>
                  </a:moveTo>
                  <a:cubicBezTo>
                    <a:pt x="3457" y="0"/>
                    <a:pt x="0" y="300"/>
                    <a:pt x="0" y="4604"/>
                  </a:cubicBezTo>
                  <a:lnTo>
                    <a:pt x="0" y="6211"/>
                  </a:lnTo>
                  <a:lnTo>
                    <a:pt x="0" y="27952"/>
                  </a:lnTo>
                  <a:cubicBezTo>
                    <a:pt x="0" y="23660"/>
                    <a:pt x="3455" y="23360"/>
                    <a:pt x="6111" y="23360"/>
                  </a:cubicBezTo>
                  <a:cubicBezTo>
                    <a:pt x="6542" y="23360"/>
                    <a:pt x="6952" y="23368"/>
                    <a:pt x="7323" y="23368"/>
                  </a:cubicBezTo>
                  <a:lnTo>
                    <a:pt x="7323" y="23356"/>
                  </a:lnTo>
                  <a:lnTo>
                    <a:pt x="21896" y="23356"/>
                  </a:lnTo>
                  <a:cubicBezTo>
                    <a:pt x="28337" y="23356"/>
                    <a:pt x="33564" y="18129"/>
                    <a:pt x="33564" y="11688"/>
                  </a:cubicBezTo>
                  <a:cubicBezTo>
                    <a:pt x="33564" y="5235"/>
                    <a:pt x="28337" y="8"/>
                    <a:pt x="21896" y="8"/>
                  </a:cubicBezTo>
                  <a:lnTo>
                    <a:pt x="7323" y="8"/>
                  </a:lnTo>
                  <a:cubicBezTo>
                    <a:pt x="6953" y="8"/>
                    <a:pt x="6544" y="0"/>
                    <a:pt x="6114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3872250" y="3834450"/>
              <a:ext cx="434700" cy="434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22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2258838" y="3916200"/>
              <a:ext cx="12360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598" name="Google Shape;598;p27"/>
            <p:cNvGrpSpPr/>
            <p:nvPr/>
          </p:nvGrpSpPr>
          <p:grpSpPr>
            <a:xfrm>
              <a:off x="1502647" y="3644087"/>
              <a:ext cx="366052" cy="356831"/>
              <a:chOff x="-31817400" y="3910025"/>
              <a:chExt cx="301675" cy="294075"/>
            </a:xfrm>
          </p:grpSpPr>
          <p:sp>
            <p:nvSpPr>
              <p:cNvPr id="599" name="Google Shape;599;p27"/>
              <p:cNvSpPr/>
              <p:nvPr/>
            </p:nvSpPr>
            <p:spPr>
              <a:xfrm>
                <a:off x="-31817400" y="3911550"/>
                <a:ext cx="301675" cy="292550"/>
              </a:xfrm>
              <a:custGeom>
                <a:rect b="b" l="l" r="r" t="t"/>
                <a:pathLst>
                  <a:path extrusionOk="0" h="11702" w="12067">
                    <a:moveTo>
                      <a:pt x="2558" y="0"/>
                    </a:moveTo>
                    <a:cubicBezTo>
                      <a:pt x="2357" y="0"/>
                      <a:pt x="2155" y="24"/>
                      <a:pt x="1954" y="70"/>
                    </a:cubicBezTo>
                    <a:cubicBezTo>
                      <a:pt x="1828" y="102"/>
                      <a:pt x="1733" y="196"/>
                      <a:pt x="1702" y="322"/>
                    </a:cubicBezTo>
                    <a:cubicBezTo>
                      <a:pt x="1670" y="448"/>
                      <a:pt x="1702" y="543"/>
                      <a:pt x="1796" y="637"/>
                    </a:cubicBezTo>
                    <a:lnTo>
                      <a:pt x="2679" y="1551"/>
                    </a:lnTo>
                    <a:cubicBezTo>
                      <a:pt x="2962" y="1803"/>
                      <a:pt x="2962" y="2244"/>
                      <a:pt x="2679" y="2528"/>
                    </a:cubicBezTo>
                    <a:cubicBezTo>
                      <a:pt x="2553" y="2669"/>
                      <a:pt x="2379" y="2740"/>
                      <a:pt x="2202" y="2740"/>
                    </a:cubicBezTo>
                    <a:cubicBezTo>
                      <a:pt x="2025" y="2740"/>
                      <a:pt x="1844" y="2669"/>
                      <a:pt x="1702" y="2528"/>
                    </a:cubicBezTo>
                    <a:lnTo>
                      <a:pt x="788" y="1614"/>
                    </a:lnTo>
                    <a:cubicBezTo>
                      <a:pt x="744" y="1569"/>
                      <a:pt x="668" y="1525"/>
                      <a:pt x="582" y="1525"/>
                    </a:cubicBezTo>
                    <a:cubicBezTo>
                      <a:pt x="547" y="1525"/>
                      <a:pt x="510" y="1532"/>
                      <a:pt x="473" y="1551"/>
                    </a:cubicBezTo>
                    <a:cubicBezTo>
                      <a:pt x="347" y="1582"/>
                      <a:pt x="284" y="1645"/>
                      <a:pt x="253" y="1771"/>
                    </a:cubicBezTo>
                    <a:cubicBezTo>
                      <a:pt x="1" y="2591"/>
                      <a:pt x="253" y="3473"/>
                      <a:pt x="883" y="4103"/>
                    </a:cubicBezTo>
                    <a:cubicBezTo>
                      <a:pt x="1366" y="4494"/>
                      <a:pt x="1932" y="4750"/>
                      <a:pt x="2619" y="4750"/>
                    </a:cubicBezTo>
                    <a:cubicBezTo>
                      <a:pt x="2874" y="4750"/>
                      <a:pt x="3145" y="4715"/>
                      <a:pt x="3435" y="4638"/>
                    </a:cubicBezTo>
                    <a:lnTo>
                      <a:pt x="7247" y="8482"/>
                    </a:lnTo>
                    <a:cubicBezTo>
                      <a:pt x="6963" y="9522"/>
                      <a:pt x="7215" y="10372"/>
                      <a:pt x="7814" y="10971"/>
                    </a:cubicBezTo>
                    <a:cubicBezTo>
                      <a:pt x="8291" y="11472"/>
                      <a:pt x="8895" y="11702"/>
                      <a:pt x="9516" y="11702"/>
                    </a:cubicBezTo>
                    <a:cubicBezTo>
                      <a:pt x="9714" y="11702"/>
                      <a:pt x="9915" y="11678"/>
                      <a:pt x="10114" y="11632"/>
                    </a:cubicBezTo>
                    <a:cubicBezTo>
                      <a:pt x="10240" y="11569"/>
                      <a:pt x="10334" y="11506"/>
                      <a:pt x="10366" y="11380"/>
                    </a:cubicBezTo>
                    <a:cubicBezTo>
                      <a:pt x="10397" y="11254"/>
                      <a:pt x="10366" y="11128"/>
                      <a:pt x="10271" y="11065"/>
                    </a:cubicBezTo>
                    <a:lnTo>
                      <a:pt x="9389" y="10152"/>
                    </a:lnTo>
                    <a:cubicBezTo>
                      <a:pt x="9106" y="9868"/>
                      <a:pt x="9106" y="9459"/>
                      <a:pt x="9389" y="9175"/>
                    </a:cubicBezTo>
                    <a:cubicBezTo>
                      <a:pt x="9515" y="9033"/>
                      <a:pt x="9688" y="8962"/>
                      <a:pt x="9866" y="8962"/>
                    </a:cubicBezTo>
                    <a:cubicBezTo>
                      <a:pt x="10043" y="8962"/>
                      <a:pt x="10224" y="9033"/>
                      <a:pt x="10366" y="9175"/>
                    </a:cubicBezTo>
                    <a:lnTo>
                      <a:pt x="11279" y="10089"/>
                    </a:lnTo>
                    <a:cubicBezTo>
                      <a:pt x="11326" y="10135"/>
                      <a:pt x="11405" y="10164"/>
                      <a:pt x="11494" y="10164"/>
                    </a:cubicBezTo>
                    <a:cubicBezTo>
                      <a:pt x="11527" y="10164"/>
                      <a:pt x="11561" y="10160"/>
                      <a:pt x="11594" y="10152"/>
                    </a:cubicBezTo>
                    <a:cubicBezTo>
                      <a:pt x="11720" y="10120"/>
                      <a:pt x="11783" y="10026"/>
                      <a:pt x="11815" y="9931"/>
                    </a:cubicBezTo>
                    <a:cubicBezTo>
                      <a:pt x="12067" y="9081"/>
                      <a:pt x="11815" y="8230"/>
                      <a:pt x="11185" y="7600"/>
                    </a:cubicBezTo>
                    <a:cubicBezTo>
                      <a:pt x="10778" y="7170"/>
                      <a:pt x="10224" y="6903"/>
                      <a:pt x="9537" y="6903"/>
                    </a:cubicBezTo>
                    <a:cubicBezTo>
                      <a:pt x="9266" y="6903"/>
                      <a:pt x="8975" y="6944"/>
                      <a:pt x="8665" y="7033"/>
                    </a:cubicBezTo>
                    <a:lnTo>
                      <a:pt x="4852" y="3221"/>
                    </a:lnTo>
                    <a:lnTo>
                      <a:pt x="4884" y="3032"/>
                    </a:lnTo>
                    <a:cubicBezTo>
                      <a:pt x="5136" y="2213"/>
                      <a:pt x="4884" y="1330"/>
                      <a:pt x="4254" y="700"/>
                    </a:cubicBezTo>
                    <a:cubicBezTo>
                      <a:pt x="3778" y="225"/>
                      <a:pt x="3177" y="0"/>
                      <a:pt x="25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7"/>
              <p:cNvSpPr/>
              <p:nvPr/>
            </p:nvSpPr>
            <p:spPr>
              <a:xfrm>
                <a:off x="-31816600" y="4062950"/>
                <a:ext cx="144150" cy="140600"/>
              </a:xfrm>
              <a:custGeom>
                <a:rect b="b" l="l" r="r" t="t"/>
                <a:pathLst>
                  <a:path extrusionOk="0" h="5624" w="5766">
                    <a:moveTo>
                      <a:pt x="4080" y="1504"/>
                    </a:moveTo>
                    <a:cubicBezTo>
                      <a:pt x="4167" y="1504"/>
                      <a:pt x="4253" y="1528"/>
                      <a:pt x="4316" y="1575"/>
                    </a:cubicBezTo>
                    <a:cubicBezTo>
                      <a:pt x="4442" y="1701"/>
                      <a:pt x="4442" y="1953"/>
                      <a:pt x="4316" y="2048"/>
                    </a:cubicBezTo>
                    <a:lnTo>
                      <a:pt x="2205" y="4159"/>
                    </a:lnTo>
                    <a:cubicBezTo>
                      <a:pt x="2158" y="4206"/>
                      <a:pt x="2072" y="4230"/>
                      <a:pt x="1985" y="4230"/>
                    </a:cubicBezTo>
                    <a:cubicBezTo>
                      <a:pt x="1898" y="4230"/>
                      <a:pt x="1812" y="4206"/>
                      <a:pt x="1764" y="4159"/>
                    </a:cubicBezTo>
                    <a:cubicBezTo>
                      <a:pt x="1638" y="4033"/>
                      <a:pt x="1638" y="3781"/>
                      <a:pt x="1764" y="3686"/>
                    </a:cubicBezTo>
                    <a:lnTo>
                      <a:pt x="3844" y="1575"/>
                    </a:lnTo>
                    <a:cubicBezTo>
                      <a:pt x="3907" y="1528"/>
                      <a:pt x="3993" y="1504"/>
                      <a:pt x="4080" y="1504"/>
                    </a:cubicBezTo>
                    <a:close/>
                    <a:moveTo>
                      <a:pt x="3844" y="0"/>
                    </a:moveTo>
                    <a:lnTo>
                      <a:pt x="567" y="3277"/>
                    </a:lnTo>
                    <a:cubicBezTo>
                      <a:pt x="0" y="3844"/>
                      <a:pt x="0" y="4694"/>
                      <a:pt x="567" y="5198"/>
                    </a:cubicBezTo>
                    <a:cubicBezTo>
                      <a:pt x="835" y="5482"/>
                      <a:pt x="1189" y="5624"/>
                      <a:pt x="1540" y="5624"/>
                    </a:cubicBezTo>
                    <a:cubicBezTo>
                      <a:pt x="1890" y="5624"/>
                      <a:pt x="2237" y="5482"/>
                      <a:pt x="2489" y="5198"/>
                    </a:cubicBezTo>
                    <a:lnTo>
                      <a:pt x="5766" y="1953"/>
                    </a:lnTo>
                    <a:lnTo>
                      <a:pt x="384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7"/>
              <p:cNvSpPr/>
              <p:nvPr/>
            </p:nvSpPr>
            <p:spPr>
              <a:xfrm>
                <a:off x="-31648050" y="3910025"/>
                <a:ext cx="129175" cy="127725"/>
              </a:xfrm>
              <a:custGeom>
                <a:rect b="b" l="l" r="r" t="t"/>
                <a:pathLst>
                  <a:path extrusionOk="0" h="5109" w="5167">
                    <a:moveTo>
                      <a:pt x="4249" y="1"/>
                    </a:moveTo>
                    <a:cubicBezTo>
                      <a:pt x="4179" y="1"/>
                      <a:pt x="4106" y="24"/>
                      <a:pt x="4033" y="68"/>
                    </a:cubicBezTo>
                    <a:lnTo>
                      <a:pt x="2206" y="1171"/>
                    </a:lnTo>
                    <a:cubicBezTo>
                      <a:pt x="2017" y="1265"/>
                      <a:pt x="1985" y="1549"/>
                      <a:pt x="2143" y="1706"/>
                    </a:cubicBezTo>
                    <a:lnTo>
                      <a:pt x="2300" y="1864"/>
                    </a:lnTo>
                    <a:lnTo>
                      <a:pt x="0" y="4164"/>
                    </a:lnTo>
                    <a:lnTo>
                      <a:pt x="945" y="5109"/>
                    </a:lnTo>
                    <a:lnTo>
                      <a:pt x="3245" y="2809"/>
                    </a:lnTo>
                    <a:lnTo>
                      <a:pt x="3434" y="2998"/>
                    </a:lnTo>
                    <a:cubicBezTo>
                      <a:pt x="3502" y="3066"/>
                      <a:pt x="3594" y="3099"/>
                      <a:pt x="3684" y="3099"/>
                    </a:cubicBezTo>
                    <a:cubicBezTo>
                      <a:pt x="3802" y="3099"/>
                      <a:pt x="3916" y="3042"/>
                      <a:pt x="3970" y="2935"/>
                    </a:cubicBezTo>
                    <a:lnTo>
                      <a:pt x="5073" y="1108"/>
                    </a:lnTo>
                    <a:cubicBezTo>
                      <a:pt x="5167" y="1013"/>
                      <a:pt x="5167" y="793"/>
                      <a:pt x="5041" y="698"/>
                    </a:cubicBezTo>
                    <a:lnTo>
                      <a:pt x="4474" y="100"/>
                    </a:lnTo>
                    <a:cubicBezTo>
                      <a:pt x="4406" y="32"/>
                      <a:pt x="4330" y="1"/>
                      <a:pt x="42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2" name="Google Shape;602;p27"/>
          <p:cNvGrpSpPr/>
          <p:nvPr/>
        </p:nvGrpSpPr>
        <p:grpSpPr>
          <a:xfrm>
            <a:off x="1278288" y="2622125"/>
            <a:ext cx="3126960" cy="810050"/>
            <a:chOff x="1278288" y="2622125"/>
            <a:chExt cx="3126960" cy="810050"/>
          </a:xfrm>
        </p:grpSpPr>
        <p:sp>
          <p:nvSpPr>
            <p:cNvPr id="603" name="Google Shape;603;p27"/>
            <p:cNvSpPr/>
            <p:nvPr/>
          </p:nvSpPr>
          <p:spPr>
            <a:xfrm>
              <a:off x="1278288" y="2622125"/>
              <a:ext cx="839100" cy="698525"/>
            </a:xfrm>
            <a:custGeom>
              <a:rect b="b" l="l" r="r" t="t"/>
              <a:pathLst>
                <a:path extrusionOk="0" h="27941" w="33564">
                  <a:moveTo>
                    <a:pt x="6111" y="1"/>
                  </a:moveTo>
                  <a:cubicBezTo>
                    <a:pt x="3455" y="1"/>
                    <a:pt x="0" y="300"/>
                    <a:pt x="0" y="4593"/>
                  </a:cubicBezTo>
                  <a:lnTo>
                    <a:pt x="0" y="6200"/>
                  </a:lnTo>
                  <a:lnTo>
                    <a:pt x="0" y="27941"/>
                  </a:lnTo>
                  <a:cubicBezTo>
                    <a:pt x="0" y="23649"/>
                    <a:pt x="3455" y="23349"/>
                    <a:pt x="6111" y="23349"/>
                  </a:cubicBezTo>
                  <a:cubicBezTo>
                    <a:pt x="6542" y="23349"/>
                    <a:pt x="6952" y="23357"/>
                    <a:pt x="7323" y="23357"/>
                  </a:cubicBezTo>
                  <a:lnTo>
                    <a:pt x="7323" y="23345"/>
                  </a:lnTo>
                  <a:lnTo>
                    <a:pt x="21896" y="23345"/>
                  </a:lnTo>
                  <a:cubicBezTo>
                    <a:pt x="28337" y="23345"/>
                    <a:pt x="33564" y="18118"/>
                    <a:pt x="33564" y="11677"/>
                  </a:cubicBezTo>
                  <a:cubicBezTo>
                    <a:pt x="33564" y="5236"/>
                    <a:pt x="28337" y="9"/>
                    <a:pt x="21896" y="9"/>
                  </a:cubicBezTo>
                  <a:lnTo>
                    <a:pt x="7323" y="9"/>
                  </a:lnTo>
                  <a:cubicBezTo>
                    <a:pt x="6952" y="9"/>
                    <a:pt x="6542" y="1"/>
                    <a:pt x="6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1278300" y="2733350"/>
              <a:ext cx="3126947" cy="698825"/>
            </a:xfrm>
            <a:custGeom>
              <a:rect b="b" l="l" r="r" t="t"/>
              <a:pathLst>
                <a:path extrusionOk="0" h="27953" w="116265">
                  <a:moveTo>
                    <a:pt x="0" y="1"/>
                  </a:moveTo>
                  <a:lnTo>
                    <a:pt x="0" y="21742"/>
                  </a:lnTo>
                  <a:lnTo>
                    <a:pt x="0" y="23349"/>
                  </a:lnTo>
                  <a:cubicBezTo>
                    <a:pt x="0" y="27653"/>
                    <a:pt x="3457" y="27953"/>
                    <a:pt x="6114" y="27953"/>
                  </a:cubicBezTo>
                  <a:cubicBezTo>
                    <a:pt x="6544" y="27953"/>
                    <a:pt x="6953" y="27945"/>
                    <a:pt x="7323" y="27945"/>
                  </a:cubicBezTo>
                  <a:lnTo>
                    <a:pt x="104597" y="27945"/>
                  </a:lnTo>
                  <a:cubicBezTo>
                    <a:pt x="111038" y="27945"/>
                    <a:pt x="116265" y="22730"/>
                    <a:pt x="116265" y="16277"/>
                  </a:cubicBezTo>
                  <a:cubicBezTo>
                    <a:pt x="116265" y="9835"/>
                    <a:pt x="111038" y="4608"/>
                    <a:pt x="104597" y="4608"/>
                  </a:cubicBezTo>
                  <a:lnTo>
                    <a:pt x="7323" y="4608"/>
                  </a:lnTo>
                  <a:lnTo>
                    <a:pt x="7323" y="4597"/>
                  </a:lnTo>
                  <a:cubicBezTo>
                    <a:pt x="6961" y="4597"/>
                    <a:pt x="6563" y="4604"/>
                    <a:pt x="6144" y="4604"/>
                  </a:cubicBezTo>
                  <a:cubicBezTo>
                    <a:pt x="3484" y="4604"/>
                    <a:pt x="0" y="4311"/>
                    <a:pt x="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1278288" y="2771750"/>
              <a:ext cx="863225" cy="583725"/>
            </a:xfrm>
            <a:custGeom>
              <a:rect b="b" l="l" r="r" t="t"/>
              <a:pathLst>
                <a:path extrusionOk="0" h="23349" w="34529">
                  <a:moveTo>
                    <a:pt x="179" y="1"/>
                  </a:moveTo>
                  <a:cubicBezTo>
                    <a:pt x="60" y="441"/>
                    <a:pt x="0" y="929"/>
                    <a:pt x="0" y="1501"/>
                  </a:cubicBezTo>
                  <a:lnTo>
                    <a:pt x="0" y="3120"/>
                  </a:lnTo>
                  <a:lnTo>
                    <a:pt x="0" y="20206"/>
                  </a:lnTo>
                  <a:lnTo>
                    <a:pt x="0" y="21813"/>
                  </a:lnTo>
                  <a:cubicBezTo>
                    <a:pt x="0" y="22396"/>
                    <a:pt x="60" y="22908"/>
                    <a:pt x="179" y="23349"/>
                  </a:cubicBezTo>
                  <a:cubicBezTo>
                    <a:pt x="934" y="20479"/>
                    <a:pt x="3946" y="20258"/>
                    <a:pt x="6319" y="20258"/>
                  </a:cubicBezTo>
                  <a:cubicBezTo>
                    <a:pt x="6752" y="20258"/>
                    <a:pt x="7164" y="20265"/>
                    <a:pt x="7537" y="20265"/>
                  </a:cubicBezTo>
                  <a:lnTo>
                    <a:pt x="22527" y="20265"/>
                  </a:lnTo>
                  <a:cubicBezTo>
                    <a:pt x="29159" y="20265"/>
                    <a:pt x="34528" y="15038"/>
                    <a:pt x="34528" y="8585"/>
                  </a:cubicBezTo>
                  <a:cubicBezTo>
                    <a:pt x="34528" y="6597"/>
                    <a:pt x="34016" y="4716"/>
                    <a:pt x="33112" y="3072"/>
                  </a:cubicBezTo>
                  <a:lnTo>
                    <a:pt x="7323" y="3072"/>
                  </a:lnTo>
                  <a:lnTo>
                    <a:pt x="7323" y="3061"/>
                  </a:lnTo>
                  <a:cubicBezTo>
                    <a:pt x="6959" y="3061"/>
                    <a:pt x="6557" y="3068"/>
                    <a:pt x="6134" y="3068"/>
                  </a:cubicBezTo>
                  <a:cubicBezTo>
                    <a:pt x="3834" y="3068"/>
                    <a:pt x="923" y="2847"/>
                    <a:pt x="179" y="1"/>
                  </a:cubicBezTo>
                  <a:close/>
                </a:path>
              </a:pathLst>
            </a:custGeom>
            <a:solidFill>
              <a:srgbClr val="C110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1278288" y="2634050"/>
              <a:ext cx="839100" cy="698800"/>
            </a:xfrm>
            <a:custGeom>
              <a:rect b="b" l="l" r="r" t="t"/>
              <a:pathLst>
                <a:path extrusionOk="0" h="27952" w="33564">
                  <a:moveTo>
                    <a:pt x="6114" y="0"/>
                  </a:moveTo>
                  <a:cubicBezTo>
                    <a:pt x="3457" y="0"/>
                    <a:pt x="0" y="300"/>
                    <a:pt x="0" y="4604"/>
                  </a:cubicBezTo>
                  <a:lnTo>
                    <a:pt x="0" y="6211"/>
                  </a:lnTo>
                  <a:lnTo>
                    <a:pt x="0" y="27952"/>
                  </a:lnTo>
                  <a:cubicBezTo>
                    <a:pt x="0" y="23660"/>
                    <a:pt x="3455" y="23360"/>
                    <a:pt x="6111" y="23360"/>
                  </a:cubicBezTo>
                  <a:cubicBezTo>
                    <a:pt x="6542" y="23360"/>
                    <a:pt x="6952" y="23368"/>
                    <a:pt x="7323" y="23368"/>
                  </a:cubicBezTo>
                  <a:lnTo>
                    <a:pt x="7323" y="23356"/>
                  </a:lnTo>
                  <a:lnTo>
                    <a:pt x="21896" y="23356"/>
                  </a:lnTo>
                  <a:cubicBezTo>
                    <a:pt x="28337" y="23356"/>
                    <a:pt x="33564" y="18129"/>
                    <a:pt x="33564" y="11688"/>
                  </a:cubicBezTo>
                  <a:cubicBezTo>
                    <a:pt x="33564" y="5235"/>
                    <a:pt x="28337" y="8"/>
                    <a:pt x="21896" y="8"/>
                  </a:cubicBezTo>
                  <a:lnTo>
                    <a:pt x="7323" y="8"/>
                  </a:lnTo>
                  <a:cubicBezTo>
                    <a:pt x="6953" y="8"/>
                    <a:pt x="6544" y="0"/>
                    <a:pt x="6114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3872250" y="2923650"/>
              <a:ext cx="434700" cy="434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22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2258838" y="3005400"/>
              <a:ext cx="12360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609" name="Google Shape;609;p27"/>
            <p:cNvGrpSpPr/>
            <p:nvPr/>
          </p:nvGrpSpPr>
          <p:grpSpPr>
            <a:xfrm>
              <a:off x="1506939" y="2731854"/>
              <a:ext cx="357468" cy="356497"/>
              <a:chOff x="-31455100" y="3909350"/>
              <a:chExt cx="294600" cy="293800"/>
            </a:xfrm>
          </p:grpSpPr>
          <p:sp>
            <p:nvSpPr>
              <p:cNvPr id="610" name="Google Shape;610;p27"/>
              <p:cNvSpPr/>
              <p:nvPr/>
            </p:nvSpPr>
            <p:spPr>
              <a:xfrm>
                <a:off x="-31455100" y="3909350"/>
                <a:ext cx="294600" cy="293800"/>
              </a:xfrm>
              <a:custGeom>
                <a:rect b="b" l="l" r="r" t="t"/>
                <a:pathLst>
                  <a:path extrusionOk="0" h="11752" w="11784">
                    <a:moveTo>
                      <a:pt x="5199" y="1"/>
                    </a:moveTo>
                    <a:cubicBezTo>
                      <a:pt x="5042" y="1"/>
                      <a:pt x="4916" y="127"/>
                      <a:pt x="4884" y="284"/>
                    </a:cubicBezTo>
                    <a:lnTo>
                      <a:pt x="4727" y="883"/>
                    </a:lnTo>
                    <a:cubicBezTo>
                      <a:pt x="4191" y="977"/>
                      <a:pt x="3655" y="1229"/>
                      <a:pt x="3151" y="1513"/>
                    </a:cubicBezTo>
                    <a:lnTo>
                      <a:pt x="2647" y="1229"/>
                    </a:lnTo>
                    <a:cubicBezTo>
                      <a:pt x="2599" y="1205"/>
                      <a:pt x="2542" y="1195"/>
                      <a:pt x="2482" y="1195"/>
                    </a:cubicBezTo>
                    <a:cubicBezTo>
                      <a:pt x="2386" y="1195"/>
                      <a:pt x="2284" y="1222"/>
                      <a:pt x="2206" y="1261"/>
                    </a:cubicBezTo>
                    <a:lnTo>
                      <a:pt x="1261" y="2206"/>
                    </a:lnTo>
                    <a:cubicBezTo>
                      <a:pt x="1135" y="2332"/>
                      <a:pt x="1135" y="2490"/>
                      <a:pt x="1230" y="2647"/>
                    </a:cubicBezTo>
                    <a:lnTo>
                      <a:pt x="1513" y="3151"/>
                    </a:lnTo>
                    <a:cubicBezTo>
                      <a:pt x="1198" y="3624"/>
                      <a:pt x="978" y="4191"/>
                      <a:pt x="883" y="4726"/>
                    </a:cubicBezTo>
                    <a:lnTo>
                      <a:pt x="284" y="4884"/>
                    </a:lnTo>
                    <a:cubicBezTo>
                      <a:pt x="127" y="4947"/>
                      <a:pt x="1" y="5041"/>
                      <a:pt x="1" y="5199"/>
                    </a:cubicBezTo>
                    <a:lnTo>
                      <a:pt x="1" y="6585"/>
                    </a:lnTo>
                    <a:cubicBezTo>
                      <a:pt x="1" y="6743"/>
                      <a:pt x="127" y="6869"/>
                      <a:pt x="284" y="6900"/>
                    </a:cubicBezTo>
                    <a:lnTo>
                      <a:pt x="883" y="7058"/>
                    </a:lnTo>
                    <a:cubicBezTo>
                      <a:pt x="946" y="7404"/>
                      <a:pt x="1072" y="7782"/>
                      <a:pt x="1230" y="8129"/>
                    </a:cubicBezTo>
                    <a:cubicBezTo>
                      <a:pt x="1504" y="7854"/>
                      <a:pt x="2843" y="6486"/>
                      <a:pt x="2841" y="6486"/>
                    </a:cubicBezTo>
                    <a:lnTo>
                      <a:pt x="2841" y="6486"/>
                    </a:lnTo>
                    <a:cubicBezTo>
                      <a:pt x="2841" y="6486"/>
                      <a:pt x="2839" y="6488"/>
                      <a:pt x="2836" y="6491"/>
                    </a:cubicBezTo>
                    <a:cubicBezTo>
                      <a:pt x="2836" y="6459"/>
                      <a:pt x="2805" y="6050"/>
                      <a:pt x="2805" y="5955"/>
                    </a:cubicBezTo>
                    <a:cubicBezTo>
                      <a:pt x="2773" y="4222"/>
                      <a:pt x="4191" y="2836"/>
                      <a:pt x="5861" y="2836"/>
                    </a:cubicBezTo>
                    <a:cubicBezTo>
                      <a:pt x="7562" y="2836"/>
                      <a:pt x="8948" y="4222"/>
                      <a:pt x="8948" y="5924"/>
                    </a:cubicBezTo>
                    <a:cubicBezTo>
                      <a:pt x="8948" y="7499"/>
                      <a:pt x="7751" y="8822"/>
                      <a:pt x="6113" y="8948"/>
                    </a:cubicBezTo>
                    <a:cubicBezTo>
                      <a:pt x="6066" y="8948"/>
                      <a:pt x="5963" y="8956"/>
                      <a:pt x="5821" y="8956"/>
                    </a:cubicBezTo>
                    <a:cubicBezTo>
                      <a:pt x="5680" y="8956"/>
                      <a:pt x="5499" y="8948"/>
                      <a:pt x="5294" y="8917"/>
                    </a:cubicBezTo>
                    <a:lnTo>
                      <a:pt x="3655" y="10523"/>
                    </a:lnTo>
                    <a:cubicBezTo>
                      <a:pt x="4034" y="10681"/>
                      <a:pt x="4349" y="10807"/>
                      <a:pt x="4727" y="10870"/>
                    </a:cubicBezTo>
                    <a:lnTo>
                      <a:pt x="4884" y="11468"/>
                    </a:lnTo>
                    <a:cubicBezTo>
                      <a:pt x="4916" y="11626"/>
                      <a:pt x="5042" y="11752"/>
                      <a:pt x="5199" y="11752"/>
                    </a:cubicBezTo>
                    <a:lnTo>
                      <a:pt x="6585" y="11752"/>
                    </a:lnTo>
                    <a:cubicBezTo>
                      <a:pt x="6743" y="11752"/>
                      <a:pt x="6869" y="11626"/>
                      <a:pt x="6901" y="11468"/>
                    </a:cubicBezTo>
                    <a:lnTo>
                      <a:pt x="7058" y="10870"/>
                    </a:lnTo>
                    <a:cubicBezTo>
                      <a:pt x="7594" y="10775"/>
                      <a:pt x="8129" y="10523"/>
                      <a:pt x="8633" y="10240"/>
                    </a:cubicBezTo>
                    <a:lnTo>
                      <a:pt x="9137" y="10523"/>
                    </a:lnTo>
                    <a:cubicBezTo>
                      <a:pt x="9185" y="10547"/>
                      <a:pt x="9243" y="10558"/>
                      <a:pt x="9302" y="10558"/>
                    </a:cubicBezTo>
                    <a:cubicBezTo>
                      <a:pt x="9399" y="10558"/>
                      <a:pt x="9501" y="10531"/>
                      <a:pt x="9578" y="10492"/>
                    </a:cubicBezTo>
                    <a:lnTo>
                      <a:pt x="10524" y="9547"/>
                    </a:lnTo>
                    <a:cubicBezTo>
                      <a:pt x="10650" y="9421"/>
                      <a:pt x="10650" y="9263"/>
                      <a:pt x="10555" y="9106"/>
                    </a:cubicBezTo>
                    <a:lnTo>
                      <a:pt x="10303" y="8601"/>
                    </a:lnTo>
                    <a:cubicBezTo>
                      <a:pt x="10618" y="8129"/>
                      <a:pt x="10807" y="7562"/>
                      <a:pt x="10933" y="7026"/>
                    </a:cubicBezTo>
                    <a:lnTo>
                      <a:pt x="11500" y="6869"/>
                    </a:lnTo>
                    <a:cubicBezTo>
                      <a:pt x="11658" y="6806"/>
                      <a:pt x="11784" y="6711"/>
                      <a:pt x="11784" y="6554"/>
                    </a:cubicBezTo>
                    <a:lnTo>
                      <a:pt x="11784" y="5167"/>
                    </a:lnTo>
                    <a:cubicBezTo>
                      <a:pt x="11752" y="5041"/>
                      <a:pt x="11658" y="4915"/>
                      <a:pt x="11500" y="4884"/>
                    </a:cubicBezTo>
                    <a:lnTo>
                      <a:pt x="10902" y="4726"/>
                    </a:lnTo>
                    <a:cubicBezTo>
                      <a:pt x="10807" y="4191"/>
                      <a:pt x="10555" y="3687"/>
                      <a:pt x="10272" y="3151"/>
                    </a:cubicBezTo>
                    <a:lnTo>
                      <a:pt x="10555" y="2647"/>
                    </a:lnTo>
                    <a:cubicBezTo>
                      <a:pt x="10650" y="2521"/>
                      <a:pt x="10587" y="2332"/>
                      <a:pt x="10524" y="2206"/>
                    </a:cubicBezTo>
                    <a:lnTo>
                      <a:pt x="9578" y="1261"/>
                    </a:lnTo>
                    <a:cubicBezTo>
                      <a:pt x="9509" y="1209"/>
                      <a:pt x="9430" y="1185"/>
                      <a:pt x="9347" y="1185"/>
                    </a:cubicBezTo>
                    <a:cubicBezTo>
                      <a:pt x="9279" y="1185"/>
                      <a:pt x="9208" y="1201"/>
                      <a:pt x="9137" y="1229"/>
                    </a:cubicBezTo>
                    <a:lnTo>
                      <a:pt x="8633" y="1513"/>
                    </a:lnTo>
                    <a:cubicBezTo>
                      <a:pt x="8161" y="1198"/>
                      <a:pt x="7594" y="977"/>
                      <a:pt x="7058" y="883"/>
                    </a:cubicBezTo>
                    <a:lnTo>
                      <a:pt x="6901" y="284"/>
                    </a:lnTo>
                    <a:cubicBezTo>
                      <a:pt x="6869" y="127"/>
                      <a:pt x="6743" y="1"/>
                      <a:pt x="65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7"/>
              <p:cNvSpPr/>
              <p:nvPr/>
            </p:nvSpPr>
            <p:spPr>
              <a:xfrm>
                <a:off x="-31455100" y="3997350"/>
                <a:ext cx="215050" cy="205025"/>
              </a:xfrm>
              <a:custGeom>
                <a:rect b="b" l="l" r="r" t="t"/>
                <a:pathLst>
                  <a:path extrusionOk="0" h="8201" w="8602">
                    <a:moveTo>
                      <a:pt x="5939" y="0"/>
                    </a:moveTo>
                    <a:cubicBezTo>
                      <a:pt x="4729" y="0"/>
                      <a:pt x="3750" y="854"/>
                      <a:pt x="3561" y="1963"/>
                    </a:cubicBezTo>
                    <a:cubicBezTo>
                      <a:pt x="3466" y="2404"/>
                      <a:pt x="3498" y="2813"/>
                      <a:pt x="3624" y="3223"/>
                    </a:cubicBezTo>
                    <a:lnTo>
                      <a:pt x="410" y="6468"/>
                    </a:lnTo>
                    <a:cubicBezTo>
                      <a:pt x="1" y="6846"/>
                      <a:pt x="1" y="7507"/>
                      <a:pt x="410" y="7917"/>
                    </a:cubicBezTo>
                    <a:cubicBezTo>
                      <a:pt x="600" y="8106"/>
                      <a:pt x="852" y="8200"/>
                      <a:pt x="1111" y="8200"/>
                    </a:cubicBezTo>
                    <a:cubicBezTo>
                      <a:pt x="1371" y="8200"/>
                      <a:pt x="1639" y="8106"/>
                      <a:pt x="1860" y="7917"/>
                    </a:cubicBezTo>
                    <a:lnTo>
                      <a:pt x="5136" y="4640"/>
                    </a:lnTo>
                    <a:cubicBezTo>
                      <a:pt x="5388" y="4735"/>
                      <a:pt x="5664" y="4782"/>
                      <a:pt x="5947" y="4782"/>
                    </a:cubicBezTo>
                    <a:cubicBezTo>
                      <a:pt x="6231" y="4782"/>
                      <a:pt x="6522" y="4735"/>
                      <a:pt x="6806" y="4640"/>
                    </a:cubicBezTo>
                    <a:cubicBezTo>
                      <a:pt x="7846" y="4294"/>
                      <a:pt x="8602" y="3065"/>
                      <a:pt x="8224" y="1773"/>
                    </a:cubicBezTo>
                    <a:cubicBezTo>
                      <a:pt x="8192" y="1647"/>
                      <a:pt x="8129" y="1553"/>
                      <a:pt x="8003" y="1521"/>
                    </a:cubicBezTo>
                    <a:cubicBezTo>
                      <a:pt x="7972" y="1514"/>
                      <a:pt x="7942" y="1510"/>
                      <a:pt x="7914" y="1510"/>
                    </a:cubicBezTo>
                    <a:cubicBezTo>
                      <a:pt x="7830" y="1510"/>
                      <a:pt x="7759" y="1545"/>
                      <a:pt x="7688" y="1616"/>
                    </a:cubicBezTo>
                    <a:lnTo>
                      <a:pt x="6901" y="2404"/>
                    </a:lnTo>
                    <a:cubicBezTo>
                      <a:pt x="6759" y="2530"/>
                      <a:pt x="6578" y="2593"/>
                      <a:pt x="6400" y="2593"/>
                    </a:cubicBezTo>
                    <a:cubicBezTo>
                      <a:pt x="6223" y="2593"/>
                      <a:pt x="6050" y="2530"/>
                      <a:pt x="5924" y="2404"/>
                    </a:cubicBezTo>
                    <a:cubicBezTo>
                      <a:pt x="5640" y="2120"/>
                      <a:pt x="5640" y="1679"/>
                      <a:pt x="5924" y="1395"/>
                    </a:cubicBezTo>
                    <a:lnTo>
                      <a:pt x="6711" y="608"/>
                    </a:lnTo>
                    <a:cubicBezTo>
                      <a:pt x="6774" y="545"/>
                      <a:pt x="6806" y="419"/>
                      <a:pt x="6774" y="293"/>
                    </a:cubicBezTo>
                    <a:cubicBezTo>
                      <a:pt x="6743" y="198"/>
                      <a:pt x="6648" y="104"/>
                      <a:pt x="6554" y="72"/>
                    </a:cubicBezTo>
                    <a:cubicBezTo>
                      <a:pt x="6344" y="23"/>
                      <a:pt x="6139" y="0"/>
                      <a:pt x="59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12" name="Google Shape;612;p27"/>
          <p:cNvGrpSpPr/>
          <p:nvPr/>
        </p:nvGrpSpPr>
        <p:grpSpPr>
          <a:xfrm>
            <a:off x="1278288" y="1711300"/>
            <a:ext cx="3126960" cy="810150"/>
            <a:chOff x="1278288" y="1711300"/>
            <a:chExt cx="3126960" cy="810150"/>
          </a:xfrm>
        </p:grpSpPr>
        <p:sp>
          <p:nvSpPr>
            <p:cNvPr id="613" name="Google Shape;613;p27"/>
            <p:cNvSpPr/>
            <p:nvPr/>
          </p:nvSpPr>
          <p:spPr>
            <a:xfrm>
              <a:off x="1278288" y="1711300"/>
              <a:ext cx="839100" cy="698525"/>
            </a:xfrm>
            <a:custGeom>
              <a:rect b="b" l="l" r="r" t="t"/>
              <a:pathLst>
                <a:path extrusionOk="0" h="27941" w="33564">
                  <a:moveTo>
                    <a:pt x="6111" y="1"/>
                  </a:moveTo>
                  <a:cubicBezTo>
                    <a:pt x="3455" y="1"/>
                    <a:pt x="0" y="300"/>
                    <a:pt x="0" y="4593"/>
                  </a:cubicBezTo>
                  <a:lnTo>
                    <a:pt x="0" y="6200"/>
                  </a:lnTo>
                  <a:lnTo>
                    <a:pt x="0" y="27941"/>
                  </a:lnTo>
                  <a:cubicBezTo>
                    <a:pt x="0" y="23649"/>
                    <a:pt x="3455" y="23349"/>
                    <a:pt x="6111" y="23349"/>
                  </a:cubicBezTo>
                  <a:cubicBezTo>
                    <a:pt x="6542" y="23349"/>
                    <a:pt x="6952" y="23357"/>
                    <a:pt x="7323" y="23357"/>
                  </a:cubicBezTo>
                  <a:lnTo>
                    <a:pt x="7323" y="23345"/>
                  </a:lnTo>
                  <a:lnTo>
                    <a:pt x="21896" y="23345"/>
                  </a:lnTo>
                  <a:cubicBezTo>
                    <a:pt x="28337" y="23345"/>
                    <a:pt x="33564" y="18118"/>
                    <a:pt x="33564" y="11677"/>
                  </a:cubicBezTo>
                  <a:cubicBezTo>
                    <a:pt x="33564" y="5236"/>
                    <a:pt x="28337" y="9"/>
                    <a:pt x="21896" y="9"/>
                  </a:cubicBezTo>
                  <a:lnTo>
                    <a:pt x="7323" y="9"/>
                  </a:lnTo>
                  <a:cubicBezTo>
                    <a:pt x="6952" y="9"/>
                    <a:pt x="6542" y="1"/>
                    <a:pt x="6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1278300" y="1822525"/>
              <a:ext cx="3126947" cy="698925"/>
            </a:xfrm>
            <a:custGeom>
              <a:rect b="b" l="l" r="r" t="t"/>
              <a:pathLst>
                <a:path extrusionOk="0" h="27957" w="116265">
                  <a:moveTo>
                    <a:pt x="0" y="1"/>
                  </a:moveTo>
                  <a:lnTo>
                    <a:pt x="0" y="21741"/>
                  </a:lnTo>
                  <a:lnTo>
                    <a:pt x="0" y="23349"/>
                  </a:lnTo>
                  <a:cubicBezTo>
                    <a:pt x="0" y="27653"/>
                    <a:pt x="3457" y="27952"/>
                    <a:pt x="6114" y="27952"/>
                  </a:cubicBezTo>
                  <a:cubicBezTo>
                    <a:pt x="6544" y="27952"/>
                    <a:pt x="6953" y="27945"/>
                    <a:pt x="7323" y="27945"/>
                  </a:cubicBezTo>
                  <a:lnTo>
                    <a:pt x="7323" y="27957"/>
                  </a:lnTo>
                  <a:lnTo>
                    <a:pt x="104597" y="27957"/>
                  </a:lnTo>
                  <a:cubicBezTo>
                    <a:pt x="111038" y="27957"/>
                    <a:pt x="116265" y="22730"/>
                    <a:pt x="116265" y="16277"/>
                  </a:cubicBezTo>
                  <a:cubicBezTo>
                    <a:pt x="116265" y="9835"/>
                    <a:pt x="111038" y="4608"/>
                    <a:pt x="104597" y="4608"/>
                  </a:cubicBezTo>
                  <a:lnTo>
                    <a:pt x="7323" y="4608"/>
                  </a:lnTo>
                  <a:lnTo>
                    <a:pt x="7323" y="4597"/>
                  </a:lnTo>
                  <a:cubicBezTo>
                    <a:pt x="6961" y="4597"/>
                    <a:pt x="6563" y="4604"/>
                    <a:pt x="6144" y="4604"/>
                  </a:cubicBezTo>
                  <a:cubicBezTo>
                    <a:pt x="3484" y="4604"/>
                    <a:pt x="0" y="4311"/>
                    <a:pt x="0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1278288" y="1860925"/>
              <a:ext cx="863225" cy="583725"/>
            </a:xfrm>
            <a:custGeom>
              <a:rect b="b" l="l" r="r" t="t"/>
              <a:pathLst>
                <a:path extrusionOk="0" h="23349" w="34529">
                  <a:moveTo>
                    <a:pt x="179" y="1"/>
                  </a:moveTo>
                  <a:cubicBezTo>
                    <a:pt x="60" y="441"/>
                    <a:pt x="0" y="929"/>
                    <a:pt x="0" y="1513"/>
                  </a:cubicBezTo>
                  <a:lnTo>
                    <a:pt x="0" y="3120"/>
                  </a:lnTo>
                  <a:lnTo>
                    <a:pt x="0" y="20205"/>
                  </a:lnTo>
                  <a:lnTo>
                    <a:pt x="0" y="21825"/>
                  </a:lnTo>
                  <a:cubicBezTo>
                    <a:pt x="0" y="22396"/>
                    <a:pt x="60" y="22908"/>
                    <a:pt x="179" y="23349"/>
                  </a:cubicBezTo>
                  <a:cubicBezTo>
                    <a:pt x="934" y="20479"/>
                    <a:pt x="3946" y="20258"/>
                    <a:pt x="6319" y="20258"/>
                  </a:cubicBezTo>
                  <a:cubicBezTo>
                    <a:pt x="6752" y="20258"/>
                    <a:pt x="7164" y="20265"/>
                    <a:pt x="7537" y="20265"/>
                  </a:cubicBezTo>
                  <a:lnTo>
                    <a:pt x="22527" y="20265"/>
                  </a:lnTo>
                  <a:cubicBezTo>
                    <a:pt x="29159" y="20265"/>
                    <a:pt x="34528" y="15038"/>
                    <a:pt x="34528" y="8585"/>
                  </a:cubicBezTo>
                  <a:cubicBezTo>
                    <a:pt x="34528" y="6597"/>
                    <a:pt x="34016" y="4715"/>
                    <a:pt x="33112" y="3072"/>
                  </a:cubicBezTo>
                  <a:lnTo>
                    <a:pt x="7323" y="3072"/>
                  </a:lnTo>
                  <a:lnTo>
                    <a:pt x="7323" y="3061"/>
                  </a:lnTo>
                  <a:cubicBezTo>
                    <a:pt x="6959" y="3061"/>
                    <a:pt x="6557" y="3068"/>
                    <a:pt x="6134" y="3068"/>
                  </a:cubicBezTo>
                  <a:cubicBezTo>
                    <a:pt x="3834" y="3068"/>
                    <a:pt x="923" y="2847"/>
                    <a:pt x="179" y="1"/>
                  </a:cubicBezTo>
                  <a:close/>
                </a:path>
              </a:pathLst>
            </a:custGeom>
            <a:solidFill>
              <a:srgbClr val="24D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1278288" y="1723225"/>
              <a:ext cx="839100" cy="698800"/>
            </a:xfrm>
            <a:custGeom>
              <a:rect b="b" l="l" r="r" t="t"/>
              <a:pathLst>
                <a:path extrusionOk="0" h="27952" w="33564">
                  <a:moveTo>
                    <a:pt x="6114" y="0"/>
                  </a:moveTo>
                  <a:cubicBezTo>
                    <a:pt x="3457" y="0"/>
                    <a:pt x="0" y="300"/>
                    <a:pt x="0" y="4604"/>
                  </a:cubicBezTo>
                  <a:lnTo>
                    <a:pt x="0" y="6211"/>
                  </a:lnTo>
                  <a:lnTo>
                    <a:pt x="0" y="27952"/>
                  </a:lnTo>
                  <a:cubicBezTo>
                    <a:pt x="0" y="23660"/>
                    <a:pt x="3455" y="23360"/>
                    <a:pt x="6111" y="23360"/>
                  </a:cubicBezTo>
                  <a:cubicBezTo>
                    <a:pt x="6542" y="23360"/>
                    <a:pt x="6952" y="23368"/>
                    <a:pt x="7323" y="23368"/>
                  </a:cubicBezTo>
                  <a:lnTo>
                    <a:pt x="7323" y="23356"/>
                  </a:lnTo>
                  <a:lnTo>
                    <a:pt x="21896" y="23356"/>
                  </a:lnTo>
                  <a:cubicBezTo>
                    <a:pt x="28337" y="23356"/>
                    <a:pt x="33564" y="18129"/>
                    <a:pt x="33564" y="11688"/>
                  </a:cubicBezTo>
                  <a:cubicBezTo>
                    <a:pt x="33564" y="5235"/>
                    <a:pt x="28337" y="8"/>
                    <a:pt x="21896" y="8"/>
                  </a:cubicBezTo>
                  <a:lnTo>
                    <a:pt x="7323" y="8"/>
                  </a:lnTo>
                  <a:cubicBezTo>
                    <a:pt x="6953" y="8"/>
                    <a:pt x="6544" y="0"/>
                    <a:pt x="6114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3872250" y="2012838"/>
              <a:ext cx="434700" cy="434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22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2258838" y="2094600"/>
              <a:ext cx="12360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619" name="Google Shape;619;p27"/>
            <p:cNvGrpSpPr/>
            <p:nvPr/>
          </p:nvGrpSpPr>
          <p:grpSpPr>
            <a:xfrm>
              <a:off x="1508850" y="1822500"/>
              <a:ext cx="353645" cy="353645"/>
              <a:chOff x="-34763900" y="3561225"/>
              <a:chExt cx="291450" cy="291450"/>
            </a:xfrm>
          </p:grpSpPr>
          <p:sp>
            <p:nvSpPr>
              <p:cNvPr id="620" name="Google Shape;620;p27"/>
              <p:cNvSpPr/>
              <p:nvPr/>
            </p:nvSpPr>
            <p:spPr>
              <a:xfrm>
                <a:off x="-34693800" y="3629750"/>
                <a:ext cx="152025" cy="152825"/>
              </a:xfrm>
              <a:custGeom>
                <a:rect b="b" l="l" r="r" t="t"/>
                <a:pathLst>
                  <a:path extrusionOk="0" h="6113" w="6081">
                    <a:moveTo>
                      <a:pt x="3025" y="1387"/>
                    </a:moveTo>
                    <a:cubicBezTo>
                      <a:pt x="3970" y="1387"/>
                      <a:pt x="4726" y="2143"/>
                      <a:pt x="4726" y="3088"/>
                    </a:cubicBezTo>
                    <a:cubicBezTo>
                      <a:pt x="4726" y="4033"/>
                      <a:pt x="3970" y="4789"/>
                      <a:pt x="3025" y="4789"/>
                    </a:cubicBezTo>
                    <a:cubicBezTo>
                      <a:pt x="2080" y="4789"/>
                      <a:pt x="1324" y="4033"/>
                      <a:pt x="1324" y="3088"/>
                    </a:cubicBezTo>
                    <a:cubicBezTo>
                      <a:pt x="1324" y="2143"/>
                      <a:pt x="2080" y="1387"/>
                      <a:pt x="3025" y="1387"/>
                    </a:cubicBezTo>
                    <a:close/>
                    <a:moveTo>
                      <a:pt x="2710" y="0"/>
                    </a:moveTo>
                    <a:lnTo>
                      <a:pt x="2710" y="442"/>
                    </a:lnTo>
                    <a:cubicBezTo>
                      <a:pt x="2710" y="599"/>
                      <a:pt x="2584" y="725"/>
                      <a:pt x="2426" y="757"/>
                    </a:cubicBezTo>
                    <a:cubicBezTo>
                      <a:pt x="2237" y="788"/>
                      <a:pt x="2017" y="914"/>
                      <a:pt x="1859" y="1009"/>
                    </a:cubicBezTo>
                    <a:cubicBezTo>
                      <a:pt x="1815" y="1031"/>
                      <a:pt x="1762" y="1041"/>
                      <a:pt x="1707" y="1041"/>
                    </a:cubicBezTo>
                    <a:cubicBezTo>
                      <a:pt x="1607" y="1041"/>
                      <a:pt x="1500" y="1007"/>
                      <a:pt x="1418" y="946"/>
                    </a:cubicBezTo>
                    <a:lnTo>
                      <a:pt x="1103" y="631"/>
                    </a:lnTo>
                    <a:lnTo>
                      <a:pt x="631" y="1103"/>
                    </a:lnTo>
                    <a:lnTo>
                      <a:pt x="946" y="1418"/>
                    </a:lnTo>
                    <a:cubicBezTo>
                      <a:pt x="1072" y="1544"/>
                      <a:pt x="1072" y="1702"/>
                      <a:pt x="977" y="1859"/>
                    </a:cubicBezTo>
                    <a:cubicBezTo>
                      <a:pt x="851" y="2048"/>
                      <a:pt x="788" y="2269"/>
                      <a:pt x="757" y="2458"/>
                    </a:cubicBezTo>
                    <a:cubicBezTo>
                      <a:pt x="694" y="2615"/>
                      <a:pt x="599" y="2710"/>
                      <a:pt x="442" y="2710"/>
                    </a:cubicBezTo>
                    <a:lnTo>
                      <a:pt x="1" y="2710"/>
                    </a:lnTo>
                    <a:lnTo>
                      <a:pt x="1" y="3403"/>
                    </a:lnTo>
                    <a:lnTo>
                      <a:pt x="442" y="3403"/>
                    </a:lnTo>
                    <a:cubicBezTo>
                      <a:pt x="599" y="3403"/>
                      <a:pt x="694" y="3498"/>
                      <a:pt x="757" y="3655"/>
                    </a:cubicBezTo>
                    <a:cubicBezTo>
                      <a:pt x="788" y="3876"/>
                      <a:pt x="914" y="4096"/>
                      <a:pt x="977" y="4254"/>
                    </a:cubicBezTo>
                    <a:cubicBezTo>
                      <a:pt x="1072" y="4380"/>
                      <a:pt x="1009" y="4569"/>
                      <a:pt x="946" y="4695"/>
                    </a:cubicBezTo>
                    <a:lnTo>
                      <a:pt x="631" y="5010"/>
                    </a:lnTo>
                    <a:lnTo>
                      <a:pt x="1103" y="5482"/>
                    </a:lnTo>
                    <a:lnTo>
                      <a:pt x="1418" y="5167"/>
                    </a:lnTo>
                    <a:cubicBezTo>
                      <a:pt x="1486" y="5100"/>
                      <a:pt x="1562" y="5068"/>
                      <a:pt x="1643" y="5068"/>
                    </a:cubicBezTo>
                    <a:cubicBezTo>
                      <a:pt x="1713" y="5068"/>
                      <a:pt x="1786" y="5092"/>
                      <a:pt x="1859" y="5136"/>
                    </a:cubicBezTo>
                    <a:cubicBezTo>
                      <a:pt x="2048" y="5230"/>
                      <a:pt x="2237" y="5325"/>
                      <a:pt x="2426" y="5356"/>
                    </a:cubicBezTo>
                    <a:cubicBezTo>
                      <a:pt x="2584" y="5419"/>
                      <a:pt x="2710" y="5514"/>
                      <a:pt x="2710" y="5671"/>
                    </a:cubicBezTo>
                    <a:lnTo>
                      <a:pt x="2710" y="6112"/>
                    </a:lnTo>
                    <a:lnTo>
                      <a:pt x="3372" y="6112"/>
                    </a:lnTo>
                    <a:lnTo>
                      <a:pt x="3372" y="5734"/>
                    </a:lnTo>
                    <a:cubicBezTo>
                      <a:pt x="3372" y="5577"/>
                      <a:pt x="3498" y="5451"/>
                      <a:pt x="3655" y="5419"/>
                    </a:cubicBezTo>
                    <a:cubicBezTo>
                      <a:pt x="3844" y="5356"/>
                      <a:pt x="4096" y="5262"/>
                      <a:pt x="4254" y="5167"/>
                    </a:cubicBezTo>
                    <a:cubicBezTo>
                      <a:pt x="4300" y="5133"/>
                      <a:pt x="4355" y="5119"/>
                      <a:pt x="4410" y="5119"/>
                    </a:cubicBezTo>
                    <a:cubicBezTo>
                      <a:pt x="4506" y="5119"/>
                      <a:pt x="4603" y="5159"/>
                      <a:pt x="4663" y="5199"/>
                    </a:cubicBezTo>
                    <a:lnTo>
                      <a:pt x="5010" y="5514"/>
                    </a:lnTo>
                    <a:lnTo>
                      <a:pt x="5451" y="5041"/>
                    </a:lnTo>
                    <a:lnTo>
                      <a:pt x="5136" y="4726"/>
                    </a:lnTo>
                    <a:cubicBezTo>
                      <a:pt x="5041" y="4632"/>
                      <a:pt x="5041" y="4474"/>
                      <a:pt x="5104" y="4285"/>
                    </a:cubicBezTo>
                    <a:cubicBezTo>
                      <a:pt x="5230" y="4096"/>
                      <a:pt x="5293" y="3907"/>
                      <a:pt x="5356" y="3718"/>
                    </a:cubicBezTo>
                    <a:cubicBezTo>
                      <a:pt x="5388" y="3561"/>
                      <a:pt x="5514" y="3434"/>
                      <a:pt x="5671" y="3434"/>
                    </a:cubicBezTo>
                    <a:lnTo>
                      <a:pt x="6081" y="3434"/>
                    </a:lnTo>
                    <a:lnTo>
                      <a:pt x="6081" y="2773"/>
                    </a:lnTo>
                    <a:lnTo>
                      <a:pt x="5671" y="2773"/>
                    </a:lnTo>
                    <a:cubicBezTo>
                      <a:pt x="5514" y="2710"/>
                      <a:pt x="5388" y="2615"/>
                      <a:pt x="5356" y="2458"/>
                    </a:cubicBezTo>
                    <a:cubicBezTo>
                      <a:pt x="5293" y="2269"/>
                      <a:pt x="5199" y="2017"/>
                      <a:pt x="5104" y="1859"/>
                    </a:cubicBezTo>
                    <a:cubicBezTo>
                      <a:pt x="5041" y="1733"/>
                      <a:pt x="5073" y="1544"/>
                      <a:pt x="5136" y="1418"/>
                    </a:cubicBezTo>
                    <a:lnTo>
                      <a:pt x="5451" y="1103"/>
                    </a:lnTo>
                    <a:lnTo>
                      <a:pt x="5010" y="631"/>
                    </a:lnTo>
                    <a:lnTo>
                      <a:pt x="4663" y="946"/>
                    </a:lnTo>
                    <a:cubicBezTo>
                      <a:pt x="4608" y="1019"/>
                      <a:pt x="4531" y="1050"/>
                      <a:pt x="4445" y="1050"/>
                    </a:cubicBezTo>
                    <a:cubicBezTo>
                      <a:pt x="4384" y="1050"/>
                      <a:pt x="4319" y="1035"/>
                      <a:pt x="4254" y="1009"/>
                    </a:cubicBezTo>
                    <a:cubicBezTo>
                      <a:pt x="4033" y="883"/>
                      <a:pt x="3844" y="788"/>
                      <a:pt x="3655" y="757"/>
                    </a:cubicBezTo>
                    <a:cubicBezTo>
                      <a:pt x="3498" y="725"/>
                      <a:pt x="3372" y="599"/>
                      <a:pt x="3372" y="442"/>
                    </a:cubicBezTo>
                    <a:lnTo>
                      <a:pt x="33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7"/>
              <p:cNvSpPr/>
              <p:nvPr/>
            </p:nvSpPr>
            <p:spPr>
              <a:xfrm>
                <a:off x="-34763900" y="3561225"/>
                <a:ext cx="291450" cy="291450"/>
              </a:xfrm>
              <a:custGeom>
                <a:rect b="b" l="l" r="r" t="t"/>
                <a:pathLst>
                  <a:path extrusionOk="0" h="11658" w="11658">
                    <a:moveTo>
                      <a:pt x="6522" y="2048"/>
                    </a:moveTo>
                    <a:cubicBezTo>
                      <a:pt x="6743" y="2048"/>
                      <a:pt x="6900" y="2206"/>
                      <a:pt x="6900" y="2395"/>
                    </a:cubicBezTo>
                    <a:lnTo>
                      <a:pt x="6900" y="2899"/>
                    </a:lnTo>
                    <a:cubicBezTo>
                      <a:pt x="6995" y="2962"/>
                      <a:pt x="7089" y="2994"/>
                      <a:pt x="7152" y="3025"/>
                    </a:cubicBezTo>
                    <a:lnTo>
                      <a:pt x="7530" y="2678"/>
                    </a:lnTo>
                    <a:cubicBezTo>
                      <a:pt x="7578" y="2615"/>
                      <a:pt x="7664" y="2584"/>
                      <a:pt x="7755" y="2584"/>
                    </a:cubicBezTo>
                    <a:cubicBezTo>
                      <a:pt x="7845" y="2584"/>
                      <a:pt x="7940" y="2615"/>
                      <a:pt x="8003" y="2678"/>
                    </a:cubicBezTo>
                    <a:lnTo>
                      <a:pt x="8979" y="3655"/>
                    </a:lnTo>
                    <a:cubicBezTo>
                      <a:pt x="9106" y="3781"/>
                      <a:pt x="9106" y="4002"/>
                      <a:pt x="8979" y="4128"/>
                    </a:cubicBezTo>
                    <a:lnTo>
                      <a:pt x="8633" y="4474"/>
                    </a:lnTo>
                    <a:cubicBezTo>
                      <a:pt x="8664" y="4569"/>
                      <a:pt x="8696" y="4695"/>
                      <a:pt x="8727" y="4758"/>
                    </a:cubicBezTo>
                    <a:lnTo>
                      <a:pt x="9263" y="4758"/>
                    </a:lnTo>
                    <a:cubicBezTo>
                      <a:pt x="9452" y="4758"/>
                      <a:pt x="9610" y="4915"/>
                      <a:pt x="9610" y="5104"/>
                    </a:cubicBezTo>
                    <a:lnTo>
                      <a:pt x="9610" y="6491"/>
                    </a:lnTo>
                    <a:cubicBezTo>
                      <a:pt x="9610" y="6680"/>
                      <a:pt x="9452" y="6837"/>
                      <a:pt x="9263" y="6837"/>
                    </a:cubicBezTo>
                    <a:lnTo>
                      <a:pt x="8727" y="6837"/>
                    </a:lnTo>
                    <a:cubicBezTo>
                      <a:pt x="8696" y="6963"/>
                      <a:pt x="8664" y="7026"/>
                      <a:pt x="8633" y="7121"/>
                    </a:cubicBezTo>
                    <a:lnTo>
                      <a:pt x="8979" y="7467"/>
                    </a:lnTo>
                    <a:cubicBezTo>
                      <a:pt x="9106" y="7593"/>
                      <a:pt x="9106" y="7814"/>
                      <a:pt x="8979" y="7940"/>
                    </a:cubicBezTo>
                    <a:lnTo>
                      <a:pt x="8003" y="8916"/>
                    </a:lnTo>
                    <a:cubicBezTo>
                      <a:pt x="7940" y="8979"/>
                      <a:pt x="7845" y="9011"/>
                      <a:pt x="7755" y="9011"/>
                    </a:cubicBezTo>
                    <a:cubicBezTo>
                      <a:pt x="7664" y="9011"/>
                      <a:pt x="7578" y="8979"/>
                      <a:pt x="7530" y="8916"/>
                    </a:cubicBezTo>
                    <a:lnTo>
                      <a:pt x="7152" y="8570"/>
                    </a:lnTo>
                    <a:cubicBezTo>
                      <a:pt x="7089" y="8601"/>
                      <a:pt x="6963" y="8664"/>
                      <a:pt x="6900" y="8696"/>
                    </a:cubicBezTo>
                    <a:lnTo>
                      <a:pt x="6900" y="9200"/>
                    </a:lnTo>
                    <a:cubicBezTo>
                      <a:pt x="6900" y="9389"/>
                      <a:pt x="6743" y="9547"/>
                      <a:pt x="6522" y="9547"/>
                    </a:cubicBezTo>
                    <a:lnTo>
                      <a:pt x="5167" y="9547"/>
                    </a:lnTo>
                    <a:cubicBezTo>
                      <a:pt x="4947" y="9547"/>
                      <a:pt x="4789" y="9389"/>
                      <a:pt x="4789" y="9200"/>
                    </a:cubicBezTo>
                    <a:lnTo>
                      <a:pt x="4789" y="8696"/>
                    </a:lnTo>
                    <a:cubicBezTo>
                      <a:pt x="4695" y="8664"/>
                      <a:pt x="4600" y="8601"/>
                      <a:pt x="4537" y="8570"/>
                    </a:cubicBezTo>
                    <a:lnTo>
                      <a:pt x="4159" y="8916"/>
                    </a:lnTo>
                    <a:cubicBezTo>
                      <a:pt x="4112" y="8979"/>
                      <a:pt x="4025" y="9011"/>
                      <a:pt x="3935" y="9011"/>
                    </a:cubicBezTo>
                    <a:cubicBezTo>
                      <a:pt x="3844" y="9011"/>
                      <a:pt x="3750" y="8979"/>
                      <a:pt x="3687" y="8916"/>
                    </a:cubicBezTo>
                    <a:lnTo>
                      <a:pt x="2710" y="7940"/>
                    </a:lnTo>
                    <a:cubicBezTo>
                      <a:pt x="2584" y="7814"/>
                      <a:pt x="2584" y="7593"/>
                      <a:pt x="2710" y="7467"/>
                    </a:cubicBezTo>
                    <a:lnTo>
                      <a:pt x="3057" y="7121"/>
                    </a:lnTo>
                    <a:cubicBezTo>
                      <a:pt x="3025" y="7026"/>
                      <a:pt x="2994" y="6932"/>
                      <a:pt x="2962" y="6837"/>
                    </a:cubicBezTo>
                    <a:lnTo>
                      <a:pt x="2426" y="6837"/>
                    </a:lnTo>
                    <a:cubicBezTo>
                      <a:pt x="2237" y="6837"/>
                      <a:pt x="2080" y="6680"/>
                      <a:pt x="2080" y="6491"/>
                    </a:cubicBezTo>
                    <a:lnTo>
                      <a:pt x="2080" y="5104"/>
                    </a:lnTo>
                    <a:cubicBezTo>
                      <a:pt x="2080" y="4915"/>
                      <a:pt x="2237" y="4758"/>
                      <a:pt x="2426" y="4758"/>
                    </a:cubicBezTo>
                    <a:lnTo>
                      <a:pt x="2962" y="4758"/>
                    </a:lnTo>
                    <a:cubicBezTo>
                      <a:pt x="2994" y="4632"/>
                      <a:pt x="3025" y="4569"/>
                      <a:pt x="3057" y="4474"/>
                    </a:cubicBezTo>
                    <a:lnTo>
                      <a:pt x="2710" y="4128"/>
                    </a:lnTo>
                    <a:cubicBezTo>
                      <a:pt x="2584" y="4002"/>
                      <a:pt x="2584" y="3781"/>
                      <a:pt x="2710" y="3655"/>
                    </a:cubicBezTo>
                    <a:lnTo>
                      <a:pt x="3687" y="2678"/>
                    </a:lnTo>
                    <a:cubicBezTo>
                      <a:pt x="3750" y="2615"/>
                      <a:pt x="3844" y="2584"/>
                      <a:pt x="3935" y="2584"/>
                    </a:cubicBezTo>
                    <a:cubicBezTo>
                      <a:pt x="4025" y="2584"/>
                      <a:pt x="4112" y="2615"/>
                      <a:pt x="4159" y="2678"/>
                    </a:cubicBezTo>
                    <a:lnTo>
                      <a:pt x="4537" y="3025"/>
                    </a:lnTo>
                    <a:cubicBezTo>
                      <a:pt x="4600" y="2994"/>
                      <a:pt x="4726" y="2962"/>
                      <a:pt x="4789" y="2899"/>
                    </a:cubicBezTo>
                    <a:lnTo>
                      <a:pt x="4789" y="2395"/>
                    </a:lnTo>
                    <a:cubicBezTo>
                      <a:pt x="4789" y="2206"/>
                      <a:pt x="4947" y="2048"/>
                      <a:pt x="5167" y="2048"/>
                    </a:cubicBezTo>
                    <a:close/>
                    <a:moveTo>
                      <a:pt x="5829" y="1"/>
                    </a:moveTo>
                    <a:cubicBezTo>
                      <a:pt x="2647" y="1"/>
                      <a:pt x="1" y="2647"/>
                      <a:pt x="1" y="5829"/>
                    </a:cubicBezTo>
                    <a:cubicBezTo>
                      <a:pt x="1" y="6837"/>
                      <a:pt x="284" y="7877"/>
                      <a:pt x="820" y="8790"/>
                    </a:cubicBezTo>
                    <a:lnTo>
                      <a:pt x="32" y="11185"/>
                    </a:lnTo>
                    <a:cubicBezTo>
                      <a:pt x="1" y="11311"/>
                      <a:pt x="32" y="11468"/>
                      <a:pt x="127" y="11531"/>
                    </a:cubicBezTo>
                    <a:cubicBezTo>
                      <a:pt x="174" y="11602"/>
                      <a:pt x="274" y="11638"/>
                      <a:pt x="375" y="11638"/>
                    </a:cubicBezTo>
                    <a:cubicBezTo>
                      <a:pt x="408" y="11638"/>
                      <a:pt x="442" y="11634"/>
                      <a:pt x="473" y="11626"/>
                    </a:cubicBezTo>
                    <a:lnTo>
                      <a:pt x="2868" y="10838"/>
                    </a:lnTo>
                    <a:cubicBezTo>
                      <a:pt x="3781" y="11374"/>
                      <a:pt x="4789" y="11657"/>
                      <a:pt x="5829" y="11657"/>
                    </a:cubicBezTo>
                    <a:cubicBezTo>
                      <a:pt x="9011" y="11657"/>
                      <a:pt x="11657" y="9011"/>
                      <a:pt x="11657" y="5829"/>
                    </a:cubicBezTo>
                    <a:cubicBezTo>
                      <a:pt x="11657" y="2584"/>
                      <a:pt x="9011" y="1"/>
                      <a:pt x="58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7"/>
              <p:cNvSpPr/>
              <p:nvPr/>
            </p:nvSpPr>
            <p:spPr>
              <a:xfrm>
                <a:off x="-34644175" y="3680950"/>
                <a:ext cx="51225" cy="51225"/>
              </a:xfrm>
              <a:custGeom>
                <a:rect b="b" l="l" r="r" t="t"/>
                <a:pathLst>
                  <a:path extrusionOk="0" h="2049" w="2049">
                    <a:moveTo>
                      <a:pt x="1040" y="0"/>
                    </a:moveTo>
                    <a:cubicBezTo>
                      <a:pt x="473" y="0"/>
                      <a:pt x="0" y="473"/>
                      <a:pt x="0" y="1040"/>
                    </a:cubicBezTo>
                    <a:cubicBezTo>
                      <a:pt x="0" y="1576"/>
                      <a:pt x="473" y="2048"/>
                      <a:pt x="1040" y="2048"/>
                    </a:cubicBezTo>
                    <a:cubicBezTo>
                      <a:pt x="1576" y="2048"/>
                      <a:pt x="2048" y="1576"/>
                      <a:pt x="2048" y="1040"/>
                    </a:cubicBezTo>
                    <a:cubicBezTo>
                      <a:pt x="2048" y="441"/>
                      <a:pt x="1576" y="0"/>
                      <a:pt x="10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23" name="Google Shape;623;p27"/>
          <p:cNvGrpSpPr/>
          <p:nvPr/>
        </p:nvGrpSpPr>
        <p:grpSpPr>
          <a:xfrm>
            <a:off x="1278288" y="800475"/>
            <a:ext cx="3126960" cy="810150"/>
            <a:chOff x="1278288" y="800475"/>
            <a:chExt cx="3126960" cy="810150"/>
          </a:xfrm>
        </p:grpSpPr>
        <p:sp>
          <p:nvSpPr>
            <p:cNvPr id="624" name="Google Shape;624;p27"/>
            <p:cNvSpPr/>
            <p:nvPr/>
          </p:nvSpPr>
          <p:spPr>
            <a:xfrm>
              <a:off x="1278288" y="800475"/>
              <a:ext cx="839100" cy="698525"/>
            </a:xfrm>
            <a:custGeom>
              <a:rect b="b" l="l" r="r" t="t"/>
              <a:pathLst>
                <a:path extrusionOk="0" h="27941" w="33564">
                  <a:moveTo>
                    <a:pt x="6111" y="1"/>
                  </a:moveTo>
                  <a:cubicBezTo>
                    <a:pt x="3455" y="1"/>
                    <a:pt x="0" y="300"/>
                    <a:pt x="0" y="4593"/>
                  </a:cubicBezTo>
                  <a:lnTo>
                    <a:pt x="0" y="6200"/>
                  </a:lnTo>
                  <a:lnTo>
                    <a:pt x="0" y="27941"/>
                  </a:lnTo>
                  <a:cubicBezTo>
                    <a:pt x="0" y="23649"/>
                    <a:pt x="3455" y="23349"/>
                    <a:pt x="6111" y="23349"/>
                  </a:cubicBezTo>
                  <a:cubicBezTo>
                    <a:pt x="6542" y="23349"/>
                    <a:pt x="6952" y="23357"/>
                    <a:pt x="7323" y="23357"/>
                  </a:cubicBezTo>
                  <a:lnTo>
                    <a:pt x="7323" y="23345"/>
                  </a:lnTo>
                  <a:lnTo>
                    <a:pt x="21896" y="23345"/>
                  </a:lnTo>
                  <a:cubicBezTo>
                    <a:pt x="28337" y="23345"/>
                    <a:pt x="33564" y="18130"/>
                    <a:pt x="33564" y="11677"/>
                  </a:cubicBezTo>
                  <a:cubicBezTo>
                    <a:pt x="33564" y="5235"/>
                    <a:pt x="28337" y="9"/>
                    <a:pt x="21896" y="9"/>
                  </a:cubicBezTo>
                  <a:lnTo>
                    <a:pt x="7323" y="9"/>
                  </a:lnTo>
                  <a:cubicBezTo>
                    <a:pt x="6952" y="9"/>
                    <a:pt x="6542" y="1"/>
                    <a:pt x="6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1278300" y="911700"/>
              <a:ext cx="3126947" cy="698925"/>
            </a:xfrm>
            <a:custGeom>
              <a:rect b="b" l="l" r="r" t="t"/>
              <a:pathLst>
                <a:path extrusionOk="0" h="27957" w="116265">
                  <a:moveTo>
                    <a:pt x="0" y="1"/>
                  </a:moveTo>
                  <a:lnTo>
                    <a:pt x="0" y="21741"/>
                  </a:lnTo>
                  <a:lnTo>
                    <a:pt x="0" y="23361"/>
                  </a:lnTo>
                  <a:cubicBezTo>
                    <a:pt x="0" y="27653"/>
                    <a:pt x="3455" y="27952"/>
                    <a:pt x="6111" y="27952"/>
                  </a:cubicBezTo>
                  <a:cubicBezTo>
                    <a:pt x="6542" y="27952"/>
                    <a:pt x="6952" y="27945"/>
                    <a:pt x="7323" y="27945"/>
                  </a:cubicBezTo>
                  <a:lnTo>
                    <a:pt x="7323" y="27956"/>
                  </a:lnTo>
                  <a:lnTo>
                    <a:pt x="104597" y="27956"/>
                  </a:lnTo>
                  <a:cubicBezTo>
                    <a:pt x="111038" y="27956"/>
                    <a:pt x="116265" y="22730"/>
                    <a:pt x="116265" y="16276"/>
                  </a:cubicBezTo>
                  <a:cubicBezTo>
                    <a:pt x="116265" y="9835"/>
                    <a:pt x="111038" y="4608"/>
                    <a:pt x="104597" y="4608"/>
                  </a:cubicBezTo>
                  <a:lnTo>
                    <a:pt x="7323" y="4608"/>
                  </a:lnTo>
                  <a:lnTo>
                    <a:pt x="7323" y="4596"/>
                  </a:lnTo>
                  <a:cubicBezTo>
                    <a:pt x="6961" y="4596"/>
                    <a:pt x="6563" y="4604"/>
                    <a:pt x="6144" y="4604"/>
                  </a:cubicBezTo>
                  <a:cubicBezTo>
                    <a:pt x="3484" y="4604"/>
                    <a:pt x="0" y="4310"/>
                    <a:pt x="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26" name="Google Shape;626;p27"/>
            <p:cNvSpPr/>
            <p:nvPr/>
          </p:nvSpPr>
          <p:spPr>
            <a:xfrm>
              <a:off x="1278288" y="950100"/>
              <a:ext cx="863225" cy="583725"/>
            </a:xfrm>
            <a:custGeom>
              <a:rect b="b" l="l" r="r" t="t"/>
              <a:pathLst>
                <a:path extrusionOk="0" h="23349" w="34529">
                  <a:moveTo>
                    <a:pt x="179" y="1"/>
                  </a:moveTo>
                  <a:cubicBezTo>
                    <a:pt x="60" y="441"/>
                    <a:pt x="0" y="929"/>
                    <a:pt x="0" y="1513"/>
                  </a:cubicBezTo>
                  <a:lnTo>
                    <a:pt x="0" y="3120"/>
                  </a:lnTo>
                  <a:lnTo>
                    <a:pt x="0" y="20205"/>
                  </a:lnTo>
                  <a:lnTo>
                    <a:pt x="0" y="21825"/>
                  </a:lnTo>
                  <a:cubicBezTo>
                    <a:pt x="0" y="22396"/>
                    <a:pt x="60" y="22908"/>
                    <a:pt x="179" y="23349"/>
                  </a:cubicBezTo>
                  <a:cubicBezTo>
                    <a:pt x="934" y="20479"/>
                    <a:pt x="3946" y="20258"/>
                    <a:pt x="6319" y="20258"/>
                  </a:cubicBezTo>
                  <a:cubicBezTo>
                    <a:pt x="6752" y="20258"/>
                    <a:pt x="7164" y="20265"/>
                    <a:pt x="7537" y="20265"/>
                  </a:cubicBezTo>
                  <a:lnTo>
                    <a:pt x="22527" y="20265"/>
                  </a:lnTo>
                  <a:cubicBezTo>
                    <a:pt x="29159" y="20265"/>
                    <a:pt x="34528" y="15038"/>
                    <a:pt x="34528" y="8597"/>
                  </a:cubicBezTo>
                  <a:cubicBezTo>
                    <a:pt x="34528" y="6597"/>
                    <a:pt x="34016" y="4715"/>
                    <a:pt x="33112" y="3072"/>
                  </a:cubicBezTo>
                  <a:lnTo>
                    <a:pt x="7323" y="3072"/>
                  </a:lnTo>
                  <a:lnTo>
                    <a:pt x="7323" y="3060"/>
                  </a:lnTo>
                  <a:cubicBezTo>
                    <a:pt x="6959" y="3060"/>
                    <a:pt x="6557" y="3068"/>
                    <a:pt x="6134" y="3068"/>
                  </a:cubicBezTo>
                  <a:cubicBezTo>
                    <a:pt x="3834" y="3068"/>
                    <a:pt x="923" y="2847"/>
                    <a:pt x="179" y="1"/>
                  </a:cubicBezTo>
                  <a:close/>
                </a:path>
              </a:pathLst>
            </a:custGeom>
            <a:solidFill>
              <a:srgbClr val="0C8A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27" name="Google Shape;627;p27"/>
            <p:cNvSpPr/>
            <p:nvPr/>
          </p:nvSpPr>
          <p:spPr>
            <a:xfrm>
              <a:off x="1278288" y="812400"/>
              <a:ext cx="839100" cy="698800"/>
            </a:xfrm>
            <a:custGeom>
              <a:rect b="b" l="l" r="r" t="t"/>
              <a:pathLst>
                <a:path extrusionOk="0" h="27952" w="33564">
                  <a:moveTo>
                    <a:pt x="6144" y="1"/>
                  </a:moveTo>
                  <a:cubicBezTo>
                    <a:pt x="3484" y="1"/>
                    <a:pt x="0" y="294"/>
                    <a:pt x="0" y="4604"/>
                  </a:cubicBezTo>
                  <a:lnTo>
                    <a:pt x="0" y="6211"/>
                  </a:lnTo>
                  <a:lnTo>
                    <a:pt x="0" y="27952"/>
                  </a:lnTo>
                  <a:cubicBezTo>
                    <a:pt x="0" y="23660"/>
                    <a:pt x="3455" y="23360"/>
                    <a:pt x="6111" y="23360"/>
                  </a:cubicBezTo>
                  <a:cubicBezTo>
                    <a:pt x="6542" y="23360"/>
                    <a:pt x="6952" y="23368"/>
                    <a:pt x="7323" y="23368"/>
                  </a:cubicBezTo>
                  <a:lnTo>
                    <a:pt x="7323" y="23356"/>
                  </a:lnTo>
                  <a:lnTo>
                    <a:pt x="21896" y="23356"/>
                  </a:lnTo>
                  <a:cubicBezTo>
                    <a:pt x="28337" y="23356"/>
                    <a:pt x="33564" y="18129"/>
                    <a:pt x="33564" y="11688"/>
                  </a:cubicBezTo>
                  <a:cubicBezTo>
                    <a:pt x="33564" y="5235"/>
                    <a:pt x="28337" y="8"/>
                    <a:pt x="21896" y="8"/>
                  </a:cubicBezTo>
                  <a:lnTo>
                    <a:pt x="7323" y="8"/>
                  </a:lnTo>
                  <a:cubicBezTo>
                    <a:pt x="6961" y="8"/>
                    <a:pt x="6563" y="1"/>
                    <a:pt x="614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3872250" y="1102000"/>
              <a:ext cx="434700" cy="434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22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2258838" y="1183750"/>
              <a:ext cx="12360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630" name="Google Shape;630;p27"/>
            <p:cNvGrpSpPr/>
            <p:nvPr/>
          </p:nvGrpSpPr>
          <p:grpSpPr>
            <a:xfrm>
              <a:off x="1507895" y="913190"/>
              <a:ext cx="355557" cy="353615"/>
              <a:chOff x="-34406325" y="3919600"/>
              <a:chExt cx="293025" cy="291425"/>
            </a:xfrm>
          </p:grpSpPr>
          <p:sp>
            <p:nvSpPr>
              <p:cNvPr id="631" name="Google Shape;631;p27"/>
              <p:cNvSpPr/>
              <p:nvPr/>
            </p:nvSpPr>
            <p:spPr>
              <a:xfrm>
                <a:off x="-34167675" y="3932000"/>
                <a:ext cx="42550" cy="40575"/>
              </a:xfrm>
              <a:custGeom>
                <a:rect b="b" l="l" r="r" t="t"/>
                <a:pathLst>
                  <a:path extrusionOk="0" h="1623" w="1702">
                    <a:moveTo>
                      <a:pt x="1352" y="0"/>
                    </a:moveTo>
                    <a:cubicBezTo>
                      <a:pt x="1261" y="0"/>
                      <a:pt x="1167" y="24"/>
                      <a:pt x="1104" y="71"/>
                    </a:cubicBezTo>
                    <a:lnTo>
                      <a:pt x="127" y="1079"/>
                    </a:lnTo>
                    <a:cubicBezTo>
                      <a:pt x="1" y="1205"/>
                      <a:pt x="1" y="1426"/>
                      <a:pt x="127" y="1552"/>
                    </a:cubicBezTo>
                    <a:cubicBezTo>
                      <a:pt x="190" y="1599"/>
                      <a:pt x="284" y="1623"/>
                      <a:pt x="375" y="1623"/>
                    </a:cubicBezTo>
                    <a:cubicBezTo>
                      <a:pt x="466" y="1623"/>
                      <a:pt x="552" y="1599"/>
                      <a:pt x="599" y="1552"/>
                    </a:cubicBezTo>
                    <a:lnTo>
                      <a:pt x="1576" y="544"/>
                    </a:lnTo>
                    <a:cubicBezTo>
                      <a:pt x="1702" y="449"/>
                      <a:pt x="1702" y="260"/>
                      <a:pt x="1576" y="71"/>
                    </a:cubicBezTo>
                    <a:cubicBezTo>
                      <a:pt x="1529" y="24"/>
                      <a:pt x="1442" y="0"/>
                      <a:pt x="13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27"/>
              <p:cNvSpPr/>
              <p:nvPr/>
            </p:nvSpPr>
            <p:spPr>
              <a:xfrm>
                <a:off x="-34286600" y="3922950"/>
                <a:ext cx="171725" cy="167575"/>
              </a:xfrm>
              <a:custGeom>
                <a:rect b="b" l="l" r="r" t="t"/>
                <a:pathLst>
                  <a:path extrusionOk="0" h="6703" w="6869">
                    <a:moveTo>
                      <a:pt x="772" y="0"/>
                    </a:moveTo>
                    <a:cubicBezTo>
                      <a:pt x="599" y="0"/>
                      <a:pt x="426" y="71"/>
                      <a:pt x="284" y="213"/>
                    </a:cubicBezTo>
                    <a:cubicBezTo>
                      <a:pt x="1" y="496"/>
                      <a:pt x="1" y="937"/>
                      <a:pt x="284" y="1189"/>
                    </a:cubicBezTo>
                    <a:lnTo>
                      <a:pt x="5608" y="6514"/>
                    </a:lnTo>
                    <a:cubicBezTo>
                      <a:pt x="5734" y="6640"/>
                      <a:pt x="5908" y="6703"/>
                      <a:pt x="6085" y="6703"/>
                    </a:cubicBezTo>
                    <a:cubicBezTo>
                      <a:pt x="6262" y="6703"/>
                      <a:pt x="6443" y="6640"/>
                      <a:pt x="6585" y="6514"/>
                    </a:cubicBezTo>
                    <a:cubicBezTo>
                      <a:pt x="6869" y="6230"/>
                      <a:pt x="6869" y="5821"/>
                      <a:pt x="6585" y="5537"/>
                    </a:cubicBezTo>
                    <a:lnTo>
                      <a:pt x="1261" y="213"/>
                    </a:lnTo>
                    <a:cubicBezTo>
                      <a:pt x="1119" y="71"/>
                      <a:pt x="946" y="0"/>
                      <a:pt x="7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7"/>
              <p:cNvSpPr/>
              <p:nvPr/>
            </p:nvSpPr>
            <p:spPr>
              <a:xfrm>
                <a:off x="-34406325" y="4115900"/>
                <a:ext cx="98475" cy="95125"/>
              </a:xfrm>
              <a:custGeom>
                <a:rect b="b" l="l" r="r" t="t"/>
                <a:pathLst>
                  <a:path extrusionOk="0" h="3805" w="3939">
                    <a:moveTo>
                      <a:pt x="757" y="1"/>
                    </a:moveTo>
                    <a:cubicBezTo>
                      <a:pt x="576" y="1"/>
                      <a:pt x="395" y="72"/>
                      <a:pt x="253" y="213"/>
                    </a:cubicBezTo>
                    <a:cubicBezTo>
                      <a:pt x="1" y="497"/>
                      <a:pt x="1" y="938"/>
                      <a:pt x="253" y="1190"/>
                    </a:cubicBezTo>
                    <a:lnTo>
                      <a:pt x="2679" y="3616"/>
                    </a:lnTo>
                    <a:cubicBezTo>
                      <a:pt x="2805" y="3742"/>
                      <a:pt x="2978" y="3805"/>
                      <a:pt x="3155" y="3805"/>
                    </a:cubicBezTo>
                    <a:cubicBezTo>
                      <a:pt x="3332" y="3805"/>
                      <a:pt x="3514" y="3742"/>
                      <a:pt x="3655" y="3616"/>
                    </a:cubicBezTo>
                    <a:cubicBezTo>
                      <a:pt x="3939" y="3332"/>
                      <a:pt x="3939" y="2891"/>
                      <a:pt x="3655" y="2608"/>
                    </a:cubicBezTo>
                    <a:lnTo>
                      <a:pt x="1261" y="213"/>
                    </a:lnTo>
                    <a:cubicBezTo>
                      <a:pt x="1119" y="72"/>
                      <a:pt x="938" y="1"/>
                      <a:pt x="7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27"/>
              <p:cNvSpPr/>
              <p:nvPr/>
            </p:nvSpPr>
            <p:spPr>
              <a:xfrm>
                <a:off x="-34364575" y="3966850"/>
                <a:ext cx="204025" cy="204025"/>
              </a:xfrm>
              <a:custGeom>
                <a:rect b="b" l="l" r="r" t="t"/>
                <a:pathLst>
                  <a:path extrusionOk="0" h="8161" w="8161">
                    <a:moveTo>
                      <a:pt x="2994" y="1"/>
                    </a:moveTo>
                    <a:lnTo>
                      <a:pt x="2489" y="1576"/>
                    </a:lnTo>
                    <a:cubicBezTo>
                      <a:pt x="1985" y="3088"/>
                      <a:pt x="1166" y="4474"/>
                      <a:pt x="1" y="5703"/>
                    </a:cubicBezTo>
                    <a:lnTo>
                      <a:pt x="2458" y="8160"/>
                    </a:lnTo>
                    <a:cubicBezTo>
                      <a:pt x="3687" y="6995"/>
                      <a:pt x="5104" y="6175"/>
                      <a:pt x="6585" y="5671"/>
                    </a:cubicBezTo>
                    <a:lnTo>
                      <a:pt x="8160" y="5136"/>
                    </a:lnTo>
                    <a:lnTo>
                      <a:pt x="299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7"/>
              <p:cNvSpPr/>
              <p:nvPr/>
            </p:nvSpPr>
            <p:spPr>
              <a:xfrm>
                <a:off x="-34200750" y="3919600"/>
                <a:ext cx="17350" cy="33875"/>
              </a:xfrm>
              <a:custGeom>
                <a:rect b="b" l="l" r="r" t="t"/>
                <a:pathLst>
                  <a:path extrusionOk="0" h="1355" w="694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lnTo>
                      <a:pt x="1" y="1008"/>
                    </a:lnTo>
                    <a:cubicBezTo>
                      <a:pt x="1" y="1229"/>
                      <a:pt x="158" y="1355"/>
                      <a:pt x="347" y="1355"/>
                    </a:cubicBezTo>
                    <a:cubicBezTo>
                      <a:pt x="536" y="1355"/>
                      <a:pt x="694" y="1229"/>
                      <a:pt x="694" y="1008"/>
                    </a:cubicBezTo>
                    <a:lnTo>
                      <a:pt x="694" y="347"/>
                    </a:lnTo>
                    <a:cubicBezTo>
                      <a:pt x="694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7"/>
              <p:cNvSpPr/>
              <p:nvPr/>
            </p:nvSpPr>
            <p:spPr>
              <a:xfrm>
                <a:off x="-34147975" y="3989700"/>
                <a:ext cx="34675" cy="17350"/>
              </a:xfrm>
              <a:custGeom>
                <a:rect b="b" l="l" r="r" t="t"/>
                <a:pathLst>
                  <a:path extrusionOk="0" h="694" w="1387">
                    <a:moveTo>
                      <a:pt x="379" y="0"/>
                    </a:moveTo>
                    <a:cubicBezTo>
                      <a:pt x="158" y="0"/>
                      <a:pt x="0" y="126"/>
                      <a:pt x="0" y="347"/>
                    </a:cubicBezTo>
                    <a:cubicBezTo>
                      <a:pt x="0" y="536"/>
                      <a:pt x="158" y="693"/>
                      <a:pt x="379" y="693"/>
                    </a:cubicBezTo>
                    <a:lnTo>
                      <a:pt x="1040" y="693"/>
                    </a:lnTo>
                    <a:cubicBezTo>
                      <a:pt x="1229" y="693"/>
                      <a:pt x="1387" y="536"/>
                      <a:pt x="1387" y="347"/>
                    </a:cubicBezTo>
                    <a:cubicBezTo>
                      <a:pt x="1387" y="126"/>
                      <a:pt x="1229" y="0"/>
                      <a:pt x="10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7"/>
              <p:cNvSpPr/>
              <p:nvPr/>
            </p:nvSpPr>
            <p:spPr>
              <a:xfrm>
                <a:off x="-34278725" y="4116500"/>
                <a:ext cx="116600" cy="68600"/>
              </a:xfrm>
              <a:custGeom>
                <a:rect b="b" l="l" r="r" t="t"/>
                <a:pathLst>
                  <a:path extrusionOk="0" h="2744" w="4664">
                    <a:moveTo>
                      <a:pt x="4411" y="0"/>
                    </a:moveTo>
                    <a:lnTo>
                      <a:pt x="3750" y="221"/>
                    </a:lnTo>
                    <a:cubicBezTo>
                      <a:pt x="3907" y="378"/>
                      <a:pt x="3813" y="631"/>
                      <a:pt x="3624" y="694"/>
                    </a:cubicBezTo>
                    <a:lnTo>
                      <a:pt x="1072" y="2017"/>
                    </a:lnTo>
                    <a:cubicBezTo>
                      <a:pt x="1030" y="2038"/>
                      <a:pt x="984" y="2048"/>
                      <a:pt x="938" y="2048"/>
                    </a:cubicBezTo>
                    <a:cubicBezTo>
                      <a:pt x="844" y="2048"/>
                      <a:pt x="746" y="2006"/>
                      <a:pt x="662" y="1922"/>
                    </a:cubicBezTo>
                    <a:lnTo>
                      <a:pt x="568" y="1796"/>
                    </a:lnTo>
                    <a:cubicBezTo>
                      <a:pt x="347" y="1922"/>
                      <a:pt x="190" y="2080"/>
                      <a:pt x="1" y="2237"/>
                    </a:cubicBezTo>
                    <a:lnTo>
                      <a:pt x="190" y="2426"/>
                    </a:lnTo>
                    <a:cubicBezTo>
                      <a:pt x="395" y="2632"/>
                      <a:pt x="669" y="2744"/>
                      <a:pt x="947" y="2744"/>
                    </a:cubicBezTo>
                    <a:cubicBezTo>
                      <a:pt x="1095" y="2744"/>
                      <a:pt x="1245" y="2712"/>
                      <a:pt x="1387" y="2647"/>
                    </a:cubicBezTo>
                    <a:lnTo>
                      <a:pt x="3939" y="1324"/>
                    </a:lnTo>
                    <a:cubicBezTo>
                      <a:pt x="4411" y="1103"/>
                      <a:pt x="4663" y="505"/>
                      <a:pt x="44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2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643" name="Google Shape;643;p28"/>
          <p:cNvGrpSpPr/>
          <p:nvPr/>
        </p:nvGrpSpPr>
        <p:grpSpPr>
          <a:xfrm>
            <a:off x="1704100" y="1254350"/>
            <a:ext cx="5735800" cy="757850"/>
            <a:chOff x="2206725" y="1254350"/>
            <a:chExt cx="5735800" cy="757850"/>
          </a:xfrm>
        </p:grpSpPr>
        <p:sp>
          <p:nvSpPr>
            <p:cNvPr id="644" name="Google Shape;644;p28"/>
            <p:cNvSpPr/>
            <p:nvPr/>
          </p:nvSpPr>
          <p:spPr>
            <a:xfrm>
              <a:off x="2820775" y="1614200"/>
              <a:ext cx="1440375" cy="25"/>
            </a:xfrm>
            <a:custGeom>
              <a:rect b="b" l="l" r="r" t="t"/>
              <a:pathLst>
                <a:path extrusionOk="0" fill="none" h="1" w="57615">
                  <a:moveTo>
                    <a:pt x="1" y="1"/>
                  </a:moveTo>
                  <a:lnTo>
                    <a:pt x="57615" y="1"/>
                  </a:lnTo>
                </a:path>
              </a:pathLst>
            </a:custGeom>
            <a:noFill/>
            <a:ln cap="rnd" cmpd="sng" w="33625">
              <a:solidFill>
                <a:srgbClr val="69E78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2206725" y="1254350"/>
              <a:ext cx="656350" cy="757850"/>
            </a:xfrm>
            <a:custGeom>
              <a:rect b="b" l="l" r="r" t="t"/>
              <a:pathLst>
                <a:path extrusionOk="0" h="30314" w="26254">
                  <a:moveTo>
                    <a:pt x="13133" y="0"/>
                  </a:moveTo>
                  <a:lnTo>
                    <a:pt x="0" y="7572"/>
                  </a:lnTo>
                  <a:lnTo>
                    <a:pt x="0" y="22729"/>
                  </a:lnTo>
                  <a:lnTo>
                    <a:pt x="13133" y="30313"/>
                  </a:lnTo>
                  <a:lnTo>
                    <a:pt x="26253" y="22729"/>
                  </a:lnTo>
                  <a:lnTo>
                    <a:pt x="26253" y="7572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2268325" y="1325175"/>
              <a:ext cx="533425" cy="615875"/>
            </a:xfrm>
            <a:custGeom>
              <a:rect b="b" l="l" r="r" t="t"/>
              <a:pathLst>
                <a:path extrusionOk="0" h="24635" w="21337">
                  <a:moveTo>
                    <a:pt x="10669" y="1"/>
                  </a:moveTo>
                  <a:lnTo>
                    <a:pt x="1" y="6156"/>
                  </a:lnTo>
                  <a:lnTo>
                    <a:pt x="1" y="18479"/>
                  </a:lnTo>
                  <a:lnTo>
                    <a:pt x="10669" y="24635"/>
                  </a:lnTo>
                  <a:lnTo>
                    <a:pt x="21337" y="18479"/>
                  </a:lnTo>
                  <a:lnTo>
                    <a:pt x="21337" y="6156"/>
                  </a:lnTo>
                  <a:lnTo>
                    <a:pt x="10669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2369825" y="1468050"/>
              <a:ext cx="330125" cy="330125"/>
            </a:xfrm>
            <a:custGeom>
              <a:rect b="b" l="l" r="r" t="t"/>
              <a:pathLst>
                <a:path extrusionOk="0" h="13205" w="13205">
                  <a:moveTo>
                    <a:pt x="6611" y="2399"/>
                  </a:moveTo>
                  <a:cubicBezTo>
                    <a:pt x="7277" y="2399"/>
                    <a:pt x="7954" y="2558"/>
                    <a:pt x="8585" y="2894"/>
                  </a:cubicBezTo>
                  <a:cubicBezTo>
                    <a:pt x="10633" y="3977"/>
                    <a:pt x="11407" y="6525"/>
                    <a:pt x="10324" y="8585"/>
                  </a:cubicBezTo>
                  <a:cubicBezTo>
                    <a:pt x="9564" y="10005"/>
                    <a:pt x="8105" y="10813"/>
                    <a:pt x="6599" y="10813"/>
                  </a:cubicBezTo>
                  <a:cubicBezTo>
                    <a:pt x="5934" y="10813"/>
                    <a:pt x="5260" y="10655"/>
                    <a:pt x="4632" y="10323"/>
                  </a:cubicBezTo>
                  <a:cubicBezTo>
                    <a:pt x="2584" y="9228"/>
                    <a:pt x="1799" y="6680"/>
                    <a:pt x="2894" y="4632"/>
                  </a:cubicBezTo>
                  <a:cubicBezTo>
                    <a:pt x="3654" y="3212"/>
                    <a:pt x="5106" y="2399"/>
                    <a:pt x="6611" y="2399"/>
                  </a:cubicBezTo>
                  <a:close/>
                  <a:moveTo>
                    <a:pt x="5680" y="1"/>
                  </a:moveTo>
                  <a:lnTo>
                    <a:pt x="3692" y="608"/>
                  </a:lnTo>
                  <a:lnTo>
                    <a:pt x="3977" y="1548"/>
                  </a:lnTo>
                  <a:cubicBezTo>
                    <a:pt x="3287" y="1918"/>
                    <a:pt x="2656" y="2418"/>
                    <a:pt x="2156" y="3061"/>
                  </a:cubicBezTo>
                  <a:lnTo>
                    <a:pt x="1275" y="2596"/>
                  </a:lnTo>
                  <a:lnTo>
                    <a:pt x="298" y="4430"/>
                  </a:lnTo>
                  <a:lnTo>
                    <a:pt x="1180" y="4894"/>
                  </a:lnTo>
                  <a:cubicBezTo>
                    <a:pt x="929" y="5668"/>
                    <a:pt x="858" y="6466"/>
                    <a:pt x="941" y="7252"/>
                  </a:cubicBezTo>
                  <a:lnTo>
                    <a:pt x="1" y="7537"/>
                  </a:lnTo>
                  <a:lnTo>
                    <a:pt x="608" y="9526"/>
                  </a:lnTo>
                  <a:lnTo>
                    <a:pt x="1549" y="9240"/>
                  </a:lnTo>
                  <a:cubicBezTo>
                    <a:pt x="1918" y="9930"/>
                    <a:pt x="2418" y="10561"/>
                    <a:pt x="3061" y="11062"/>
                  </a:cubicBezTo>
                  <a:lnTo>
                    <a:pt x="2596" y="11931"/>
                  </a:lnTo>
                  <a:lnTo>
                    <a:pt x="4430" y="12907"/>
                  </a:lnTo>
                  <a:lnTo>
                    <a:pt x="4894" y="12038"/>
                  </a:lnTo>
                  <a:cubicBezTo>
                    <a:pt x="5449" y="12217"/>
                    <a:pt x="6016" y="12305"/>
                    <a:pt x="6583" y="12305"/>
                  </a:cubicBezTo>
                  <a:cubicBezTo>
                    <a:pt x="6806" y="12305"/>
                    <a:pt x="7029" y="12291"/>
                    <a:pt x="7252" y="12264"/>
                  </a:cubicBezTo>
                  <a:lnTo>
                    <a:pt x="7537" y="13205"/>
                  </a:lnTo>
                  <a:lnTo>
                    <a:pt x="9526" y="12597"/>
                  </a:lnTo>
                  <a:lnTo>
                    <a:pt x="9240" y="11657"/>
                  </a:lnTo>
                  <a:cubicBezTo>
                    <a:pt x="9931" y="11300"/>
                    <a:pt x="10562" y="10788"/>
                    <a:pt x="11062" y="10157"/>
                  </a:cubicBezTo>
                  <a:lnTo>
                    <a:pt x="11931" y="10621"/>
                  </a:lnTo>
                  <a:lnTo>
                    <a:pt x="12907" y="8776"/>
                  </a:lnTo>
                  <a:lnTo>
                    <a:pt x="12038" y="8323"/>
                  </a:lnTo>
                  <a:cubicBezTo>
                    <a:pt x="12288" y="7537"/>
                    <a:pt x="12359" y="6740"/>
                    <a:pt x="12264" y="5966"/>
                  </a:cubicBezTo>
                  <a:lnTo>
                    <a:pt x="13205" y="5668"/>
                  </a:lnTo>
                  <a:lnTo>
                    <a:pt x="12598" y="3680"/>
                  </a:lnTo>
                  <a:lnTo>
                    <a:pt x="11657" y="3977"/>
                  </a:lnTo>
                  <a:cubicBezTo>
                    <a:pt x="11300" y="3275"/>
                    <a:pt x="10788" y="2656"/>
                    <a:pt x="10157" y="2144"/>
                  </a:cubicBezTo>
                  <a:lnTo>
                    <a:pt x="10621" y="1275"/>
                  </a:lnTo>
                  <a:lnTo>
                    <a:pt x="8776" y="298"/>
                  </a:lnTo>
                  <a:lnTo>
                    <a:pt x="8323" y="1179"/>
                  </a:lnTo>
                  <a:cubicBezTo>
                    <a:pt x="7745" y="995"/>
                    <a:pt x="7160" y="908"/>
                    <a:pt x="6583" y="908"/>
                  </a:cubicBezTo>
                  <a:cubicBezTo>
                    <a:pt x="6376" y="908"/>
                    <a:pt x="6170" y="919"/>
                    <a:pt x="5966" y="941"/>
                  </a:cubicBezTo>
                  <a:lnTo>
                    <a:pt x="5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8"/>
            <p:cNvSpPr txBox="1"/>
            <p:nvPr/>
          </p:nvSpPr>
          <p:spPr>
            <a:xfrm>
              <a:off x="5613925" y="1464043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4261150" y="1478600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01</a:t>
              </a:r>
              <a:endParaRPr sz="1500">
                <a:solidFill>
                  <a:srgbClr val="FFFFFF"/>
                </a:solidFill>
              </a:endParaRPr>
            </a:p>
          </p:txBody>
        </p:sp>
      </p:grpSp>
      <p:grpSp>
        <p:nvGrpSpPr>
          <p:cNvPr id="650" name="Google Shape;650;p28"/>
          <p:cNvGrpSpPr/>
          <p:nvPr/>
        </p:nvGrpSpPr>
        <p:grpSpPr>
          <a:xfrm>
            <a:off x="2419950" y="1903088"/>
            <a:ext cx="5019950" cy="757850"/>
            <a:chOff x="2922575" y="1798150"/>
            <a:chExt cx="5019950" cy="757850"/>
          </a:xfrm>
        </p:grpSpPr>
        <p:sp>
          <p:nvSpPr>
            <p:cNvPr id="651" name="Google Shape;651;p28"/>
            <p:cNvSpPr/>
            <p:nvPr/>
          </p:nvSpPr>
          <p:spPr>
            <a:xfrm>
              <a:off x="3523550" y="2181525"/>
              <a:ext cx="737600" cy="25"/>
            </a:xfrm>
            <a:custGeom>
              <a:rect b="b" l="l" r="r" t="t"/>
              <a:pathLst>
                <a:path extrusionOk="0" fill="none" h="1" w="29504">
                  <a:moveTo>
                    <a:pt x="0" y="1"/>
                  </a:moveTo>
                  <a:lnTo>
                    <a:pt x="29504" y="1"/>
                  </a:lnTo>
                </a:path>
              </a:pathLst>
            </a:custGeom>
            <a:noFill/>
            <a:ln cap="rnd" cmpd="sng" w="33625">
              <a:solidFill>
                <a:srgbClr val="FCBD2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2922575" y="1798150"/>
              <a:ext cx="656350" cy="757850"/>
            </a:xfrm>
            <a:custGeom>
              <a:rect b="b" l="l" r="r" t="t"/>
              <a:pathLst>
                <a:path extrusionOk="0" h="30314" w="26254">
                  <a:moveTo>
                    <a:pt x="13133" y="1"/>
                  </a:moveTo>
                  <a:lnTo>
                    <a:pt x="1" y="7585"/>
                  </a:lnTo>
                  <a:lnTo>
                    <a:pt x="1" y="22742"/>
                  </a:lnTo>
                  <a:lnTo>
                    <a:pt x="13133" y="30314"/>
                  </a:lnTo>
                  <a:lnTo>
                    <a:pt x="26254" y="22742"/>
                  </a:lnTo>
                  <a:lnTo>
                    <a:pt x="26254" y="7585"/>
                  </a:lnTo>
                  <a:lnTo>
                    <a:pt x="131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2984200" y="1869300"/>
              <a:ext cx="533425" cy="615875"/>
            </a:xfrm>
            <a:custGeom>
              <a:rect b="b" l="l" r="r" t="t"/>
              <a:pathLst>
                <a:path extrusionOk="0" h="24635" w="21337">
                  <a:moveTo>
                    <a:pt x="10668" y="0"/>
                  </a:moveTo>
                  <a:lnTo>
                    <a:pt x="0" y="6156"/>
                  </a:lnTo>
                  <a:lnTo>
                    <a:pt x="0" y="18467"/>
                  </a:lnTo>
                  <a:lnTo>
                    <a:pt x="10668" y="24634"/>
                  </a:lnTo>
                  <a:lnTo>
                    <a:pt x="21336" y="18467"/>
                  </a:lnTo>
                  <a:lnTo>
                    <a:pt x="21336" y="6156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3100875" y="2027050"/>
              <a:ext cx="300050" cy="300050"/>
            </a:xfrm>
            <a:custGeom>
              <a:rect b="b" l="l" r="r" t="t"/>
              <a:pathLst>
                <a:path extrusionOk="0" h="12002" w="12002">
                  <a:moveTo>
                    <a:pt x="6001" y="989"/>
                  </a:moveTo>
                  <a:cubicBezTo>
                    <a:pt x="8764" y="989"/>
                    <a:pt x="11014" y="3239"/>
                    <a:pt x="11014" y="6001"/>
                  </a:cubicBezTo>
                  <a:cubicBezTo>
                    <a:pt x="11014" y="8775"/>
                    <a:pt x="8764" y="11014"/>
                    <a:pt x="6001" y="11014"/>
                  </a:cubicBezTo>
                  <a:cubicBezTo>
                    <a:pt x="3227" y="11014"/>
                    <a:pt x="989" y="8775"/>
                    <a:pt x="989" y="6001"/>
                  </a:cubicBezTo>
                  <a:cubicBezTo>
                    <a:pt x="989" y="3239"/>
                    <a:pt x="3227" y="989"/>
                    <a:pt x="6001" y="989"/>
                  </a:cubicBezTo>
                  <a:close/>
                  <a:moveTo>
                    <a:pt x="6001" y="1"/>
                  </a:moveTo>
                  <a:cubicBezTo>
                    <a:pt x="2679" y="1"/>
                    <a:pt x="1" y="2691"/>
                    <a:pt x="1" y="6001"/>
                  </a:cubicBezTo>
                  <a:cubicBezTo>
                    <a:pt x="1" y="9323"/>
                    <a:pt x="2679" y="12002"/>
                    <a:pt x="6001" y="12002"/>
                  </a:cubicBezTo>
                  <a:cubicBezTo>
                    <a:pt x="9311" y="12002"/>
                    <a:pt x="12002" y="9323"/>
                    <a:pt x="12002" y="6001"/>
                  </a:cubicBezTo>
                  <a:cubicBezTo>
                    <a:pt x="12002" y="2691"/>
                    <a:pt x="9311" y="1"/>
                    <a:pt x="60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3171725" y="2100950"/>
              <a:ext cx="136650" cy="98475"/>
            </a:xfrm>
            <a:custGeom>
              <a:rect b="b" l="l" r="r" t="t"/>
              <a:pathLst>
                <a:path extrusionOk="0" h="3939" w="5466">
                  <a:moveTo>
                    <a:pt x="560" y="0"/>
                  </a:moveTo>
                  <a:cubicBezTo>
                    <a:pt x="429" y="0"/>
                    <a:pt x="298" y="51"/>
                    <a:pt x="203" y="152"/>
                  </a:cubicBezTo>
                  <a:cubicBezTo>
                    <a:pt x="0" y="343"/>
                    <a:pt x="0" y="676"/>
                    <a:pt x="203" y="866"/>
                  </a:cubicBezTo>
                  <a:lnTo>
                    <a:pt x="2274" y="2950"/>
                  </a:lnTo>
                  <a:cubicBezTo>
                    <a:pt x="2274" y="2986"/>
                    <a:pt x="2274" y="3010"/>
                    <a:pt x="2274" y="3045"/>
                  </a:cubicBezTo>
                  <a:cubicBezTo>
                    <a:pt x="2274" y="3545"/>
                    <a:pt x="2667" y="3938"/>
                    <a:pt x="3167" y="3938"/>
                  </a:cubicBezTo>
                  <a:cubicBezTo>
                    <a:pt x="3655" y="3938"/>
                    <a:pt x="4048" y="3545"/>
                    <a:pt x="4060" y="3057"/>
                  </a:cubicBezTo>
                  <a:lnTo>
                    <a:pt x="5263" y="1855"/>
                  </a:lnTo>
                  <a:cubicBezTo>
                    <a:pt x="5465" y="1652"/>
                    <a:pt x="5465" y="1331"/>
                    <a:pt x="5263" y="1128"/>
                  </a:cubicBezTo>
                  <a:cubicBezTo>
                    <a:pt x="5162" y="1027"/>
                    <a:pt x="5031" y="977"/>
                    <a:pt x="4900" y="977"/>
                  </a:cubicBezTo>
                  <a:cubicBezTo>
                    <a:pt x="4769" y="977"/>
                    <a:pt x="4638" y="1027"/>
                    <a:pt x="4537" y="1128"/>
                  </a:cubicBezTo>
                  <a:lnTo>
                    <a:pt x="3465" y="2212"/>
                  </a:lnTo>
                  <a:cubicBezTo>
                    <a:pt x="3370" y="2176"/>
                    <a:pt x="3274" y="2152"/>
                    <a:pt x="3167" y="2152"/>
                  </a:cubicBezTo>
                  <a:cubicBezTo>
                    <a:pt x="3096" y="2152"/>
                    <a:pt x="3024" y="2164"/>
                    <a:pt x="2953" y="2176"/>
                  </a:cubicBezTo>
                  <a:lnTo>
                    <a:pt x="917" y="152"/>
                  </a:lnTo>
                  <a:cubicBezTo>
                    <a:pt x="822" y="51"/>
                    <a:pt x="691" y="0"/>
                    <a:pt x="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4261150" y="2045938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02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657" name="Google Shape;657;p28"/>
            <p:cNvSpPr txBox="1"/>
            <p:nvPr/>
          </p:nvSpPr>
          <p:spPr>
            <a:xfrm>
              <a:off x="5613925" y="2031393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58" name="Google Shape;658;p28"/>
          <p:cNvGrpSpPr/>
          <p:nvPr/>
        </p:nvGrpSpPr>
        <p:grpSpPr>
          <a:xfrm>
            <a:off x="2949200" y="2551825"/>
            <a:ext cx="4490700" cy="757850"/>
            <a:chOff x="3451825" y="2525325"/>
            <a:chExt cx="4490700" cy="757850"/>
          </a:xfrm>
        </p:grpSpPr>
        <p:sp>
          <p:nvSpPr>
            <p:cNvPr id="659" name="Google Shape;659;p28"/>
            <p:cNvSpPr/>
            <p:nvPr/>
          </p:nvSpPr>
          <p:spPr>
            <a:xfrm>
              <a:off x="3989675" y="2914375"/>
              <a:ext cx="271475" cy="0"/>
            </a:xfrm>
            <a:custGeom>
              <a:rect b="b" l="l" r="r" t="t"/>
              <a:pathLst>
                <a:path extrusionOk="0" fill="none" h="0" w="10859">
                  <a:moveTo>
                    <a:pt x="1" y="0"/>
                  </a:moveTo>
                  <a:lnTo>
                    <a:pt x="10859" y="0"/>
                  </a:lnTo>
                </a:path>
              </a:pathLst>
            </a:custGeom>
            <a:noFill/>
            <a:ln cap="rnd" cmpd="sng" w="33625">
              <a:solidFill>
                <a:srgbClr val="5EB2F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3451825" y="2525325"/>
              <a:ext cx="656350" cy="757850"/>
            </a:xfrm>
            <a:custGeom>
              <a:rect b="b" l="l" r="r" t="t"/>
              <a:pathLst>
                <a:path extrusionOk="0" h="30314" w="26254">
                  <a:moveTo>
                    <a:pt x="13121" y="1"/>
                  </a:moveTo>
                  <a:lnTo>
                    <a:pt x="0" y="7585"/>
                  </a:lnTo>
                  <a:lnTo>
                    <a:pt x="0" y="22741"/>
                  </a:lnTo>
                  <a:lnTo>
                    <a:pt x="13121" y="30314"/>
                  </a:lnTo>
                  <a:lnTo>
                    <a:pt x="26253" y="22741"/>
                  </a:lnTo>
                  <a:lnTo>
                    <a:pt x="26253" y="7585"/>
                  </a:lnTo>
                  <a:lnTo>
                    <a:pt x="1312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3513125" y="2596475"/>
              <a:ext cx="533425" cy="615875"/>
            </a:xfrm>
            <a:custGeom>
              <a:rect b="b" l="l" r="r" t="t"/>
              <a:pathLst>
                <a:path extrusionOk="0" h="24635" w="21337">
                  <a:moveTo>
                    <a:pt x="10669" y="0"/>
                  </a:moveTo>
                  <a:lnTo>
                    <a:pt x="1" y="6156"/>
                  </a:lnTo>
                  <a:lnTo>
                    <a:pt x="1" y="18479"/>
                  </a:lnTo>
                  <a:lnTo>
                    <a:pt x="10669" y="24634"/>
                  </a:lnTo>
                  <a:lnTo>
                    <a:pt x="21337" y="18479"/>
                  </a:lnTo>
                  <a:lnTo>
                    <a:pt x="21337" y="6156"/>
                  </a:lnTo>
                  <a:lnTo>
                    <a:pt x="10669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3606600" y="2782800"/>
              <a:ext cx="346775" cy="213450"/>
            </a:xfrm>
            <a:custGeom>
              <a:rect b="b" l="l" r="r" t="t"/>
              <a:pathLst>
                <a:path extrusionOk="0" h="8538" w="13871">
                  <a:moveTo>
                    <a:pt x="5549" y="0"/>
                  </a:moveTo>
                  <a:cubicBezTo>
                    <a:pt x="5489" y="0"/>
                    <a:pt x="5430" y="0"/>
                    <a:pt x="5370" y="12"/>
                  </a:cubicBezTo>
                  <a:cubicBezTo>
                    <a:pt x="3096" y="96"/>
                    <a:pt x="1286" y="1977"/>
                    <a:pt x="1286" y="4275"/>
                  </a:cubicBezTo>
                  <a:cubicBezTo>
                    <a:pt x="1286" y="4703"/>
                    <a:pt x="1346" y="5132"/>
                    <a:pt x="1477" y="5525"/>
                  </a:cubicBezTo>
                  <a:cubicBezTo>
                    <a:pt x="655" y="5537"/>
                    <a:pt x="0" y="6204"/>
                    <a:pt x="0" y="7025"/>
                  </a:cubicBezTo>
                  <a:cubicBezTo>
                    <a:pt x="0" y="7859"/>
                    <a:pt x="679" y="8537"/>
                    <a:pt x="1512" y="8537"/>
                  </a:cubicBezTo>
                  <a:lnTo>
                    <a:pt x="11406" y="8537"/>
                  </a:lnTo>
                  <a:cubicBezTo>
                    <a:pt x="12764" y="8537"/>
                    <a:pt x="13871" y="7430"/>
                    <a:pt x="13871" y="6073"/>
                  </a:cubicBezTo>
                  <a:cubicBezTo>
                    <a:pt x="13871" y="4715"/>
                    <a:pt x="12764" y="3608"/>
                    <a:pt x="11406" y="3608"/>
                  </a:cubicBezTo>
                  <a:cubicBezTo>
                    <a:pt x="11287" y="3608"/>
                    <a:pt x="11168" y="3620"/>
                    <a:pt x="11061" y="3632"/>
                  </a:cubicBezTo>
                  <a:cubicBezTo>
                    <a:pt x="10585" y="3703"/>
                    <a:pt x="10168" y="3894"/>
                    <a:pt x="9823" y="4180"/>
                  </a:cubicBezTo>
                  <a:cubicBezTo>
                    <a:pt x="9811" y="3953"/>
                    <a:pt x="9787" y="3739"/>
                    <a:pt x="9751" y="3513"/>
                  </a:cubicBezTo>
                  <a:cubicBezTo>
                    <a:pt x="9728" y="3358"/>
                    <a:pt x="9680" y="3203"/>
                    <a:pt x="9644" y="3048"/>
                  </a:cubicBezTo>
                  <a:cubicBezTo>
                    <a:pt x="9263" y="1786"/>
                    <a:pt x="8311" y="762"/>
                    <a:pt x="7084" y="286"/>
                  </a:cubicBezTo>
                  <a:cubicBezTo>
                    <a:pt x="6954" y="239"/>
                    <a:pt x="6799" y="191"/>
                    <a:pt x="6656" y="143"/>
                  </a:cubicBezTo>
                  <a:cubicBezTo>
                    <a:pt x="6299" y="60"/>
                    <a:pt x="5930" y="0"/>
                    <a:pt x="55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4261150" y="2785463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03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664" name="Google Shape;664;p28"/>
            <p:cNvSpPr txBox="1"/>
            <p:nvPr/>
          </p:nvSpPr>
          <p:spPr>
            <a:xfrm>
              <a:off x="5613925" y="2764218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Earth harbors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65" name="Google Shape;665;p28"/>
          <p:cNvGrpSpPr/>
          <p:nvPr/>
        </p:nvGrpSpPr>
        <p:grpSpPr>
          <a:xfrm>
            <a:off x="2419950" y="3200563"/>
            <a:ext cx="5019950" cy="757850"/>
            <a:chOff x="2922575" y="3259950"/>
            <a:chExt cx="5019950" cy="757850"/>
          </a:xfrm>
        </p:grpSpPr>
        <p:sp>
          <p:nvSpPr>
            <p:cNvPr id="666" name="Google Shape;666;p28"/>
            <p:cNvSpPr/>
            <p:nvPr/>
          </p:nvSpPr>
          <p:spPr>
            <a:xfrm>
              <a:off x="3523550" y="3638850"/>
              <a:ext cx="737600" cy="25"/>
            </a:xfrm>
            <a:custGeom>
              <a:rect b="b" l="l" r="r" t="t"/>
              <a:pathLst>
                <a:path extrusionOk="0" fill="none" h="1" w="29504">
                  <a:moveTo>
                    <a:pt x="0" y="1"/>
                  </a:moveTo>
                  <a:lnTo>
                    <a:pt x="29504" y="1"/>
                  </a:lnTo>
                </a:path>
              </a:pathLst>
            </a:custGeom>
            <a:noFill/>
            <a:ln cap="rnd" cmpd="sng" w="33625">
              <a:solidFill>
                <a:srgbClr val="EC3A3B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2922575" y="3259950"/>
              <a:ext cx="656350" cy="757850"/>
            </a:xfrm>
            <a:custGeom>
              <a:rect b="b" l="l" r="r" t="t"/>
              <a:pathLst>
                <a:path extrusionOk="0" h="30314" w="26254">
                  <a:moveTo>
                    <a:pt x="13133" y="0"/>
                  </a:moveTo>
                  <a:lnTo>
                    <a:pt x="1" y="7573"/>
                  </a:lnTo>
                  <a:lnTo>
                    <a:pt x="1" y="22729"/>
                  </a:lnTo>
                  <a:lnTo>
                    <a:pt x="13133" y="30313"/>
                  </a:lnTo>
                  <a:lnTo>
                    <a:pt x="26254" y="22729"/>
                  </a:lnTo>
                  <a:lnTo>
                    <a:pt x="26254" y="7573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2984200" y="3330775"/>
              <a:ext cx="533425" cy="615875"/>
            </a:xfrm>
            <a:custGeom>
              <a:rect b="b" l="l" r="r" t="t"/>
              <a:pathLst>
                <a:path extrusionOk="0" h="24635" w="21337">
                  <a:moveTo>
                    <a:pt x="10668" y="1"/>
                  </a:moveTo>
                  <a:lnTo>
                    <a:pt x="0" y="6156"/>
                  </a:lnTo>
                  <a:lnTo>
                    <a:pt x="0" y="18479"/>
                  </a:lnTo>
                  <a:lnTo>
                    <a:pt x="10668" y="24635"/>
                  </a:lnTo>
                  <a:lnTo>
                    <a:pt x="21336" y="18479"/>
                  </a:lnTo>
                  <a:lnTo>
                    <a:pt x="21336" y="6156"/>
                  </a:lnTo>
                  <a:lnTo>
                    <a:pt x="1066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3067550" y="3508475"/>
              <a:ext cx="366425" cy="260775"/>
            </a:xfrm>
            <a:custGeom>
              <a:rect b="b" l="l" r="r" t="t"/>
              <a:pathLst>
                <a:path extrusionOk="0" h="10431" w="14657">
                  <a:moveTo>
                    <a:pt x="13276" y="5144"/>
                  </a:moveTo>
                  <a:cubicBezTo>
                    <a:pt x="13025" y="5144"/>
                    <a:pt x="12775" y="5144"/>
                    <a:pt x="12537" y="5144"/>
                  </a:cubicBezTo>
                  <a:lnTo>
                    <a:pt x="8739" y="906"/>
                  </a:lnTo>
                  <a:cubicBezTo>
                    <a:pt x="8739" y="906"/>
                    <a:pt x="8739" y="906"/>
                    <a:pt x="8739" y="906"/>
                  </a:cubicBezTo>
                  <a:cubicBezTo>
                    <a:pt x="8775" y="822"/>
                    <a:pt x="8799" y="727"/>
                    <a:pt x="8799" y="632"/>
                  </a:cubicBezTo>
                  <a:cubicBezTo>
                    <a:pt x="8799" y="275"/>
                    <a:pt x="8525" y="1"/>
                    <a:pt x="8168" y="1"/>
                  </a:cubicBezTo>
                  <a:cubicBezTo>
                    <a:pt x="7822" y="1"/>
                    <a:pt x="7537" y="275"/>
                    <a:pt x="7537" y="632"/>
                  </a:cubicBezTo>
                  <a:cubicBezTo>
                    <a:pt x="7537" y="977"/>
                    <a:pt x="7822" y="1263"/>
                    <a:pt x="8168" y="1263"/>
                  </a:cubicBezTo>
                  <a:cubicBezTo>
                    <a:pt x="8227" y="1263"/>
                    <a:pt x="8275" y="1251"/>
                    <a:pt x="8323" y="1239"/>
                  </a:cubicBezTo>
                  <a:cubicBezTo>
                    <a:pt x="8334" y="1251"/>
                    <a:pt x="8334" y="1251"/>
                    <a:pt x="8334" y="1263"/>
                  </a:cubicBezTo>
                  <a:lnTo>
                    <a:pt x="11799" y="5144"/>
                  </a:lnTo>
                  <a:cubicBezTo>
                    <a:pt x="8823" y="5132"/>
                    <a:pt x="5846" y="5132"/>
                    <a:pt x="2858" y="5144"/>
                  </a:cubicBezTo>
                  <a:lnTo>
                    <a:pt x="6346" y="1239"/>
                  </a:lnTo>
                  <a:cubicBezTo>
                    <a:pt x="6394" y="1251"/>
                    <a:pt x="6441" y="1263"/>
                    <a:pt x="6489" y="1263"/>
                  </a:cubicBezTo>
                  <a:cubicBezTo>
                    <a:pt x="6846" y="1263"/>
                    <a:pt x="7120" y="977"/>
                    <a:pt x="7120" y="632"/>
                  </a:cubicBezTo>
                  <a:cubicBezTo>
                    <a:pt x="7120" y="275"/>
                    <a:pt x="6846" y="1"/>
                    <a:pt x="6489" y="1"/>
                  </a:cubicBezTo>
                  <a:cubicBezTo>
                    <a:pt x="6144" y="1"/>
                    <a:pt x="5858" y="275"/>
                    <a:pt x="5858" y="632"/>
                  </a:cubicBezTo>
                  <a:cubicBezTo>
                    <a:pt x="5858" y="727"/>
                    <a:pt x="5882" y="822"/>
                    <a:pt x="5929" y="906"/>
                  </a:cubicBezTo>
                  <a:lnTo>
                    <a:pt x="2131" y="5144"/>
                  </a:lnTo>
                  <a:cubicBezTo>
                    <a:pt x="1881" y="5144"/>
                    <a:pt x="1643" y="5144"/>
                    <a:pt x="1393" y="5144"/>
                  </a:cubicBezTo>
                  <a:cubicBezTo>
                    <a:pt x="0" y="5144"/>
                    <a:pt x="60" y="6656"/>
                    <a:pt x="1393" y="6656"/>
                  </a:cubicBezTo>
                  <a:lnTo>
                    <a:pt x="1607" y="6656"/>
                  </a:lnTo>
                  <a:lnTo>
                    <a:pt x="2048" y="9169"/>
                  </a:lnTo>
                  <a:cubicBezTo>
                    <a:pt x="2167" y="9883"/>
                    <a:pt x="2524" y="10431"/>
                    <a:pt x="3620" y="10431"/>
                  </a:cubicBezTo>
                  <a:lnTo>
                    <a:pt x="11037" y="10431"/>
                  </a:lnTo>
                  <a:cubicBezTo>
                    <a:pt x="12144" y="10431"/>
                    <a:pt x="12490" y="9883"/>
                    <a:pt x="12621" y="9169"/>
                  </a:cubicBezTo>
                  <a:lnTo>
                    <a:pt x="13049" y="6656"/>
                  </a:lnTo>
                  <a:lnTo>
                    <a:pt x="13276" y="6656"/>
                  </a:lnTo>
                  <a:cubicBezTo>
                    <a:pt x="14597" y="6645"/>
                    <a:pt x="14657" y="5144"/>
                    <a:pt x="13276" y="5144"/>
                  </a:cubicBezTo>
                  <a:close/>
                  <a:moveTo>
                    <a:pt x="3893" y="9478"/>
                  </a:moveTo>
                  <a:cubicBezTo>
                    <a:pt x="3643" y="9478"/>
                    <a:pt x="3405" y="9264"/>
                    <a:pt x="3370" y="9014"/>
                  </a:cubicBezTo>
                  <a:cubicBezTo>
                    <a:pt x="3322" y="8633"/>
                    <a:pt x="3274" y="8252"/>
                    <a:pt x="3215" y="7871"/>
                  </a:cubicBezTo>
                  <a:cubicBezTo>
                    <a:pt x="3167" y="7490"/>
                    <a:pt x="3108" y="7109"/>
                    <a:pt x="3060" y="6728"/>
                  </a:cubicBezTo>
                  <a:cubicBezTo>
                    <a:pt x="3060" y="6704"/>
                    <a:pt x="3060" y="6680"/>
                    <a:pt x="3060" y="6645"/>
                  </a:cubicBezTo>
                  <a:lnTo>
                    <a:pt x="4036" y="6645"/>
                  </a:lnTo>
                  <a:cubicBezTo>
                    <a:pt x="4048" y="6680"/>
                    <a:pt x="4048" y="6704"/>
                    <a:pt x="4048" y="6728"/>
                  </a:cubicBezTo>
                  <a:cubicBezTo>
                    <a:pt x="4096" y="7109"/>
                    <a:pt x="4132" y="7490"/>
                    <a:pt x="4179" y="7871"/>
                  </a:cubicBezTo>
                  <a:cubicBezTo>
                    <a:pt x="4215" y="8252"/>
                    <a:pt x="4251" y="8633"/>
                    <a:pt x="4298" y="9014"/>
                  </a:cubicBezTo>
                  <a:cubicBezTo>
                    <a:pt x="4322" y="9264"/>
                    <a:pt x="4143" y="9478"/>
                    <a:pt x="3893" y="9478"/>
                  </a:cubicBezTo>
                  <a:close/>
                  <a:moveTo>
                    <a:pt x="5608" y="9478"/>
                  </a:moveTo>
                  <a:cubicBezTo>
                    <a:pt x="5358" y="9478"/>
                    <a:pt x="5144" y="9264"/>
                    <a:pt x="5120" y="9014"/>
                  </a:cubicBezTo>
                  <a:cubicBezTo>
                    <a:pt x="5096" y="8633"/>
                    <a:pt x="5060" y="8252"/>
                    <a:pt x="5036" y="7871"/>
                  </a:cubicBezTo>
                  <a:cubicBezTo>
                    <a:pt x="5001" y="7490"/>
                    <a:pt x="4977" y="7109"/>
                    <a:pt x="4953" y="6728"/>
                  </a:cubicBezTo>
                  <a:cubicBezTo>
                    <a:pt x="4941" y="6704"/>
                    <a:pt x="4953" y="6680"/>
                    <a:pt x="4953" y="6645"/>
                  </a:cubicBezTo>
                  <a:lnTo>
                    <a:pt x="5929" y="6645"/>
                  </a:lnTo>
                  <a:cubicBezTo>
                    <a:pt x="5929" y="6680"/>
                    <a:pt x="5941" y="6704"/>
                    <a:pt x="5941" y="6728"/>
                  </a:cubicBezTo>
                  <a:cubicBezTo>
                    <a:pt x="5953" y="7109"/>
                    <a:pt x="5977" y="7490"/>
                    <a:pt x="5989" y="7871"/>
                  </a:cubicBezTo>
                  <a:cubicBezTo>
                    <a:pt x="6013" y="8252"/>
                    <a:pt x="6025" y="8633"/>
                    <a:pt x="6048" y="9014"/>
                  </a:cubicBezTo>
                  <a:cubicBezTo>
                    <a:pt x="6048" y="9264"/>
                    <a:pt x="5858" y="9478"/>
                    <a:pt x="5608" y="9478"/>
                  </a:cubicBezTo>
                  <a:close/>
                  <a:moveTo>
                    <a:pt x="7811" y="7871"/>
                  </a:moveTo>
                  <a:cubicBezTo>
                    <a:pt x="7799" y="8252"/>
                    <a:pt x="7799" y="8633"/>
                    <a:pt x="7787" y="9014"/>
                  </a:cubicBezTo>
                  <a:cubicBezTo>
                    <a:pt x="7787" y="9264"/>
                    <a:pt x="7584" y="9478"/>
                    <a:pt x="7334" y="9478"/>
                  </a:cubicBezTo>
                  <a:cubicBezTo>
                    <a:pt x="7084" y="9478"/>
                    <a:pt x="6870" y="9264"/>
                    <a:pt x="6870" y="9014"/>
                  </a:cubicBezTo>
                  <a:cubicBezTo>
                    <a:pt x="6870" y="8633"/>
                    <a:pt x="6858" y="8252"/>
                    <a:pt x="6858" y="7871"/>
                  </a:cubicBezTo>
                  <a:cubicBezTo>
                    <a:pt x="6846" y="7490"/>
                    <a:pt x="6846" y="7109"/>
                    <a:pt x="6834" y="6728"/>
                  </a:cubicBezTo>
                  <a:cubicBezTo>
                    <a:pt x="6834" y="6704"/>
                    <a:pt x="6834" y="6680"/>
                    <a:pt x="6846" y="6645"/>
                  </a:cubicBezTo>
                  <a:lnTo>
                    <a:pt x="7822" y="6645"/>
                  </a:lnTo>
                  <a:cubicBezTo>
                    <a:pt x="7822" y="6680"/>
                    <a:pt x="7822" y="6704"/>
                    <a:pt x="7822" y="6728"/>
                  </a:cubicBezTo>
                  <a:cubicBezTo>
                    <a:pt x="7822" y="7109"/>
                    <a:pt x="7811" y="7490"/>
                    <a:pt x="7811" y="7871"/>
                  </a:cubicBezTo>
                  <a:close/>
                  <a:moveTo>
                    <a:pt x="9632" y="7871"/>
                  </a:moveTo>
                  <a:cubicBezTo>
                    <a:pt x="9596" y="8252"/>
                    <a:pt x="9573" y="8633"/>
                    <a:pt x="9537" y="9014"/>
                  </a:cubicBezTo>
                  <a:cubicBezTo>
                    <a:pt x="9525" y="9264"/>
                    <a:pt x="9299" y="9478"/>
                    <a:pt x="9049" y="9478"/>
                  </a:cubicBezTo>
                  <a:cubicBezTo>
                    <a:pt x="8799" y="9478"/>
                    <a:pt x="8608" y="9264"/>
                    <a:pt x="8620" y="9014"/>
                  </a:cubicBezTo>
                  <a:cubicBezTo>
                    <a:pt x="8632" y="8633"/>
                    <a:pt x="8656" y="8252"/>
                    <a:pt x="8668" y="7871"/>
                  </a:cubicBezTo>
                  <a:cubicBezTo>
                    <a:pt x="8692" y="7490"/>
                    <a:pt x="8704" y="7109"/>
                    <a:pt x="8715" y="6728"/>
                  </a:cubicBezTo>
                  <a:cubicBezTo>
                    <a:pt x="8727" y="6704"/>
                    <a:pt x="8727" y="6680"/>
                    <a:pt x="8739" y="6645"/>
                  </a:cubicBezTo>
                  <a:lnTo>
                    <a:pt x="9716" y="6645"/>
                  </a:lnTo>
                  <a:cubicBezTo>
                    <a:pt x="9716" y="6680"/>
                    <a:pt x="9716" y="6704"/>
                    <a:pt x="9716" y="6728"/>
                  </a:cubicBezTo>
                  <a:cubicBezTo>
                    <a:pt x="9692" y="7109"/>
                    <a:pt x="9656" y="7490"/>
                    <a:pt x="9632" y="7871"/>
                  </a:cubicBezTo>
                  <a:close/>
                  <a:moveTo>
                    <a:pt x="11597" y="6728"/>
                  </a:moveTo>
                  <a:cubicBezTo>
                    <a:pt x="11549" y="7109"/>
                    <a:pt x="11501" y="7490"/>
                    <a:pt x="11442" y="7871"/>
                  </a:cubicBezTo>
                  <a:cubicBezTo>
                    <a:pt x="11394" y="8252"/>
                    <a:pt x="11335" y="8633"/>
                    <a:pt x="11287" y="9014"/>
                  </a:cubicBezTo>
                  <a:cubicBezTo>
                    <a:pt x="11251" y="9264"/>
                    <a:pt x="11025" y="9478"/>
                    <a:pt x="10775" y="9478"/>
                  </a:cubicBezTo>
                  <a:cubicBezTo>
                    <a:pt x="10525" y="9478"/>
                    <a:pt x="10347" y="9264"/>
                    <a:pt x="10370" y="9014"/>
                  </a:cubicBezTo>
                  <a:cubicBezTo>
                    <a:pt x="10406" y="8633"/>
                    <a:pt x="10454" y="8252"/>
                    <a:pt x="10489" y="7871"/>
                  </a:cubicBezTo>
                  <a:cubicBezTo>
                    <a:pt x="10525" y="7490"/>
                    <a:pt x="10573" y="7109"/>
                    <a:pt x="10609" y="6728"/>
                  </a:cubicBezTo>
                  <a:cubicBezTo>
                    <a:pt x="10609" y="6704"/>
                    <a:pt x="10620" y="6680"/>
                    <a:pt x="10620" y="6645"/>
                  </a:cubicBezTo>
                  <a:lnTo>
                    <a:pt x="11609" y="6645"/>
                  </a:lnTo>
                  <a:cubicBezTo>
                    <a:pt x="11609" y="6680"/>
                    <a:pt x="11609" y="6704"/>
                    <a:pt x="11597" y="67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4261150" y="3506688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04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671" name="Google Shape;671;p28"/>
            <p:cNvSpPr txBox="1"/>
            <p:nvPr/>
          </p:nvSpPr>
          <p:spPr>
            <a:xfrm>
              <a:off x="5613925" y="3488555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72" name="Google Shape;672;p28"/>
          <p:cNvGrpSpPr/>
          <p:nvPr/>
        </p:nvGrpSpPr>
        <p:grpSpPr>
          <a:xfrm>
            <a:off x="1704100" y="3849300"/>
            <a:ext cx="5735800" cy="757550"/>
            <a:chOff x="2206725" y="3849300"/>
            <a:chExt cx="5735800" cy="757550"/>
          </a:xfrm>
        </p:grpSpPr>
        <p:sp>
          <p:nvSpPr>
            <p:cNvPr id="673" name="Google Shape;673;p28"/>
            <p:cNvSpPr/>
            <p:nvPr/>
          </p:nvSpPr>
          <p:spPr>
            <a:xfrm>
              <a:off x="2820775" y="4227925"/>
              <a:ext cx="1440375" cy="25"/>
            </a:xfrm>
            <a:custGeom>
              <a:rect b="b" l="l" r="r" t="t"/>
              <a:pathLst>
                <a:path extrusionOk="0" fill="none" h="1" w="57615">
                  <a:moveTo>
                    <a:pt x="1" y="0"/>
                  </a:moveTo>
                  <a:lnTo>
                    <a:pt x="57615" y="0"/>
                  </a:lnTo>
                </a:path>
              </a:pathLst>
            </a:custGeom>
            <a:noFill/>
            <a:ln cap="rnd" cmpd="sng" w="33625">
              <a:solidFill>
                <a:srgbClr val="4949E7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2206725" y="3849300"/>
              <a:ext cx="656350" cy="757550"/>
            </a:xfrm>
            <a:custGeom>
              <a:rect b="b" l="l" r="r" t="t"/>
              <a:pathLst>
                <a:path extrusionOk="0" h="30302" w="26254">
                  <a:moveTo>
                    <a:pt x="13133" y="0"/>
                  </a:moveTo>
                  <a:lnTo>
                    <a:pt x="0" y="7573"/>
                  </a:lnTo>
                  <a:lnTo>
                    <a:pt x="0" y="22729"/>
                  </a:lnTo>
                  <a:lnTo>
                    <a:pt x="13133" y="30302"/>
                  </a:lnTo>
                  <a:lnTo>
                    <a:pt x="26253" y="22729"/>
                  </a:lnTo>
                  <a:lnTo>
                    <a:pt x="26253" y="7573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2268325" y="3920150"/>
              <a:ext cx="533425" cy="615875"/>
            </a:xfrm>
            <a:custGeom>
              <a:rect b="b" l="l" r="r" t="t"/>
              <a:pathLst>
                <a:path extrusionOk="0" h="24635" w="21337">
                  <a:moveTo>
                    <a:pt x="10669" y="0"/>
                  </a:moveTo>
                  <a:lnTo>
                    <a:pt x="1" y="6156"/>
                  </a:lnTo>
                  <a:lnTo>
                    <a:pt x="1" y="18479"/>
                  </a:lnTo>
                  <a:lnTo>
                    <a:pt x="10669" y="24634"/>
                  </a:lnTo>
                  <a:lnTo>
                    <a:pt x="21337" y="18479"/>
                  </a:lnTo>
                  <a:lnTo>
                    <a:pt x="21337" y="6156"/>
                  </a:lnTo>
                  <a:lnTo>
                    <a:pt x="10669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2384125" y="4044275"/>
              <a:ext cx="298875" cy="300200"/>
            </a:xfrm>
            <a:custGeom>
              <a:rect b="b" l="l" r="r" t="t"/>
              <a:pathLst>
                <a:path extrusionOk="0" h="12008" w="11955">
                  <a:moveTo>
                    <a:pt x="5080" y="0"/>
                  </a:moveTo>
                  <a:cubicBezTo>
                    <a:pt x="4833" y="0"/>
                    <a:pt x="4541" y="139"/>
                    <a:pt x="4298" y="452"/>
                  </a:cubicBezTo>
                  <a:cubicBezTo>
                    <a:pt x="4108" y="703"/>
                    <a:pt x="3929" y="1179"/>
                    <a:pt x="3894" y="1476"/>
                  </a:cubicBezTo>
                  <a:cubicBezTo>
                    <a:pt x="3786" y="2405"/>
                    <a:pt x="4382" y="2953"/>
                    <a:pt x="4608" y="3286"/>
                  </a:cubicBezTo>
                  <a:cubicBezTo>
                    <a:pt x="4763" y="3512"/>
                    <a:pt x="4846" y="3929"/>
                    <a:pt x="4691" y="4441"/>
                  </a:cubicBezTo>
                  <a:lnTo>
                    <a:pt x="1096" y="4441"/>
                  </a:lnTo>
                  <a:cubicBezTo>
                    <a:pt x="393" y="4441"/>
                    <a:pt x="0" y="4989"/>
                    <a:pt x="238" y="5656"/>
                  </a:cubicBezTo>
                  <a:lnTo>
                    <a:pt x="2072" y="10728"/>
                  </a:lnTo>
                  <a:cubicBezTo>
                    <a:pt x="2179" y="11013"/>
                    <a:pt x="2513" y="11251"/>
                    <a:pt x="2810" y="11251"/>
                  </a:cubicBezTo>
                  <a:lnTo>
                    <a:pt x="7132" y="11251"/>
                  </a:lnTo>
                  <a:cubicBezTo>
                    <a:pt x="7430" y="11251"/>
                    <a:pt x="7858" y="11430"/>
                    <a:pt x="8073" y="11644"/>
                  </a:cubicBezTo>
                  <a:lnTo>
                    <a:pt x="8275" y="11847"/>
                  </a:lnTo>
                  <a:cubicBezTo>
                    <a:pt x="8382" y="11954"/>
                    <a:pt x="8525" y="12007"/>
                    <a:pt x="8668" y="12007"/>
                  </a:cubicBezTo>
                  <a:cubicBezTo>
                    <a:pt x="8811" y="12007"/>
                    <a:pt x="8954" y="11954"/>
                    <a:pt x="9061" y="11847"/>
                  </a:cubicBezTo>
                  <a:lnTo>
                    <a:pt x="11728" y="9168"/>
                  </a:lnTo>
                  <a:cubicBezTo>
                    <a:pt x="11954" y="8954"/>
                    <a:pt x="11954" y="8596"/>
                    <a:pt x="11728" y="8382"/>
                  </a:cubicBezTo>
                  <a:lnTo>
                    <a:pt x="9371" y="6013"/>
                  </a:lnTo>
                  <a:cubicBezTo>
                    <a:pt x="9144" y="5798"/>
                    <a:pt x="8978" y="5620"/>
                    <a:pt x="8978" y="5608"/>
                  </a:cubicBezTo>
                  <a:cubicBezTo>
                    <a:pt x="8978" y="5608"/>
                    <a:pt x="8013" y="3810"/>
                    <a:pt x="6608" y="2893"/>
                  </a:cubicBezTo>
                  <a:cubicBezTo>
                    <a:pt x="5215" y="1965"/>
                    <a:pt x="5608" y="1298"/>
                    <a:pt x="5608" y="548"/>
                  </a:cubicBezTo>
                  <a:cubicBezTo>
                    <a:pt x="5608" y="203"/>
                    <a:pt x="5377" y="0"/>
                    <a:pt x="50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4261150" y="4092338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05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678" name="Google Shape;678;p28"/>
            <p:cNvSpPr txBox="1"/>
            <p:nvPr/>
          </p:nvSpPr>
          <p:spPr>
            <a:xfrm>
              <a:off x="5613925" y="4077943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Pluto is now a dwarf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Google Shape;683;p29"/>
          <p:cNvGrpSpPr/>
          <p:nvPr/>
        </p:nvGrpSpPr>
        <p:grpSpPr>
          <a:xfrm>
            <a:off x="1508513" y="1412193"/>
            <a:ext cx="1766025" cy="3157386"/>
            <a:chOff x="1508513" y="1444993"/>
            <a:chExt cx="1766025" cy="3157386"/>
          </a:xfrm>
        </p:grpSpPr>
        <p:sp>
          <p:nvSpPr>
            <p:cNvPr id="684" name="Google Shape;684;p29"/>
            <p:cNvSpPr/>
            <p:nvPr/>
          </p:nvSpPr>
          <p:spPr>
            <a:xfrm>
              <a:off x="1508513" y="1889450"/>
              <a:ext cx="1766025" cy="1729700"/>
            </a:xfrm>
            <a:custGeom>
              <a:rect b="b" l="l" r="r" t="t"/>
              <a:pathLst>
                <a:path extrusionOk="0" h="69188" w="70641">
                  <a:moveTo>
                    <a:pt x="35315" y="1"/>
                  </a:moveTo>
                  <a:cubicBezTo>
                    <a:pt x="33410" y="1"/>
                    <a:pt x="31505" y="727"/>
                    <a:pt x="30052" y="2180"/>
                  </a:cubicBezTo>
                  <a:lnTo>
                    <a:pt x="2906" y="29338"/>
                  </a:lnTo>
                  <a:cubicBezTo>
                    <a:pt x="1" y="32243"/>
                    <a:pt x="1" y="36958"/>
                    <a:pt x="2906" y="39863"/>
                  </a:cubicBezTo>
                  <a:lnTo>
                    <a:pt x="30052" y="67009"/>
                  </a:lnTo>
                  <a:cubicBezTo>
                    <a:pt x="31505" y="68462"/>
                    <a:pt x="33410" y="69188"/>
                    <a:pt x="35315" y="69188"/>
                  </a:cubicBezTo>
                  <a:cubicBezTo>
                    <a:pt x="37220" y="69188"/>
                    <a:pt x="39125" y="68462"/>
                    <a:pt x="40577" y="67009"/>
                  </a:cubicBezTo>
                  <a:lnTo>
                    <a:pt x="67736" y="39863"/>
                  </a:lnTo>
                  <a:cubicBezTo>
                    <a:pt x="70641" y="36958"/>
                    <a:pt x="70641" y="32243"/>
                    <a:pt x="67736" y="29338"/>
                  </a:cubicBezTo>
                  <a:lnTo>
                    <a:pt x="40577" y="2180"/>
                  </a:lnTo>
                  <a:cubicBezTo>
                    <a:pt x="39125" y="727"/>
                    <a:pt x="37220" y="1"/>
                    <a:pt x="3531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5" name="Google Shape;685;p29"/>
            <p:cNvGrpSpPr/>
            <p:nvPr/>
          </p:nvGrpSpPr>
          <p:grpSpPr>
            <a:xfrm>
              <a:off x="2212032" y="1444993"/>
              <a:ext cx="358999" cy="342991"/>
              <a:chOff x="-54812875" y="3596675"/>
              <a:chExt cx="319025" cy="304800"/>
            </a:xfrm>
          </p:grpSpPr>
          <p:sp>
            <p:nvSpPr>
              <p:cNvPr id="686" name="Google Shape;686;p29"/>
              <p:cNvSpPr/>
              <p:nvPr/>
            </p:nvSpPr>
            <p:spPr>
              <a:xfrm>
                <a:off x="-54812875" y="3607700"/>
                <a:ext cx="74850" cy="293775"/>
              </a:xfrm>
              <a:custGeom>
                <a:rect b="b" l="l" r="r" t="t"/>
                <a:pathLst>
                  <a:path extrusionOk="0" h="11751" w="2994">
                    <a:moveTo>
                      <a:pt x="1482" y="0"/>
                    </a:moveTo>
                    <a:lnTo>
                      <a:pt x="1482" y="2710"/>
                    </a:lnTo>
                    <a:cubicBezTo>
                      <a:pt x="1482" y="3749"/>
                      <a:pt x="1261" y="4789"/>
                      <a:pt x="788" y="5734"/>
                    </a:cubicBezTo>
                    <a:cubicBezTo>
                      <a:pt x="284" y="6805"/>
                      <a:pt x="1" y="7971"/>
                      <a:pt x="1" y="9168"/>
                    </a:cubicBezTo>
                    <a:cubicBezTo>
                      <a:pt x="1" y="10050"/>
                      <a:pt x="505" y="10901"/>
                      <a:pt x="1261" y="11405"/>
                    </a:cubicBezTo>
                    <a:lnTo>
                      <a:pt x="1639" y="11689"/>
                    </a:lnTo>
                    <a:cubicBezTo>
                      <a:pt x="1707" y="11731"/>
                      <a:pt x="1781" y="11750"/>
                      <a:pt x="1854" y="11750"/>
                    </a:cubicBezTo>
                    <a:cubicBezTo>
                      <a:pt x="2052" y="11750"/>
                      <a:pt x="2238" y="11604"/>
                      <a:pt x="2238" y="11374"/>
                    </a:cubicBezTo>
                    <a:lnTo>
                      <a:pt x="2238" y="9326"/>
                    </a:lnTo>
                    <a:cubicBezTo>
                      <a:pt x="2238" y="8570"/>
                      <a:pt x="2364" y="7751"/>
                      <a:pt x="2584" y="7026"/>
                    </a:cubicBezTo>
                    <a:cubicBezTo>
                      <a:pt x="2836" y="6270"/>
                      <a:pt x="2994" y="5545"/>
                      <a:pt x="2994" y="4758"/>
                    </a:cubicBezTo>
                    <a:lnTo>
                      <a:pt x="2994" y="3718"/>
                    </a:lnTo>
                    <a:lnTo>
                      <a:pt x="14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9"/>
              <p:cNvSpPr/>
              <p:nvPr/>
            </p:nvSpPr>
            <p:spPr>
              <a:xfrm>
                <a:off x="-54662425" y="3621875"/>
                <a:ext cx="18125" cy="61450"/>
              </a:xfrm>
              <a:custGeom>
                <a:rect b="b" l="l" r="r" t="t"/>
                <a:pathLst>
                  <a:path extrusionOk="0" h="2458" w="725">
                    <a:moveTo>
                      <a:pt x="347" y="0"/>
                    </a:moveTo>
                    <a:cubicBezTo>
                      <a:pt x="158" y="315"/>
                      <a:pt x="0" y="757"/>
                      <a:pt x="0" y="1229"/>
                    </a:cubicBezTo>
                    <a:cubicBezTo>
                      <a:pt x="0" y="1702"/>
                      <a:pt x="189" y="2143"/>
                      <a:pt x="347" y="2458"/>
                    </a:cubicBezTo>
                    <a:cubicBezTo>
                      <a:pt x="504" y="2143"/>
                      <a:pt x="725" y="1702"/>
                      <a:pt x="725" y="1229"/>
                    </a:cubicBezTo>
                    <a:cubicBezTo>
                      <a:pt x="725" y="757"/>
                      <a:pt x="504" y="315"/>
                      <a:pt x="3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9"/>
              <p:cNvSpPr/>
              <p:nvPr/>
            </p:nvSpPr>
            <p:spPr>
              <a:xfrm>
                <a:off x="-54737250" y="3652600"/>
                <a:ext cx="66175" cy="37825"/>
              </a:xfrm>
              <a:custGeom>
                <a:rect b="b" l="l" r="r" t="t"/>
                <a:pathLst>
                  <a:path extrusionOk="0" h="1513" w="2647">
                    <a:moveTo>
                      <a:pt x="0" y="0"/>
                    </a:moveTo>
                    <a:lnTo>
                      <a:pt x="599" y="1512"/>
                    </a:lnTo>
                    <a:lnTo>
                      <a:pt x="2647" y="1512"/>
                    </a:lnTo>
                    <a:cubicBezTo>
                      <a:pt x="2458" y="1103"/>
                      <a:pt x="2206" y="599"/>
                      <a:pt x="22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9"/>
              <p:cNvSpPr/>
              <p:nvPr/>
            </p:nvSpPr>
            <p:spPr>
              <a:xfrm>
                <a:off x="-54568700" y="3608475"/>
                <a:ext cx="74850" cy="293000"/>
              </a:xfrm>
              <a:custGeom>
                <a:rect b="b" l="l" r="r" t="t"/>
                <a:pathLst>
                  <a:path extrusionOk="0" h="11720" w="2994">
                    <a:moveTo>
                      <a:pt x="1481" y="1"/>
                    </a:moveTo>
                    <a:lnTo>
                      <a:pt x="851" y="1576"/>
                    </a:lnTo>
                    <a:lnTo>
                      <a:pt x="0" y="3750"/>
                    </a:lnTo>
                    <a:lnTo>
                      <a:pt x="0" y="4727"/>
                    </a:lnTo>
                    <a:cubicBezTo>
                      <a:pt x="0" y="5514"/>
                      <a:pt x="158" y="6270"/>
                      <a:pt x="378" y="6995"/>
                    </a:cubicBezTo>
                    <a:cubicBezTo>
                      <a:pt x="630" y="7751"/>
                      <a:pt x="757" y="8539"/>
                      <a:pt x="757" y="9295"/>
                    </a:cubicBezTo>
                    <a:lnTo>
                      <a:pt x="757" y="11343"/>
                    </a:lnTo>
                    <a:cubicBezTo>
                      <a:pt x="757" y="11573"/>
                      <a:pt x="925" y="11719"/>
                      <a:pt x="1115" y="11719"/>
                    </a:cubicBezTo>
                    <a:cubicBezTo>
                      <a:pt x="1184" y="11719"/>
                      <a:pt x="1256" y="11700"/>
                      <a:pt x="1324" y="11658"/>
                    </a:cubicBezTo>
                    <a:lnTo>
                      <a:pt x="1733" y="11374"/>
                    </a:lnTo>
                    <a:cubicBezTo>
                      <a:pt x="2489" y="10870"/>
                      <a:pt x="2993" y="10051"/>
                      <a:pt x="2993" y="9137"/>
                    </a:cubicBezTo>
                    <a:cubicBezTo>
                      <a:pt x="2993" y="8003"/>
                      <a:pt x="2710" y="6774"/>
                      <a:pt x="2206" y="5735"/>
                    </a:cubicBezTo>
                    <a:cubicBezTo>
                      <a:pt x="1733" y="4790"/>
                      <a:pt x="1481" y="3781"/>
                      <a:pt x="1481" y="2710"/>
                    </a:cubicBezTo>
                    <a:lnTo>
                      <a:pt x="14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9"/>
              <p:cNvSpPr/>
              <p:nvPr/>
            </p:nvSpPr>
            <p:spPr>
              <a:xfrm>
                <a:off x="-54636450" y="3652600"/>
                <a:ext cx="66975" cy="37825"/>
              </a:xfrm>
              <a:custGeom>
                <a:rect b="b" l="l" r="r" t="t"/>
                <a:pathLst>
                  <a:path extrusionOk="0" h="1513" w="2679">
                    <a:moveTo>
                      <a:pt x="411" y="0"/>
                    </a:moveTo>
                    <a:cubicBezTo>
                      <a:pt x="411" y="599"/>
                      <a:pt x="221" y="1103"/>
                      <a:pt x="1" y="1512"/>
                    </a:cubicBezTo>
                    <a:lnTo>
                      <a:pt x="2080" y="1512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9"/>
              <p:cNvSpPr/>
              <p:nvPr/>
            </p:nvSpPr>
            <p:spPr>
              <a:xfrm>
                <a:off x="-54760100" y="3596675"/>
                <a:ext cx="212675" cy="37025"/>
              </a:xfrm>
              <a:custGeom>
                <a:rect b="b" l="l" r="r" t="t"/>
                <a:pathLst>
                  <a:path extrusionOk="0" h="1481" w="8507">
                    <a:moveTo>
                      <a:pt x="1" y="0"/>
                    </a:moveTo>
                    <a:lnTo>
                      <a:pt x="599" y="1481"/>
                    </a:lnTo>
                    <a:lnTo>
                      <a:pt x="3246" y="1481"/>
                    </a:lnTo>
                    <a:cubicBezTo>
                      <a:pt x="3466" y="693"/>
                      <a:pt x="3939" y="158"/>
                      <a:pt x="4002" y="95"/>
                    </a:cubicBezTo>
                    <a:cubicBezTo>
                      <a:pt x="4081" y="32"/>
                      <a:pt x="4183" y="0"/>
                      <a:pt x="4281" y="0"/>
                    </a:cubicBezTo>
                    <a:close/>
                    <a:moveTo>
                      <a:pt x="4281" y="0"/>
                    </a:moveTo>
                    <a:cubicBezTo>
                      <a:pt x="4380" y="0"/>
                      <a:pt x="4474" y="32"/>
                      <a:pt x="4537" y="95"/>
                    </a:cubicBezTo>
                    <a:cubicBezTo>
                      <a:pt x="4569" y="158"/>
                      <a:pt x="5041" y="693"/>
                      <a:pt x="5294" y="1481"/>
                    </a:cubicBezTo>
                    <a:lnTo>
                      <a:pt x="7940" y="1481"/>
                    </a:lnTo>
                    <a:lnTo>
                      <a:pt x="850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29"/>
              <p:cNvSpPr/>
              <p:nvPr/>
            </p:nvSpPr>
            <p:spPr>
              <a:xfrm>
                <a:off x="-54738050" y="3708500"/>
                <a:ext cx="169375" cy="186700"/>
              </a:xfrm>
              <a:custGeom>
                <a:rect b="b" l="l" r="r" t="t"/>
                <a:pathLst>
                  <a:path extrusionOk="0" h="7468" w="6775">
                    <a:moveTo>
                      <a:pt x="1891" y="1513"/>
                    </a:moveTo>
                    <a:cubicBezTo>
                      <a:pt x="2080" y="1513"/>
                      <a:pt x="2238" y="1671"/>
                      <a:pt x="2238" y="1860"/>
                    </a:cubicBezTo>
                    <a:cubicBezTo>
                      <a:pt x="2238" y="2049"/>
                      <a:pt x="2080" y="2206"/>
                      <a:pt x="1891" y="2206"/>
                    </a:cubicBezTo>
                    <a:cubicBezTo>
                      <a:pt x="1702" y="2206"/>
                      <a:pt x="1545" y="2112"/>
                      <a:pt x="1545" y="1860"/>
                    </a:cubicBezTo>
                    <a:cubicBezTo>
                      <a:pt x="1545" y="1671"/>
                      <a:pt x="1702" y="1513"/>
                      <a:pt x="1891" y="1513"/>
                    </a:cubicBezTo>
                    <a:close/>
                    <a:moveTo>
                      <a:pt x="4884" y="1545"/>
                    </a:moveTo>
                    <a:cubicBezTo>
                      <a:pt x="5073" y="1545"/>
                      <a:pt x="5231" y="1702"/>
                      <a:pt x="5231" y="1891"/>
                    </a:cubicBezTo>
                    <a:cubicBezTo>
                      <a:pt x="5231" y="2112"/>
                      <a:pt x="5073" y="2269"/>
                      <a:pt x="4884" y="2269"/>
                    </a:cubicBezTo>
                    <a:cubicBezTo>
                      <a:pt x="4695" y="2269"/>
                      <a:pt x="4538" y="2112"/>
                      <a:pt x="4538" y="1891"/>
                    </a:cubicBezTo>
                    <a:cubicBezTo>
                      <a:pt x="4538" y="1702"/>
                      <a:pt x="4695" y="1545"/>
                      <a:pt x="4884" y="1545"/>
                    </a:cubicBezTo>
                    <a:close/>
                    <a:moveTo>
                      <a:pt x="4404" y="4073"/>
                    </a:moveTo>
                    <a:cubicBezTo>
                      <a:pt x="4498" y="4073"/>
                      <a:pt x="4585" y="4112"/>
                      <a:pt x="4632" y="4191"/>
                    </a:cubicBezTo>
                    <a:cubicBezTo>
                      <a:pt x="4853" y="4286"/>
                      <a:pt x="4853" y="4538"/>
                      <a:pt x="4695" y="4695"/>
                    </a:cubicBezTo>
                    <a:cubicBezTo>
                      <a:pt x="4317" y="5042"/>
                      <a:pt x="3844" y="5231"/>
                      <a:pt x="3340" y="5231"/>
                    </a:cubicBezTo>
                    <a:cubicBezTo>
                      <a:pt x="2836" y="5231"/>
                      <a:pt x="2364" y="5042"/>
                      <a:pt x="2049" y="4695"/>
                    </a:cubicBezTo>
                    <a:cubicBezTo>
                      <a:pt x="1891" y="4538"/>
                      <a:pt x="1891" y="4286"/>
                      <a:pt x="2049" y="4191"/>
                    </a:cubicBezTo>
                    <a:cubicBezTo>
                      <a:pt x="2127" y="4112"/>
                      <a:pt x="2222" y="4073"/>
                      <a:pt x="2312" y="4073"/>
                    </a:cubicBezTo>
                    <a:cubicBezTo>
                      <a:pt x="2403" y="4073"/>
                      <a:pt x="2490" y="4112"/>
                      <a:pt x="2553" y="4191"/>
                    </a:cubicBezTo>
                    <a:cubicBezTo>
                      <a:pt x="2773" y="4412"/>
                      <a:pt x="3057" y="4522"/>
                      <a:pt x="3340" y="4522"/>
                    </a:cubicBezTo>
                    <a:cubicBezTo>
                      <a:pt x="3624" y="4522"/>
                      <a:pt x="3907" y="4412"/>
                      <a:pt x="4128" y="4191"/>
                    </a:cubicBezTo>
                    <a:cubicBezTo>
                      <a:pt x="4207" y="4112"/>
                      <a:pt x="4309" y="4073"/>
                      <a:pt x="4404" y="4073"/>
                    </a:cubicBezTo>
                    <a:close/>
                    <a:moveTo>
                      <a:pt x="757" y="1"/>
                    </a:moveTo>
                    <a:lnTo>
                      <a:pt x="757" y="694"/>
                    </a:lnTo>
                    <a:cubicBezTo>
                      <a:pt x="757" y="1513"/>
                      <a:pt x="631" y="2332"/>
                      <a:pt x="347" y="3088"/>
                    </a:cubicBezTo>
                    <a:cubicBezTo>
                      <a:pt x="1" y="4160"/>
                      <a:pt x="1" y="4947"/>
                      <a:pt x="1" y="5672"/>
                    </a:cubicBezTo>
                    <a:cubicBezTo>
                      <a:pt x="757" y="6743"/>
                      <a:pt x="2017" y="7468"/>
                      <a:pt x="3403" y="7468"/>
                    </a:cubicBezTo>
                    <a:cubicBezTo>
                      <a:pt x="4758" y="7468"/>
                      <a:pt x="6018" y="6774"/>
                      <a:pt x="6774" y="5672"/>
                    </a:cubicBezTo>
                    <a:cubicBezTo>
                      <a:pt x="6774" y="4947"/>
                      <a:pt x="6774" y="4160"/>
                      <a:pt x="6428" y="3088"/>
                    </a:cubicBezTo>
                    <a:cubicBezTo>
                      <a:pt x="6144" y="2332"/>
                      <a:pt x="6018" y="1513"/>
                      <a:pt x="6018" y="694"/>
                    </a:cubicBezTo>
                    <a:lnTo>
                      <a:pt x="6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93" name="Google Shape;693;p29"/>
            <p:cNvSpPr/>
            <p:nvPr/>
          </p:nvSpPr>
          <p:spPr>
            <a:xfrm>
              <a:off x="2003018" y="2366088"/>
              <a:ext cx="777015" cy="776751"/>
            </a:xfrm>
            <a:custGeom>
              <a:rect b="b" l="l" r="r" t="t"/>
              <a:pathLst>
                <a:path extrusionOk="0" h="35339" w="35351">
                  <a:moveTo>
                    <a:pt x="3204" y="1"/>
                  </a:moveTo>
                  <a:cubicBezTo>
                    <a:pt x="1442" y="1"/>
                    <a:pt x="1" y="1429"/>
                    <a:pt x="1" y="3203"/>
                  </a:cubicBezTo>
                  <a:lnTo>
                    <a:pt x="1" y="32135"/>
                  </a:lnTo>
                  <a:cubicBezTo>
                    <a:pt x="1" y="33909"/>
                    <a:pt x="1442" y="35338"/>
                    <a:pt x="3204" y="35338"/>
                  </a:cubicBezTo>
                  <a:lnTo>
                    <a:pt x="32136" y="35338"/>
                  </a:lnTo>
                  <a:cubicBezTo>
                    <a:pt x="33910" y="35338"/>
                    <a:pt x="35351" y="33909"/>
                    <a:pt x="35351" y="32135"/>
                  </a:cubicBezTo>
                  <a:lnTo>
                    <a:pt x="35351" y="3203"/>
                  </a:lnTo>
                  <a:cubicBezTo>
                    <a:pt x="35351" y="1429"/>
                    <a:pt x="33910" y="1"/>
                    <a:pt x="32136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9"/>
            <p:cNvSpPr txBox="1"/>
            <p:nvPr/>
          </p:nvSpPr>
          <p:spPr>
            <a:xfrm>
              <a:off x="1615880" y="4067479"/>
              <a:ext cx="155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5" name="Google Shape;695;p29"/>
            <p:cNvSpPr txBox="1"/>
            <p:nvPr/>
          </p:nvSpPr>
          <p:spPr>
            <a:xfrm>
              <a:off x="1615880" y="3720629"/>
              <a:ext cx="155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2056310" y="2419317"/>
              <a:ext cx="670432" cy="670292"/>
            </a:xfrm>
            <a:custGeom>
              <a:rect b="b" l="l" r="r" t="t"/>
              <a:pathLst>
                <a:path extrusionOk="0" h="35339" w="35351">
                  <a:moveTo>
                    <a:pt x="3204" y="1"/>
                  </a:moveTo>
                  <a:cubicBezTo>
                    <a:pt x="1442" y="1"/>
                    <a:pt x="1" y="1429"/>
                    <a:pt x="1" y="3203"/>
                  </a:cubicBezTo>
                  <a:lnTo>
                    <a:pt x="1" y="32135"/>
                  </a:lnTo>
                  <a:cubicBezTo>
                    <a:pt x="1" y="33909"/>
                    <a:pt x="1442" y="35338"/>
                    <a:pt x="3204" y="35338"/>
                  </a:cubicBezTo>
                  <a:lnTo>
                    <a:pt x="32136" y="35338"/>
                  </a:lnTo>
                  <a:cubicBezTo>
                    <a:pt x="33910" y="35338"/>
                    <a:pt x="35351" y="33909"/>
                    <a:pt x="35351" y="32135"/>
                  </a:cubicBezTo>
                  <a:lnTo>
                    <a:pt x="35351" y="3203"/>
                  </a:lnTo>
                  <a:cubicBezTo>
                    <a:pt x="35351" y="1429"/>
                    <a:pt x="33910" y="1"/>
                    <a:pt x="32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2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7" name="Google Shape;697;p29"/>
          <p:cNvGrpSpPr/>
          <p:nvPr/>
        </p:nvGrpSpPr>
        <p:grpSpPr>
          <a:xfrm>
            <a:off x="2962188" y="1396214"/>
            <a:ext cx="1766000" cy="3173365"/>
            <a:chOff x="2968538" y="1429014"/>
            <a:chExt cx="1766000" cy="3173365"/>
          </a:xfrm>
        </p:grpSpPr>
        <p:sp>
          <p:nvSpPr>
            <p:cNvPr id="698" name="Google Shape;698;p29"/>
            <p:cNvSpPr/>
            <p:nvPr/>
          </p:nvSpPr>
          <p:spPr>
            <a:xfrm>
              <a:off x="2968538" y="1889450"/>
              <a:ext cx="1766000" cy="1729700"/>
            </a:xfrm>
            <a:custGeom>
              <a:rect b="b" l="l" r="r" t="t"/>
              <a:pathLst>
                <a:path extrusionOk="0" h="69188" w="70640">
                  <a:moveTo>
                    <a:pt x="35320" y="1"/>
                  </a:moveTo>
                  <a:cubicBezTo>
                    <a:pt x="33418" y="1"/>
                    <a:pt x="31516" y="727"/>
                    <a:pt x="30063" y="2180"/>
                  </a:cubicBezTo>
                  <a:lnTo>
                    <a:pt x="2905" y="29338"/>
                  </a:lnTo>
                  <a:cubicBezTo>
                    <a:pt x="0" y="32243"/>
                    <a:pt x="0" y="36958"/>
                    <a:pt x="2905" y="39863"/>
                  </a:cubicBezTo>
                  <a:lnTo>
                    <a:pt x="30063" y="67009"/>
                  </a:lnTo>
                  <a:cubicBezTo>
                    <a:pt x="31516" y="68462"/>
                    <a:pt x="33418" y="69188"/>
                    <a:pt x="35320" y="69188"/>
                  </a:cubicBezTo>
                  <a:cubicBezTo>
                    <a:pt x="37222" y="69188"/>
                    <a:pt x="39124" y="68462"/>
                    <a:pt x="40577" y="67009"/>
                  </a:cubicBezTo>
                  <a:lnTo>
                    <a:pt x="67735" y="39863"/>
                  </a:lnTo>
                  <a:cubicBezTo>
                    <a:pt x="70640" y="36958"/>
                    <a:pt x="70640" y="32243"/>
                    <a:pt x="67735" y="29338"/>
                  </a:cubicBezTo>
                  <a:lnTo>
                    <a:pt x="40577" y="2180"/>
                  </a:lnTo>
                  <a:cubicBezTo>
                    <a:pt x="39124" y="727"/>
                    <a:pt x="37222" y="1"/>
                    <a:pt x="3532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9" name="Google Shape;699;p29"/>
            <p:cNvGrpSpPr/>
            <p:nvPr/>
          </p:nvGrpSpPr>
          <p:grpSpPr>
            <a:xfrm>
              <a:off x="3693329" y="1429014"/>
              <a:ext cx="316434" cy="358971"/>
              <a:chOff x="-54401725" y="3198925"/>
              <a:chExt cx="281200" cy="319000"/>
            </a:xfrm>
          </p:grpSpPr>
          <p:sp>
            <p:nvSpPr>
              <p:cNvPr id="700" name="Google Shape;700;p29"/>
              <p:cNvSpPr/>
              <p:nvPr/>
            </p:nvSpPr>
            <p:spPr>
              <a:xfrm>
                <a:off x="-54159150" y="3465925"/>
                <a:ext cx="38625" cy="52000"/>
              </a:xfrm>
              <a:custGeom>
                <a:rect b="b" l="l" r="r" t="t"/>
                <a:pathLst>
                  <a:path extrusionOk="0" h="2080" w="1545">
                    <a:moveTo>
                      <a:pt x="789" y="0"/>
                    </a:moveTo>
                    <a:cubicBezTo>
                      <a:pt x="379" y="0"/>
                      <a:pt x="1" y="316"/>
                      <a:pt x="1" y="725"/>
                    </a:cubicBezTo>
                    <a:cubicBezTo>
                      <a:pt x="1" y="851"/>
                      <a:pt x="32" y="946"/>
                      <a:pt x="64" y="1040"/>
                    </a:cubicBezTo>
                    <a:lnTo>
                      <a:pt x="631" y="1985"/>
                    </a:lnTo>
                    <a:cubicBezTo>
                      <a:pt x="663" y="2048"/>
                      <a:pt x="694" y="2080"/>
                      <a:pt x="789" y="2080"/>
                    </a:cubicBezTo>
                    <a:cubicBezTo>
                      <a:pt x="852" y="2080"/>
                      <a:pt x="915" y="2017"/>
                      <a:pt x="946" y="1985"/>
                    </a:cubicBezTo>
                    <a:lnTo>
                      <a:pt x="1450" y="1072"/>
                    </a:lnTo>
                    <a:cubicBezTo>
                      <a:pt x="1482" y="977"/>
                      <a:pt x="1545" y="851"/>
                      <a:pt x="1545" y="725"/>
                    </a:cubicBezTo>
                    <a:cubicBezTo>
                      <a:pt x="1545" y="347"/>
                      <a:pt x="1167" y="0"/>
                      <a:pt x="7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9"/>
              <p:cNvSpPr/>
              <p:nvPr/>
            </p:nvSpPr>
            <p:spPr>
              <a:xfrm>
                <a:off x="-54401725" y="3465925"/>
                <a:ext cx="38600" cy="52000"/>
              </a:xfrm>
              <a:custGeom>
                <a:rect b="b" l="l" r="r" t="t"/>
                <a:pathLst>
                  <a:path extrusionOk="0" h="2080" w="1544">
                    <a:moveTo>
                      <a:pt x="788" y="0"/>
                    </a:moveTo>
                    <a:cubicBezTo>
                      <a:pt x="410" y="0"/>
                      <a:pt x="0" y="316"/>
                      <a:pt x="0" y="725"/>
                    </a:cubicBezTo>
                    <a:cubicBezTo>
                      <a:pt x="0" y="851"/>
                      <a:pt x="63" y="946"/>
                      <a:pt x="95" y="1040"/>
                    </a:cubicBezTo>
                    <a:lnTo>
                      <a:pt x="631" y="1985"/>
                    </a:lnTo>
                    <a:cubicBezTo>
                      <a:pt x="694" y="2048"/>
                      <a:pt x="725" y="2080"/>
                      <a:pt x="788" y="2080"/>
                    </a:cubicBezTo>
                    <a:cubicBezTo>
                      <a:pt x="883" y="2080"/>
                      <a:pt x="914" y="2017"/>
                      <a:pt x="946" y="1985"/>
                    </a:cubicBezTo>
                    <a:lnTo>
                      <a:pt x="1481" y="1072"/>
                    </a:lnTo>
                    <a:cubicBezTo>
                      <a:pt x="1513" y="977"/>
                      <a:pt x="1544" y="851"/>
                      <a:pt x="1544" y="725"/>
                    </a:cubicBezTo>
                    <a:cubicBezTo>
                      <a:pt x="1544" y="347"/>
                      <a:pt x="1198" y="0"/>
                      <a:pt x="7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9"/>
              <p:cNvSpPr/>
              <p:nvPr/>
            </p:nvSpPr>
            <p:spPr>
              <a:xfrm>
                <a:off x="-54176475" y="3224125"/>
                <a:ext cx="17350" cy="61450"/>
              </a:xfrm>
              <a:custGeom>
                <a:rect b="b" l="l" r="r" t="t"/>
                <a:pathLst>
                  <a:path extrusionOk="0" h="2458" w="694">
                    <a:moveTo>
                      <a:pt x="347" y="0"/>
                    </a:moveTo>
                    <a:cubicBezTo>
                      <a:pt x="190" y="316"/>
                      <a:pt x="1" y="757"/>
                      <a:pt x="1" y="1229"/>
                    </a:cubicBezTo>
                    <a:cubicBezTo>
                      <a:pt x="1" y="1702"/>
                      <a:pt x="190" y="2143"/>
                      <a:pt x="347" y="2458"/>
                    </a:cubicBezTo>
                    <a:cubicBezTo>
                      <a:pt x="505" y="2143"/>
                      <a:pt x="694" y="1702"/>
                      <a:pt x="694" y="1229"/>
                    </a:cubicBezTo>
                    <a:cubicBezTo>
                      <a:pt x="694" y="757"/>
                      <a:pt x="505" y="316"/>
                      <a:pt x="3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9"/>
              <p:cNvSpPr/>
              <p:nvPr/>
            </p:nvSpPr>
            <p:spPr>
              <a:xfrm>
                <a:off x="-54385975" y="3198925"/>
                <a:ext cx="198500" cy="74850"/>
              </a:xfrm>
              <a:custGeom>
                <a:rect b="b" l="l" r="r" t="t"/>
                <a:pathLst>
                  <a:path extrusionOk="0" h="2994" w="7940">
                    <a:moveTo>
                      <a:pt x="4978" y="0"/>
                    </a:moveTo>
                    <a:cubicBezTo>
                      <a:pt x="2836" y="0"/>
                      <a:pt x="946" y="1229"/>
                      <a:pt x="1" y="2993"/>
                    </a:cubicBezTo>
                    <a:lnTo>
                      <a:pt x="7688" y="2993"/>
                    </a:lnTo>
                    <a:cubicBezTo>
                      <a:pt x="7625" y="2741"/>
                      <a:pt x="7562" y="2521"/>
                      <a:pt x="7562" y="2237"/>
                    </a:cubicBezTo>
                    <a:cubicBezTo>
                      <a:pt x="7562" y="1733"/>
                      <a:pt x="7719" y="1261"/>
                      <a:pt x="7940" y="851"/>
                    </a:cubicBezTo>
                    <a:cubicBezTo>
                      <a:pt x="7026" y="315"/>
                      <a:pt x="6049" y="0"/>
                      <a:pt x="49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9"/>
              <p:cNvSpPr/>
              <p:nvPr/>
            </p:nvSpPr>
            <p:spPr>
              <a:xfrm>
                <a:off x="-54400950" y="3385575"/>
                <a:ext cx="37050" cy="19725"/>
              </a:xfrm>
              <a:custGeom>
                <a:rect b="b" l="l" r="r" t="t"/>
                <a:pathLst>
                  <a:path extrusionOk="0" h="789" w="1482">
                    <a:moveTo>
                      <a:pt x="1" y="1"/>
                    </a:moveTo>
                    <a:lnTo>
                      <a:pt x="1" y="789"/>
                    </a:lnTo>
                    <a:lnTo>
                      <a:pt x="1482" y="789"/>
                    </a:lnTo>
                    <a:lnTo>
                      <a:pt x="14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9"/>
              <p:cNvSpPr/>
              <p:nvPr/>
            </p:nvSpPr>
            <p:spPr>
              <a:xfrm>
                <a:off x="-54401725" y="3292650"/>
                <a:ext cx="128400" cy="74850"/>
              </a:xfrm>
              <a:custGeom>
                <a:rect b="b" l="l" r="r" t="t"/>
                <a:pathLst>
                  <a:path extrusionOk="0" h="2994" w="5136">
                    <a:moveTo>
                      <a:pt x="315" y="0"/>
                    </a:moveTo>
                    <a:cubicBezTo>
                      <a:pt x="126" y="567"/>
                      <a:pt x="0" y="1198"/>
                      <a:pt x="0" y="1828"/>
                    </a:cubicBezTo>
                    <a:lnTo>
                      <a:pt x="0" y="2993"/>
                    </a:lnTo>
                    <a:lnTo>
                      <a:pt x="1513" y="2993"/>
                    </a:lnTo>
                    <a:lnTo>
                      <a:pt x="1513" y="1828"/>
                    </a:lnTo>
                    <a:cubicBezTo>
                      <a:pt x="1513" y="1639"/>
                      <a:pt x="1670" y="1481"/>
                      <a:pt x="1859" y="1481"/>
                    </a:cubicBezTo>
                    <a:lnTo>
                      <a:pt x="2615" y="1481"/>
                    </a:lnTo>
                    <a:cubicBezTo>
                      <a:pt x="3592" y="1481"/>
                      <a:pt x="4821" y="788"/>
                      <a:pt x="51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9"/>
              <p:cNvSpPr/>
              <p:nvPr/>
            </p:nvSpPr>
            <p:spPr>
              <a:xfrm>
                <a:off x="-54250500" y="3266650"/>
                <a:ext cx="128400" cy="99275"/>
              </a:xfrm>
              <a:custGeom>
                <a:rect b="b" l="l" r="r" t="t"/>
                <a:pathLst>
                  <a:path extrusionOk="0" h="3971" w="5136">
                    <a:moveTo>
                      <a:pt x="4317" y="1"/>
                    </a:moveTo>
                    <a:cubicBezTo>
                      <a:pt x="4159" y="914"/>
                      <a:pt x="3560" y="1607"/>
                      <a:pt x="3529" y="1607"/>
                    </a:cubicBezTo>
                    <a:cubicBezTo>
                      <a:pt x="3466" y="1702"/>
                      <a:pt x="3371" y="1734"/>
                      <a:pt x="3245" y="1734"/>
                    </a:cubicBezTo>
                    <a:cubicBezTo>
                      <a:pt x="3151" y="1734"/>
                      <a:pt x="3056" y="1702"/>
                      <a:pt x="2993" y="1607"/>
                    </a:cubicBezTo>
                    <a:cubicBezTo>
                      <a:pt x="2993" y="1607"/>
                      <a:pt x="2741" y="1387"/>
                      <a:pt x="2552" y="977"/>
                    </a:cubicBezTo>
                    <a:lnTo>
                      <a:pt x="0" y="977"/>
                    </a:lnTo>
                    <a:cubicBezTo>
                      <a:pt x="315" y="1765"/>
                      <a:pt x="1576" y="2490"/>
                      <a:pt x="2521" y="2490"/>
                    </a:cubicBezTo>
                    <a:lnTo>
                      <a:pt x="3245" y="2490"/>
                    </a:lnTo>
                    <a:cubicBezTo>
                      <a:pt x="3466" y="2490"/>
                      <a:pt x="3623" y="2647"/>
                      <a:pt x="3623" y="2836"/>
                    </a:cubicBezTo>
                    <a:lnTo>
                      <a:pt x="3623" y="3970"/>
                    </a:lnTo>
                    <a:lnTo>
                      <a:pt x="5104" y="3970"/>
                    </a:lnTo>
                    <a:lnTo>
                      <a:pt x="5104" y="2521"/>
                    </a:lnTo>
                    <a:cubicBezTo>
                      <a:pt x="5136" y="2458"/>
                      <a:pt x="5136" y="2395"/>
                      <a:pt x="5104" y="2364"/>
                    </a:cubicBezTo>
                    <a:cubicBezTo>
                      <a:pt x="5041" y="1544"/>
                      <a:pt x="4758" y="725"/>
                      <a:pt x="43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9"/>
              <p:cNvSpPr/>
              <p:nvPr/>
            </p:nvSpPr>
            <p:spPr>
              <a:xfrm>
                <a:off x="-54159150" y="3385575"/>
                <a:ext cx="37050" cy="19725"/>
              </a:xfrm>
              <a:custGeom>
                <a:rect b="b" l="l" r="r" t="t"/>
                <a:pathLst>
                  <a:path extrusionOk="0" h="789" w="1482">
                    <a:moveTo>
                      <a:pt x="1" y="1"/>
                    </a:moveTo>
                    <a:lnTo>
                      <a:pt x="1" y="789"/>
                    </a:lnTo>
                    <a:lnTo>
                      <a:pt x="1482" y="789"/>
                    </a:lnTo>
                    <a:lnTo>
                      <a:pt x="14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9"/>
              <p:cNvSpPr/>
              <p:nvPr/>
            </p:nvSpPr>
            <p:spPr>
              <a:xfrm>
                <a:off x="-54345025" y="3309975"/>
                <a:ext cx="167000" cy="207175"/>
              </a:xfrm>
              <a:custGeom>
                <a:rect b="b" l="l" r="r" t="t"/>
                <a:pathLst>
                  <a:path extrusionOk="0" h="8287" w="6680">
                    <a:moveTo>
                      <a:pt x="1797" y="2332"/>
                    </a:moveTo>
                    <a:cubicBezTo>
                      <a:pt x="1986" y="2332"/>
                      <a:pt x="2143" y="2489"/>
                      <a:pt x="2143" y="2678"/>
                    </a:cubicBezTo>
                    <a:cubicBezTo>
                      <a:pt x="2143" y="2867"/>
                      <a:pt x="1986" y="3025"/>
                      <a:pt x="1797" y="3025"/>
                    </a:cubicBezTo>
                    <a:cubicBezTo>
                      <a:pt x="1639" y="3025"/>
                      <a:pt x="1450" y="2867"/>
                      <a:pt x="1450" y="2678"/>
                    </a:cubicBezTo>
                    <a:cubicBezTo>
                      <a:pt x="1450" y="2489"/>
                      <a:pt x="1608" y="2332"/>
                      <a:pt x="1797" y="2332"/>
                    </a:cubicBezTo>
                    <a:close/>
                    <a:moveTo>
                      <a:pt x="4821" y="2332"/>
                    </a:moveTo>
                    <a:cubicBezTo>
                      <a:pt x="5042" y="2332"/>
                      <a:pt x="5199" y="2489"/>
                      <a:pt x="5199" y="2678"/>
                    </a:cubicBezTo>
                    <a:cubicBezTo>
                      <a:pt x="5199" y="2867"/>
                      <a:pt x="5042" y="3025"/>
                      <a:pt x="4821" y="3025"/>
                    </a:cubicBezTo>
                    <a:cubicBezTo>
                      <a:pt x="4632" y="3025"/>
                      <a:pt x="4474" y="2867"/>
                      <a:pt x="4474" y="2678"/>
                    </a:cubicBezTo>
                    <a:cubicBezTo>
                      <a:pt x="4474" y="2489"/>
                      <a:pt x="4632" y="2332"/>
                      <a:pt x="4821" y="2332"/>
                    </a:cubicBezTo>
                    <a:close/>
                    <a:moveTo>
                      <a:pt x="4392" y="4892"/>
                    </a:moveTo>
                    <a:cubicBezTo>
                      <a:pt x="4482" y="4892"/>
                      <a:pt x="4569" y="4931"/>
                      <a:pt x="4632" y="5010"/>
                    </a:cubicBezTo>
                    <a:cubicBezTo>
                      <a:pt x="4790" y="5136"/>
                      <a:pt x="4790" y="5356"/>
                      <a:pt x="4632" y="5514"/>
                    </a:cubicBezTo>
                    <a:cubicBezTo>
                      <a:pt x="4285" y="5860"/>
                      <a:pt x="3813" y="6049"/>
                      <a:pt x="3340" y="6049"/>
                    </a:cubicBezTo>
                    <a:cubicBezTo>
                      <a:pt x="2868" y="6049"/>
                      <a:pt x="2364" y="5860"/>
                      <a:pt x="2049" y="5514"/>
                    </a:cubicBezTo>
                    <a:cubicBezTo>
                      <a:pt x="1891" y="5356"/>
                      <a:pt x="1891" y="5136"/>
                      <a:pt x="2049" y="5010"/>
                    </a:cubicBezTo>
                    <a:cubicBezTo>
                      <a:pt x="2127" y="4931"/>
                      <a:pt x="2222" y="4892"/>
                      <a:pt x="2312" y="4892"/>
                    </a:cubicBezTo>
                    <a:cubicBezTo>
                      <a:pt x="2403" y="4892"/>
                      <a:pt x="2490" y="4931"/>
                      <a:pt x="2553" y="5010"/>
                    </a:cubicBezTo>
                    <a:cubicBezTo>
                      <a:pt x="2773" y="5230"/>
                      <a:pt x="3057" y="5341"/>
                      <a:pt x="3340" y="5341"/>
                    </a:cubicBezTo>
                    <a:cubicBezTo>
                      <a:pt x="3624" y="5341"/>
                      <a:pt x="3907" y="5230"/>
                      <a:pt x="4128" y="5010"/>
                    </a:cubicBezTo>
                    <a:cubicBezTo>
                      <a:pt x="4207" y="4931"/>
                      <a:pt x="4301" y="4892"/>
                      <a:pt x="4392" y="4892"/>
                    </a:cubicBezTo>
                    <a:close/>
                    <a:moveTo>
                      <a:pt x="3340" y="1"/>
                    </a:moveTo>
                    <a:cubicBezTo>
                      <a:pt x="2710" y="914"/>
                      <a:pt x="1324" y="1513"/>
                      <a:pt x="347" y="1513"/>
                    </a:cubicBezTo>
                    <a:lnTo>
                      <a:pt x="1" y="1513"/>
                    </a:lnTo>
                    <a:lnTo>
                      <a:pt x="1" y="4915"/>
                    </a:lnTo>
                    <a:cubicBezTo>
                      <a:pt x="1" y="6774"/>
                      <a:pt x="1482" y="8286"/>
                      <a:pt x="3340" y="8286"/>
                    </a:cubicBezTo>
                    <a:cubicBezTo>
                      <a:pt x="5199" y="8286"/>
                      <a:pt x="6680" y="6774"/>
                      <a:pt x="6680" y="4915"/>
                    </a:cubicBezTo>
                    <a:lnTo>
                      <a:pt x="6680" y="1513"/>
                    </a:lnTo>
                    <a:lnTo>
                      <a:pt x="6333" y="1513"/>
                    </a:lnTo>
                    <a:cubicBezTo>
                      <a:pt x="6307" y="1514"/>
                      <a:pt x="6281" y="1514"/>
                      <a:pt x="6254" y="1514"/>
                    </a:cubicBezTo>
                    <a:cubicBezTo>
                      <a:pt x="5228" y="1514"/>
                      <a:pt x="3955" y="922"/>
                      <a:pt x="33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9"/>
              <p:cNvSpPr/>
              <p:nvPr/>
            </p:nvSpPr>
            <p:spPr>
              <a:xfrm>
                <a:off x="-54401725" y="3424175"/>
                <a:ext cx="37825" cy="40975"/>
              </a:xfrm>
              <a:custGeom>
                <a:rect b="b" l="l" r="r" t="t"/>
                <a:pathLst>
                  <a:path extrusionOk="0" h="1639" w="1513">
                    <a:moveTo>
                      <a:pt x="0" y="1"/>
                    </a:moveTo>
                    <a:lnTo>
                      <a:pt x="0" y="914"/>
                    </a:lnTo>
                    <a:cubicBezTo>
                      <a:pt x="0" y="1292"/>
                      <a:pt x="315" y="1639"/>
                      <a:pt x="757" y="1639"/>
                    </a:cubicBezTo>
                    <a:cubicBezTo>
                      <a:pt x="1198" y="1639"/>
                      <a:pt x="1513" y="1324"/>
                      <a:pt x="1513" y="914"/>
                    </a:cubicBezTo>
                    <a:lnTo>
                      <a:pt x="15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9"/>
              <p:cNvSpPr/>
              <p:nvPr/>
            </p:nvSpPr>
            <p:spPr>
              <a:xfrm>
                <a:off x="-54159150" y="3424175"/>
                <a:ext cx="37050" cy="40975"/>
              </a:xfrm>
              <a:custGeom>
                <a:rect b="b" l="l" r="r" t="t"/>
                <a:pathLst>
                  <a:path extrusionOk="0" h="1639" w="1482">
                    <a:moveTo>
                      <a:pt x="1" y="1"/>
                    </a:moveTo>
                    <a:lnTo>
                      <a:pt x="1" y="914"/>
                    </a:lnTo>
                    <a:cubicBezTo>
                      <a:pt x="1" y="1292"/>
                      <a:pt x="316" y="1639"/>
                      <a:pt x="757" y="1639"/>
                    </a:cubicBezTo>
                    <a:cubicBezTo>
                      <a:pt x="1167" y="1639"/>
                      <a:pt x="1482" y="1324"/>
                      <a:pt x="1482" y="914"/>
                    </a:cubicBezTo>
                    <a:lnTo>
                      <a:pt x="14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1" name="Google Shape;711;p29"/>
            <p:cNvSpPr txBox="1"/>
            <p:nvPr/>
          </p:nvSpPr>
          <p:spPr>
            <a:xfrm>
              <a:off x="3075892" y="4067479"/>
              <a:ext cx="155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2" name="Google Shape;712;p29"/>
            <p:cNvSpPr txBox="1"/>
            <p:nvPr/>
          </p:nvSpPr>
          <p:spPr>
            <a:xfrm>
              <a:off x="3075892" y="3720629"/>
              <a:ext cx="155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3453518" y="2366088"/>
              <a:ext cx="777015" cy="776751"/>
            </a:xfrm>
            <a:custGeom>
              <a:rect b="b" l="l" r="r" t="t"/>
              <a:pathLst>
                <a:path extrusionOk="0" h="35339" w="35351">
                  <a:moveTo>
                    <a:pt x="3204" y="1"/>
                  </a:moveTo>
                  <a:cubicBezTo>
                    <a:pt x="1442" y="1"/>
                    <a:pt x="1" y="1429"/>
                    <a:pt x="1" y="3203"/>
                  </a:cubicBezTo>
                  <a:lnTo>
                    <a:pt x="1" y="32135"/>
                  </a:lnTo>
                  <a:cubicBezTo>
                    <a:pt x="1" y="33909"/>
                    <a:pt x="1442" y="35338"/>
                    <a:pt x="3204" y="35338"/>
                  </a:cubicBezTo>
                  <a:lnTo>
                    <a:pt x="32136" y="35338"/>
                  </a:lnTo>
                  <a:cubicBezTo>
                    <a:pt x="33910" y="35338"/>
                    <a:pt x="35351" y="33909"/>
                    <a:pt x="35351" y="32135"/>
                  </a:cubicBezTo>
                  <a:lnTo>
                    <a:pt x="35351" y="3203"/>
                  </a:lnTo>
                  <a:cubicBezTo>
                    <a:pt x="35351" y="1429"/>
                    <a:pt x="33910" y="1"/>
                    <a:pt x="32136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3506810" y="2419317"/>
              <a:ext cx="670432" cy="670292"/>
            </a:xfrm>
            <a:custGeom>
              <a:rect b="b" l="l" r="r" t="t"/>
              <a:pathLst>
                <a:path extrusionOk="0" h="35339" w="35351">
                  <a:moveTo>
                    <a:pt x="3204" y="1"/>
                  </a:moveTo>
                  <a:cubicBezTo>
                    <a:pt x="1442" y="1"/>
                    <a:pt x="1" y="1429"/>
                    <a:pt x="1" y="3203"/>
                  </a:cubicBezTo>
                  <a:lnTo>
                    <a:pt x="1" y="32135"/>
                  </a:lnTo>
                  <a:cubicBezTo>
                    <a:pt x="1" y="33909"/>
                    <a:pt x="1442" y="35338"/>
                    <a:pt x="3204" y="35338"/>
                  </a:cubicBezTo>
                  <a:lnTo>
                    <a:pt x="32136" y="35338"/>
                  </a:lnTo>
                  <a:cubicBezTo>
                    <a:pt x="33910" y="35338"/>
                    <a:pt x="35351" y="33909"/>
                    <a:pt x="35351" y="32135"/>
                  </a:cubicBezTo>
                  <a:lnTo>
                    <a:pt x="35351" y="3203"/>
                  </a:lnTo>
                  <a:cubicBezTo>
                    <a:pt x="35351" y="1429"/>
                    <a:pt x="33910" y="1"/>
                    <a:pt x="32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2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15" name="Google Shape;715;p29"/>
          <p:cNvGrpSpPr/>
          <p:nvPr/>
        </p:nvGrpSpPr>
        <p:grpSpPr>
          <a:xfrm>
            <a:off x="4415838" y="1396214"/>
            <a:ext cx="1766000" cy="3173365"/>
            <a:chOff x="4409488" y="1429014"/>
            <a:chExt cx="1766000" cy="3173365"/>
          </a:xfrm>
        </p:grpSpPr>
        <p:sp>
          <p:nvSpPr>
            <p:cNvPr id="716" name="Google Shape;716;p29"/>
            <p:cNvSpPr/>
            <p:nvPr/>
          </p:nvSpPr>
          <p:spPr>
            <a:xfrm>
              <a:off x="4409488" y="1889450"/>
              <a:ext cx="1766000" cy="1729700"/>
            </a:xfrm>
            <a:custGeom>
              <a:rect b="b" l="l" r="r" t="t"/>
              <a:pathLst>
                <a:path extrusionOk="0" h="69188" w="70640">
                  <a:moveTo>
                    <a:pt x="35314" y="1"/>
                  </a:moveTo>
                  <a:cubicBezTo>
                    <a:pt x="33409" y="1"/>
                    <a:pt x="31504" y="727"/>
                    <a:pt x="30052" y="2180"/>
                  </a:cubicBezTo>
                  <a:lnTo>
                    <a:pt x="2905" y="29338"/>
                  </a:lnTo>
                  <a:cubicBezTo>
                    <a:pt x="0" y="32243"/>
                    <a:pt x="0" y="36958"/>
                    <a:pt x="2905" y="39863"/>
                  </a:cubicBezTo>
                  <a:lnTo>
                    <a:pt x="30052" y="67009"/>
                  </a:lnTo>
                  <a:cubicBezTo>
                    <a:pt x="31504" y="68462"/>
                    <a:pt x="33409" y="69188"/>
                    <a:pt x="35314" y="69188"/>
                  </a:cubicBezTo>
                  <a:cubicBezTo>
                    <a:pt x="37219" y="69188"/>
                    <a:pt x="39124" y="68462"/>
                    <a:pt x="40577" y="67009"/>
                  </a:cubicBezTo>
                  <a:lnTo>
                    <a:pt x="67735" y="39863"/>
                  </a:lnTo>
                  <a:cubicBezTo>
                    <a:pt x="70640" y="36958"/>
                    <a:pt x="70640" y="32243"/>
                    <a:pt x="67735" y="29338"/>
                  </a:cubicBezTo>
                  <a:lnTo>
                    <a:pt x="40577" y="2180"/>
                  </a:lnTo>
                  <a:cubicBezTo>
                    <a:pt x="39124" y="727"/>
                    <a:pt x="37219" y="1"/>
                    <a:pt x="3531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7" name="Google Shape;717;p29"/>
            <p:cNvGrpSpPr/>
            <p:nvPr/>
          </p:nvGrpSpPr>
          <p:grpSpPr>
            <a:xfrm>
              <a:off x="5112867" y="1429014"/>
              <a:ext cx="358971" cy="358971"/>
              <a:chOff x="-57173375" y="3198925"/>
              <a:chExt cx="319000" cy="319000"/>
            </a:xfrm>
          </p:grpSpPr>
          <p:sp>
            <p:nvSpPr>
              <p:cNvPr id="718" name="Google Shape;718;p29"/>
              <p:cNvSpPr/>
              <p:nvPr/>
            </p:nvSpPr>
            <p:spPr>
              <a:xfrm>
                <a:off x="-57120600" y="3237525"/>
                <a:ext cx="204800" cy="92825"/>
              </a:xfrm>
              <a:custGeom>
                <a:rect b="b" l="l" r="r" t="t"/>
                <a:pathLst>
                  <a:path extrusionOk="0" h="3713" w="8192">
                    <a:moveTo>
                      <a:pt x="4096" y="0"/>
                    </a:moveTo>
                    <a:cubicBezTo>
                      <a:pt x="1954" y="0"/>
                      <a:pt x="189" y="1607"/>
                      <a:pt x="0" y="3686"/>
                    </a:cubicBezTo>
                    <a:cubicBezTo>
                      <a:pt x="81" y="3690"/>
                      <a:pt x="163" y="3692"/>
                      <a:pt x="245" y="3692"/>
                    </a:cubicBezTo>
                    <a:cubicBezTo>
                      <a:pt x="868" y="3692"/>
                      <a:pt x="1523" y="3579"/>
                      <a:pt x="2080" y="3245"/>
                    </a:cubicBezTo>
                    <a:cubicBezTo>
                      <a:pt x="2111" y="3182"/>
                      <a:pt x="2174" y="3056"/>
                      <a:pt x="2206" y="2993"/>
                    </a:cubicBezTo>
                    <a:cubicBezTo>
                      <a:pt x="2017" y="2615"/>
                      <a:pt x="1954" y="2237"/>
                      <a:pt x="2206" y="1890"/>
                    </a:cubicBezTo>
                    <a:cubicBezTo>
                      <a:pt x="2395" y="1512"/>
                      <a:pt x="2741" y="1323"/>
                      <a:pt x="3151" y="1323"/>
                    </a:cubicBezTo>
                    <a:cubicBezTo>
                      <a:pt x="3340" y="977"/>
                      <a:pt x="3686" y="725"/>
                      <a:pt x="4096" y="725"/>
                    </a:cubicBezTo>
                    <a:cubicBezTo>
                      <a:pt x="4474" y="725"/>
                      <a:pt x="4884" y="977"/>
                      <a:pt x="5041" y="1323"/>
                    </a:cubicBezTo>
                    <a:cubicBezTo>
                      <a:pt x="5419" y="1323"/>
                      <a:pt x="5829" y="1512"/>
                      <a:pt x="6018" y="1890"/>
                    </a:cubicBezTo>
                    <a:cubicBezTo>
                      <a:pt x="6207" y="2237"/>
                      <a:pt x="6207" y="2678"/>
                      <a:pt x="6018" y="2993"/>
                    </a:cubicBezTo>
                    <a:cubicBezTo>
                      <a:pt x="6049" y="3056"/>
                      <a:pt x="6112" y="3182"/>
                      <a:pt x="6144" y="3245"/>
                    </a:cubicBezTo>
                    <a:cubicBezTo>
                      <a:pt x="6654" y="3551"/>
                      <a:pt x="7206" y="3713"/>
                      <a:pt x="7783" y="3713"/>
                    </a:cubicBezTo>
                    <a:cubicBezTo>
                      <a:pt x="7918" y="3713"/>
                      <a:pt x="8054" y="3704"/>
                      <a:pt x="8192" y="3686"/>
                    </a:cubicBezTo>
                    <a:cubicBezTo>
                      <a:pt x="8003" y="1607"/>
                      <a:pt x="6207" y="0"/>
                      <a:pt x="40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9"/>
              <p:cNvSpPr/>
              <p:nvPr/>
            </p:nvSpPr>
            <p:spPr>
              <a:xfrm>
                <a:off x="-57053650" y="3273750"/>
                <a:ext cx="70100" cy="74850"/>
              </a:xfrm>
              <a:custGeom>
                <a:rect b="b" l="l" r="r" t="t"/>
                <a:pathLst>
                  <a:path extrusionOk="0" h="2994" w="2804">
                    <a:moveTo>
                      <a:pt x="1418" y="1166"/>
                    </a:moveTo>
                    <a:cubicBezTo>
                      <a:pt x="1607" y="1166"/>
                      <a:pt x="1765" y="1323"/>
                      <a:pt x="1765" y="1544"/>
                    </a:cubicBezTo>
                    <a:cubicBezTo>
                      <a:pt x="1765" y="1733"/>
                      <a:pt x="1638" y="1891"/>
                      <a:pt x="1418" y="1891"/>
                    </a:cubicBezTo>
                    <a:cubicBezTo>
                      <a:pt x="1229" y="1891"/>
                      <a:pt x="1071" y="1733"/>
                      <a:pt x="1071" y="1544"/>
                    </a:cubicBezTo>
                    <a:cubicBezTo>
                      <a:pt x="1071" y="1323"/>
                      <a:pt x="1229" y="1166"/>
                      <a:pt x="1418" y="1166"/>
                    </a:cubicBezTo>
                    <a:close/>
                    <a:moveTo>
                      <a:pt x="1418" y="0"/>
                    </a:moveTo>
                    <a:cubicBezTo>
                      <a:pt x="1260" y="0"/>
                      <a:pt x="1103" y="126"/>
                      <a:pt x="1071" y="315"/>
                    </a:cubicBezTo>
                    <a:cubicBezTo>
                      <a:pt x="1019" y="497"/>
                      <a:pt x="860" y="615"/>
                      <a:pt x="664" y="615"/>
                    </a:cubicBezTo>
                    <a:cubicBezTo>
                      <a:pt x="623" y="615"/>
                      <a:pt x="580" y="610"/>
                      <a:pt x="536" y="599"/>
                    </a:cubicBezTo>
                    <a:cubicBezTo>
                      <a:pt x="492" y="573"/>
                      <a:pt x="447" y="561"/>
                      <a:pt x="402" y="561"/>
                    </a:cubicBezTo>
                    <a:cubicBezTo>
                      <a:pt x="284" y="561"/>
                      <a:pt x="172" y="642"/>
                      <a:pt x="126" y="756"/>
                    </a:cubicBezTo>
                    <a:cubicBezTo>
                      <a:pt x="32" y="914"/>
                      <a:pt x="63" y="1103"/>
                      <a:pt x="189" y="1197"/>
                    </a:cubicBezTo>
                    <a:cubicBezTo>
                      <a:pt x="347" y="1387"/>
                      <a:pt x="347" y="1639"/>
                      <a:pt x="189" y="1765"/>
                    </a:cubicBezTo>
                    <a:cubicBezTo>
                      <a:pt x="32" y="1891"/>
                      <a:pt x="0" y="2080"/>
                      <a:pt x="126" y="2237"/>
                    </a:cubicBezTo>
                    <a:cubicBezTo>
                      <a:pt x="175" y="2359"/>
                      <a:pt x="300" y="2406"/>
                      <a:pt x="427" y="2406"/>
                    </a:cubicBezTo>
                    <a:cubicBezTo>
                      <a:pt x="463" y="2406"/>
                      <a:pt x="500" y="2402"/>
                      <a:pt x="536" y="2395"/>
                    </a:cubicBezTo>
                    <a:cubicBezTo>
                      <a:pt x="580" y="2382"/>
                      <a:pt x="624" y="2376"/>
                      <a:pt x="667" y="2376"/>
                    </a:cubicBezTo>
                    <a:cubicBezTo>
                      <a:pt x="840" y="2376"/>
                      <a:pt x="996" y="2477"/>
                      <a:pt x="1071" y="2678"/>
                    </a:cubicBezTo>
                    <a:cubicBezTo>
                      <a:pt x="1103" y="2867"/>
                      <a:pt x="1260" y="2993"/>
                      <a:pt x="1418" y="2993"/>
                    </a:cubicBezTo>
                    <a:cubicBezTo>
                      <a:pt x="1575" y="2993"/>
                      <a:pt x="1733" y="2867"/>
                      <a:pt x="1765" y="2678"/>
                    </a:cubicBezTo>
                    <a:cubicBezTo>
                      <a:pt x="1789" y="2483"/>
                      <a:pt x="1946" y="2363"/>
                      <a:pt x="2118" y="2363"/>
                    </a:cubicBezTo>
                    <a:cubicBezTo>
                      <a:pt x="2168" y="2363"/>
                      <a:pt x="2219" y="2373"/>
                      <a:pt x="2269" y="2395"/>
                    </a:cubicBezTo>
                    <a:cubicBezTo>
                      <a:pt x="2309" y="2411"/>
                      <a:pt x="2354" y="2419"/>
                      <a:pt x="2399" y="2419"/>
                    </a:cubicBezTo>
                    <a:cubicBezTo>
                      <a:pt x="2530" y="2419"/>
                      <a:pt x="2663" y="2354"/>
                      <a:pt x="2710" y="2237"/>
                    </a:cubicBezTo>
                    <a:cubicBezTo>
                      <a:pt x="2804" y="2080"/>
                      <a:pt x="2741" y="1891"/>
                      <a:pt x="2647" y="1765"/>
                    </a:cubicBezTo>
                    <a:cubicBezTo>
                      <a:pt x="2489" y="1607"/>
                      <a:pt x="2489" y="1323"/>
                      <a:pt x="2647" y="1197"/>
                    </a:cubicBezTo>
                    <a:cubicBezTo>
                      <a:pt x="2804" y="1103"/>
                      <a:pt x="2804" y="914"/>
                      <a:pt x="2710" y="756"/>
                    </a:cubicBezTo>
                    <a:cubicBezTo>
                      <a:pt x="2663" y="640"/>
                      <a:pt x="2530" y="575"/>
                      <a:pt x="2399" y="575"/>
                    </a:cubicBezTo>
                    <a:cubicBezTo>
                      <a:pt x="2354" y="575"/>
                      <a:pt x="2309" y="583"/>
                      <a:pt x="2269" y="599"/>
                    </a:cubicBezTo>
                    <a:cubicBezTo>
                      <a:pt x="2235" y="609"/>
                      <a:pt x="2202" y="613"/>
                      <a:pt x="2170" y="613"/>
                    </a:cubicBezTo>
                    <a:cubicBezTo>
                      <a:pt x="1992" y="613"/>
                      <a:pt x="1845" y="475"/>
                      <a:pt x="1765" y="315"/>
                    </a:cubicBezTo>
                    <a:cubicBezTo>
                      <a:pt x="1733" y="126"/>
                      <a:pt x="1575" y="0"/>
                      <a:pt x="14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29"/>
              <p:cNvSpPr/>
              <p:nvPr/>
            </p:nvSpPr>
            <p:spPr>
              <a:xfrm>
                <a:off x="-57058375" y="3198925"/>
                <a:ext cx="82700" cy="26800"/>
              </a:xfrm>
              <a:custGeom>
                <a:rect b="b" l="l" r="r" t="t"/>
                <a:pathLst>
                  <a:path extrusionOk="0" h="1072" w="3308">
                    <a:moveTo>
                      <a:pt x="1638" y="0"/>
                    </a:moveTo>
                    <a:cubicBezTo>
                      <a:pt x="882" y="0"/>
                      <a:pt x="252" y="441"/>
                      <a:pt x="0" y="1071"/>
                    </a:cubicBezTo>
                    <a:cubicBezTo>
                      <a:pt x="504" y="851"/>
                      <a:pt x="1040" y="756"/>
                      <a:pt x="1638" y="756"/>
                    </a:cubicBezTo>
                    <a:cubicBezTo>
                      <a:pt x="2206" y="756"/>
                      <a:pt x="2773" y="851"/>
                      <a:pt x="3308" y="1071"/>
                    </a:cubicBezTo>
                    <a:cubicBezTo>
                      <a:pt x="2993" y="441"/>
                      <a:pt x="2363" y="0"/>
                      <a:pt x="16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29"/>
              <p:cNvSpPr/>
              <p:nvPr/>
            </p:nvSpPr>
            <p:spPr>
              <a:xfrm>
                <a:off x="-57173375" y="3338325"/>
                <a:ext cx="319000" cy="179600"/>
              </a:xfrm>
              <a:custGeom>
                <a:rect b="b" l="l" r="r" t="t"/>
                <a:pathLst>
                  <a:path extrusionOk="0" h="7184" w="12760">
                    <a:moveTo>
                      <a:pt x="4695" y="1198"/>
                    </a:moveTo>
                    <a:cubicBezTo>
                      <a:pt x="4915" y="1198"/>
                      <a:pt x="5073" y="1355"/>
                      <a:pt x="5073" y="1544"/>
                    </a:cubicBezTo>
                    <a:cubicBezTo>
                      <a:pt x="5073" y="1733"/>
                      <a:pt x="4915" y="1891"/>
                      <a:pt x="4695" y="1891"/>
                    </a:cubicBezTo>
                    <a:cubicBezTo>
                      <a:pt x="4506" y="1891"/>
                      <a:pt x="4348" y="1733"/>
                      <a:pt x="4348" y="1544"/>
                    </a:cubicBezTo>
                    <a:cubicBezTo>
                      <a:pt x="4348" y="1355"/>
                      <a:pt x="4506" y="1198"/>
                      <a:pt x="4695" y="1198"/>
                    </a:cubicBezTo>
                    <a:close/>
                    <a:moveTo>
                      <a:pt x="7688" y="1198"/>
                    </a:moveTo>
                    <a:cubicBezTo>
                      <a:pt x="7908" y="1198"/>
                      <a:pt x="8066" y="1355"/>
                      <a:pt x="8066" y="1544"/>
                    </a:cubicBezTo>
                    <a:cubicBezTo>
                      <a:pt x="8066" y="1733"/>
                      <a:pt x="7940" y="1891"/>
                      <a:pt x="7688" y="1891"/>
                    </a:cubicBezTo>
                    <a:cubicBezTo>
                      <a:pt x="7499" y="1891"/>
                      <a:pt x="7341" y="1733"/>
                      <a:pt x="7341" y="1544"/>
                    </a:cubicBezTo>
                    <a:cubicBezTo>
                      <a:pt x="7341" y="1355"/>
                      <a:pt x="7499" y="1198"/>
                      <a:pt x="7688" y="1198"/>
                    </a:cubicBezTo>
                    <a:close/>
                    <a:moveTo>
                      <a:pt x="946" y="2805"/>
                    </a:moveTo>
                    <a:cubicBezTo>
                      <a:pt x="1198" y="3151"/>
                      <a:pt x="1639" y="3403"/>
                      <a:pt x="2111" y="3403"/>
                    </a:cubicBezTo>
                    <a:cubicBezTo>
                      <a:pt x="2111" y="3844"/>
                      <a:pt x="1765" y="4128"/>
                      <a:pt x="1355" y="4128"/>
                    </a:cubicBezTo>
                    <a:cubicBezTo>
                      <a:pt x="977" y="4128"/>
                      <a:pt x="631" y="3781"/>
                      <a:pt x="631" y="3403"/>
                    </a:cubicBezTo>
                    <a:cubicBezTo>
                      <a:pt x="631" y="3151"/>
                      <a:pt x="725" y="2931"/>
                      <a:pt x="946" y="2805"/>
                    </a:cubicBezTo>
                    <a:close/>
                    <a:moveTo>
                      <a:pt x="11531" y="2805"/>
                    </a:moveTo>
                    <a:cubicBezTo>
                      <a:pt x="11720" y="2931"/>
                      <a:pt x="11846" y="3151"/>
                      <a:pt x="11846" y="3403"/>
                    </a:cubicBezTo>
                    <a:cubicBezTo>
                      <a:pt x="11846" y="3844"/>
                      <a:pt x="11531" y="4128"/>
                      <a:pt x="11090" y="4128"/>
                    </a:cubicBezTo>
                    <a:cubicBezTo>
                      <a:pt x="10681" y="4128"/>
                      <a:pt x="10334" y="3781"/>
                      <a:pt x="10334" y="3403"/>
                    </a:cubicBezTo>
                    <a:cubicBezTo>
                      <a:pt x="10807" y="3403"/>
                      <a:pt x="11248" y="3151"/>
                      <a:pt x="11531" y="2805"/>
                    </a:cubicBezTo>
                    <a:close/>
                    <a:moveTo>
                      <a:pt x="7302" y="3718"/>
                    </a:moveTo>
                    <a:cubicBezTo>
                      <a:pt x="7396" y="3718"/>
                      <a:pt x="7483" y="3750"/>
                      <a:pt x="7530" y="3813"/>
                    </a:cubicBezTo>
                    <a:cubicBezTo>
                      <a:pt x="7688" y="3939"/>
                      <a:pt x="7688" y="4191"/>
                      <a:pt x="7530" y="4348"/>
                    </a:cubicBezTo>
                    <a:cubicBezTo>
                      <a:pt x="7184" y="4695"/>
                      <a:pt x="6711" y="4884"/>
                      <a:pt x="6238" y="4884"/>
                    </a:cubicBezTo>
                    <a:cubicBezTo>
                      <a:pt x="5766" y="4884"/>
                      <a:pt x="5262" y="4695"/>
                      <a:pt x="4947" y="4348"/>
                    </a:cubicBezTo>
                    <a:cubicBezTo>
                      <a:pt x="4789" y="4191"/>
                      <a:pt x="4789" y="3939"/>
                      <a:pt x="4947" y="3813"/>
                    </a:cubicBezTo>
                    <a:cubicBezTo>
                      <a:pt x="5026" y="3750"/>
                      <a:pt x="5120" y="3718"/>
                      <a:pt x="5211" y="3718"/>
                    </a:cubicBezTo>
                    <a:cubicBezTo>
                      <a:pt x="5301" y="3718"/>
                      <a:pt x="5388" y="3750"/>
                      <a:pt x="5451" y="3813"/>
                    </a:cubicBezTo>
                    <a:cubicBezTo>
                      <a:pt x="5671" y="4033"/>
                      <a:pt x="5955" y="4144"/>
                      <a:pt x="6238" y="4144"/>
                    </a:cubicBezTo>
                    <a:cubicBezTo>
                      <a:pt x="6522" y="4144"/>
                      <a:pt x="6806" y="4033"/>
                      <a:pt x="7026" y="3813"/>
                    </a:cubicBezTo>
                    <a:cubicBezTo>
                      <a:pt x="7105" y="3750"/>
                      <a:pt x="7207" y="3718"/>
                      <a:pt x="7302" y="3718"/>
                    </a:cubicBezTo>
                    <a:close/>
                    <a:moveTo>
                      <a:pt x="4317" y="1"/>
                    </a:moveTo>
                    <a:cubicBezTo>
                      <a:pt x="3781" y="284"/>
                      <a:pt x="3119" y="410"/>
                      <a:pt x="2552" y="410"/>
                    </a:cubicBezTo>
                    <a:cubicBezTo>
                      <a:pt x="2426" y="410"/>
                      <a:pt x="2300" y="410"/>
                      <a:pt x="2206" y="379"/>
                    </a:cubicBezTo>
                    <a:lnTo>
                      <a:pt x="2206" y="410"/>
                    </a:lnTo>
                    <a:cubicBezTo>
                      <a:pt x="1355" y="410"/>
                      <a:pt x="694" y="1072"/>
                      <a:pt x="694" y="1891"/>
                    </a:cubicBezTo>
                    <a:cubicBezTo>
                      <a:pt x="694" y="1985"/>
                      <a:pt x="694" y="2017"/>
                      <a:pt x="725" y="2112"/>
                    </a:cubicBezTo>
                    <a:cubicBezTo>
                      <a:pt x="253" y="2364"/>
                      <a:pt x="0" y="2836"/>
                      <a:pt x="0" y="3403"/>
                    </a:cubicBezTo>
                    <a:cubicBezTo>
                      <a:pt x="0" y="4222"/>
                      <a:pt x="662" y="4884"/>
                      <a:pt x="1481" y="4884"/>
                    </a:cubicBezTo>
                    <a:cubicBezTo>
                      <a:pt x="1891" y="4884"/>
                      <a:pt x="2237" y="4726"/>
                      <a:pt x="2521" y="4506"/>
                    </a:cubicBezTo>
                    <a:cubicBezTo>
                      <a:pt x="3088" y="6050"/>
                      <a:pt x="4632" y="7184"/>
                      <a:pt x="6364" y="7184"/>
                    </a:cubicBezTo>
                    <a:cubicBezTo>
                      <a:pt x="8097" y="7184"/>
                      <a:pt x="9641" y="6050"/>
                      <a:pt x="10240" y="4506"/>
                    </a:cubicBezTo>
                    <a:cubicBezTo>
                      <a:pt x="10492" y="4726"/>
                      <a:pt x="10870" y="4884"/>
                      <a:pt x="11248" y="4884"/>
                    </a:cubicBezTo>
                    <a:cubicBezTo>
                      <a:pt x="12067" y="4884"/>
                      <a:pt x="12760" y="4222"/>
                      <a:pt x="12760" y="3403"/>
                    </a:cubicBezTo>
                    <a:cubicBezTo>
                      <a:pt x="12571" y="2836"/>
                      <a:pt x="12256" y="2364"/>
                      <a:pt x="11846" y="2112"/>
                    </a:cubicBezTo>
                    <a:lnTo>
                      <a:pt x="11846" y="1891"/>
                    </a:lnTo>
                    <a:cubicBezTo>
                      <a:pt x="11846" y="1072"/>
                      <a:pt x="11153" y="410"/>
                      <a:pt x="10334" y="410"/>
                    </a:cubicBezTo>
                    <a:lnTo>
                      <a:pt x="10334" y="379"/>
                    </a:lnTo>
                    <a:cubicBezTo>
                      <a:pt x="10208" y="379"/>
                      <a:pt x="10114" y="410"/>
                      <a:pt x="9988" y="410"/>
                    </a:cubicBezTo>
                    <a:cubicBezTo>
                      <a:pt x="9357" y="410"/>
                      <a:pt x="8727" y="253"/>
                      <a:pt x="8160" y="1"/>
                    </a:cubicBezTo>
                    <a:lnTo>
                      <a:pt x="8160" y="32"/>
                    </a:lnTo>
                    <a:cubicBezTo>
                      <a:pt x="7971" y="410"/>
                      <a:pt x="7593" y="599"/>
                      <a:pt x="7184" y="599"/>
                    </a:cubicBezTo>
                    <a:cubicBezTo>
                      <a:pt x="6995" y="946"/>
                      <a:pt x="6648" y="1198"/>
                      <a:pt x="6238" y="1198"/>
                    </a:cubicBezTo>
                    <a:cubicBezTo>
                      <a:pt x="5860" y="1198"/>
                      <a:pt x="5451" y="946"/>
                      <a:pt x="5293" y="599"/>
                    </a:cubicBezTo>
                    <a:cubicBezTo>
                      <a:pt x="4852" y="599"/>
                      <a:pt x="4506" y="410"/>
                      <a:pt x="4317" y="32"/>
                    </a:cubicBezTo>
                    <a:lnTo>
                      <a:pt x="431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22" name="Google Shape;722;p29"/>
            <p:cNvSpPr txBox="1"/>
            <p:nvPr/>
          </p:nvSpPr>
          <p:spPr>
            <a:xfrm>
              <a:off x="4516855" y="4067479"/>
              <a:ext cx="155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 Mars is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3" name="Google Shape;723;p29"/>
            <p:cNvSpPr txBox="1"/>
            <p:nvPr/>
          </p:nvSpPr>
          <p:spPr>
            <a:xfrm>
              <a:off x="4516855" y="3720629"/>
              <a:ext cx="155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4913518" y="2366088"/>
              <a:ext cx="777015" cy="776751"/>
            </a:xfrm>
            <a:custGeom>
              <a:rect b="b" l="l" r="r" t="t"/>
              <a:pathLst>
                <a:path extrusionOk="0" h="35339" w="35351">
                  <a:moveTo>
                    <a:pt x="3204" y="1"/>
                  </a:moveTo>
                  <a:cubicBezTo>
                    <a:pt x="1442" y="1"/>
                    <a:pt x="1" y="1429"/>
                    <a:pt x="1" y="3203"/>
                  </a:cubicBezTo>
                  <a:lnTo>
                    <a:pt x="1" y="32135"/>
                  </a:lnTo>
                  <a:cubicBezTo>
                    <a:pt x="1" y="33909"/>
                    <a:pt x="1442" y="35338"/>
                    <a:pt x="3204" y="35338"/>
                  </a:cubicBezTo>
                  <a:lnTo>
                    <a:pt x="32136" y="35338"/>
                  </a:lnTo>
                  <a:cubicBezTo>
                    <a:pt x="33910" y="35338"/>
                    <a:pt x="35351" y="33909"/>
                    <a:pt x="35351" y="32135"/>
                  </a:cubicBezTo>
                  <a:lnTo>
                    <a:pt x="35351" y="3203"/>
                  </a:lnTo>
                  <a:cubicBezTo>
                    <a:pt x="35351" y="1429"/>
                    <a:pt x="33910" y="1"/>
                    <a:pt x="3213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4966810" y="2419317"/>
              <a:ext cx="670432" cy="670292"/>
            </a:xfrm>
            <a:custGeom>
              <a:rect b="b" l="l" r="r" t="t"/>
              <a:pathLst>
                <a:path extrusionOk="0" h="35339" w="35351">
                  <a:moveTo>
                    <a:pt x="3204" y="1"/>
                  </a:moveTo>
                  <a:cubicBezTo>
                    <a:pt x="1442" y="1"/>
                    <a:pt x="1" y="1429"/>
                    <a:pt x="1" y="3203"/>
                  </a:cubicBezTo>
                  <a:lnTo>
                    <a:pt x="1" y="32135"/>
                  </a:lnTo>
                  <a:cubicBezTo>
                    <a:pt x="1" y="33909"/>
                    <a:pt x="1442" y="35338"/>
                    <a:pt x="3204" y="35338"/>
                  </a:cubicBezTo>
                  <a:lnTo>
                    <a:pt x="32136" y="35338"/>
                  </a:lnTo>
                  <a:cubicBezTo>
                    <a:pt x="33910" y="35338"/>
                    <a:pt x="35351" y="33909"/>
                    <a:pt x="35351" y="32135"/>
                  </a:cubicBezTo>
                  <a:lnTo>
                    <a:pt x="35351" y="3203"/>
                  </a:lnTo>
                  <a:cubicBezTo>
                    <a:pt x="35351" y="1429"/>
                    <a:pt x="33910" y="1"/>
                    <a:pt x="32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2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6" name="Google Shape;726;p29"/>
          <p:cNvGrpSpPr/>
          <p:nvPr/>
        </p:nvGrpSpPr>
        <p:grpSpPr>
          <a:xfrm>
            <a:off x="5869488" y="1419226"/>
            <a:ext cx="1766000" cy="3150353"/>
            <a:chOff x="5869488" y="1452026"/>
            <a:chExt cx="1766000" cy="3150353"/>
          </a:xfrm>
        </p:grpSpPr>
        <p:sp>
          <p:nvSpPr>
            <p:cNvPr id="727" name="Google Shape;727;p29"/>
            <p:cNvSpPr/>
            <p:nvPr/>
          </p:nvSpPr>
          <p:spPr>
            <a:xfrm>
              <a:off x="5869488" y="1889450"/>
              <a:ext cx="1766000" cy="1729700"/>
            </a:xfrm>
            <a:custGeom>
              <a:rect b="b" l="l" r="r" t="t"/>
              <a:pathLst>
                <a:path extrusionOk="0" h="69188" w="70640">
                  <a:moveTo>
                    <a:pt x="35320" y="1"/>
                  </a:moveTo>
                  <a:cubicBezTo>
                    <a:pt x="33418" y="1"/>
                    <a:pt x="31516" y="727"/>
                    <a:pt x="30064" y="2180"/>
                  </a:cubicBezTo>
                  <a:lnTo>
                    <a:pt x="2905" y="29338"/>
                  </a:lnTo>
                  <a:cubicBezTo>
                    <a:pt x="0" y="32243"/>
                    <a:pt x="0" y="36958"/>
                    <a:pt x="2905" y="39863"/>
                  </a:cubicBezTo>
                  <a:lnTo>
                    <a:pt x="30064" y="67009"/>
                  </a:lnTo>
                  <a:cubicBezTo>
                    <a:pt x="31516" y="68462"/>
                    <a:pt x="33418" y="69188"/>
                    <a:pt x="35320" y="69188"/>
                  </a:cubicBezTo>
                  <a:cubicBezTo>
                    <a:pt x="37222" y="69188"/>
                    <a:pt x="39124" y="68462"/>
                    <a:pt x="40577" y="67009"/>
                  </a:cubicBezTo>
                  <a:lnTo>
                    <a:pt x="67735" y="39863"/>
                  </a:lnTo>
                  <a:cubicBezTo>
                    <a:pt x="70640" y="36958"/>
                    <a:pt x="70640" y="32243"/>
                    <a:pt x="67735" y="29338"/>
                  </a:cubicBezTo>
                  <a:lnTo>
                    <a:pt x="40577" y="2180"/>
                  </a:lnTo>
                  <a:cubicBezTo>
                    <a:pt x="39124" y="727"/>
                    <a:pt x="37222" y="1"/>
                    <a:pt x="3532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8" name="Google Shape;728;p29"/>
            <p:cNvGrpSpPr/>
            <p:nvPr/>
          </p:nvGrpSpPr>
          <p:grpSpPr>
            <a:xfrm>
              <a:off x="6574921" y="1452026"/>
              <a:ext cx="358999" cy="335958"/>
              <a:chOff x="-56394425" y="3600600"/>
              <a:chExt cx="319025" cy="298550"/>
            </a:xfrm>
          </p:grpSpPr>
          <p:sp>
            <p:nvSpPr>
              <p:cNvPr id="729" name="Google Shape;729;p29"/>
              <p:cNvSpPr/>
              <p:nvPr/>
            </p:nvSpPr>
            <p:spPr>
              <a:xfrm>
                <a:off x="-56272325" y="3861300"/>
                <a:ext cx="74825" cy="37850"/>
              </a:xfrm>
              <a:custGeom>
                <a:rect b="b" l="l" r="r" t="t"/>
                <a:pathLst>
                  <a:path extrusionOk="0" h="1514" w="2993">
                    <a:moveTo>
                      <a:pt x="1512" y="1"/>
                    </a:moveTo>
                    <a:cubicBezTo>
                      <a:pt x="851" y="1"/>
                      <a:pt x="284" y="442"/>
                      <a:pt x="95" y="1041"/>
                    </a:cubicBezTo>
                    <a:cubicBezTo>
                      <a:pt x="0" y="1261"/>
                      <a:pt x="221" y="1513"/>
                      <a:pt x="441" y="1513"/>
                    </a:cubicBezTo>
                    <a:lnTo>
                      <a:pt x="2584" y="1513"/>
                    </a:lnTo>
                    <a:cubicBezTo>
                      <a:pt x="2804" y="1513"/>
                      <a:pt x="2993" y="1261"/>
                      <a:pt x="2930" y="1041"/>
                    </a:cubicBezTo>
                    <a:cubicBezTo>
                      <a:pt x="2741" y="442"/>
                      <a:pt x="2174" y="1"/>
                      <a:pt x="15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9"/>
              <p:cNvSpPr/>
              <p:nvPr/>
            </p:nvSpPr>
            <p:spPr>
              <a:xfrm>
                <a:off x="-56297550" y="3600600"/>
                <a:ext cx="126050" cy="71700"/>
              </a:xfrm>
              <a:custGeom>
                <a:rect b="b" l="l" r="r" t="t"/>
                <a:pathLst>
                  <a:path extrusionOk="0" h="2868" w="5042">
                    <a:moveTo>
                      <a:pt x="2521" y="1"/>
                    </a:moveTo>
                    <a:cubicBezTo>
                      <a:pt x="1576" y="1"/>
                      <a:pt x="694" y="316"/>
                      <a:pt x="1" y="851"/>
                    </a:cubicBezTo>
                    <a:lnTo>
                      <a:pt x="2521" y="2868"/>
                    </a:lnTo>
                    <a:lnTo>
                      <a:pt x="5042" y="851"/>
                    </a:lnTo>
                    <a:cubicBezTo>
                      <a:pt x="4317" y="316"/>
                      <a:pt x="3467" y="1"/>
                      <a:pt x="25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9"/>
              <p:cNvSpPr/>
              <p:nvPr/>
            </p:nvSpPr>
            <p:spPr>
              <a:xfrm>
                <a:off x="-56394425" y="3635275"/>
                <a:ext cx="319025" cy="233925"/>
              </a:xfrm>
              <a:custGeom>
                <a:rect b="b" l="l" r="r" t="t"/>
                <a:pathLst>
                  <a:path extrusionOk="0" h="9357" w="12761">
                    <a:moveTo>
                      <a:pt x="4884" y="3844"/>
                    </a:moveTo>
                    <a:cubicBezTo>
                      <a:pt x="5105" y="3844"/>
                      <a:pt x="5262" y="4001"/>
                      <a:pt x="5262" y="4190"/>
                    </a:cubicBezTo>
                    <a:cubicBezTo>
                      <a:pt x="5262" y="4411"/>
                      <a:pt x="5105" y="4537"/>
                      <a:pt x="4884" y="4537"/>
                    </a:cubicBezTo>
                    <a:cubicBezTo>
                      <a:pt x="4859" y="4545"/>
                      <a:pt x="4835" y="4549"/>
                      <a:pt x="4811" y="4549"/>
                    </a:cubicBezTo>
                    <a:cubicBezTo>
                      <a:pt x="4656" y="4549"/>
                      <a:pt x="4538" y="4381"/>
                      <a:pt x="4538" y="4190"/>
                    </a:cubicBezTo>
                    <a:cubicBezTo>
                      <a:pt x="4538" y="4001"/>
                      <a:pt x="4695" y="3844"/>
                      <a:pt x="4884" y="3844"/>
                    </a:cubicBezTo>
                    <a:close/>
                    <a:moveTo>
                      <a:pt x="7877" y="3875"/>
                    </a:moveTo>
                    <a:cubicBezTo>
                      <a:pt x="8098" y="3875"/>
                      <a:pt x="8255" y="4033"/>
                      <a:pt x="8255" y="4253"/>
                    </a:cubicBezTo>
                    <a:cubicBezTo>
                      <a:pt x="8287" y="4411"/>
                      <a:pt x="8098" y="4600"/>
                      <a:pt x="7877" y="4600"/>
                    </a:cubicBezTo>
                    <a:cubicBezTo>
                      <a:pt x="7688" y="4600"/>
                      <a:pt x="7531" y="4442"/>
                      <a:pt x="7531" y="4253"/>
                    </a:cubicBezTo>
                    <a:cubicBezTo>
                      <a:pt x="7531" y="4033"/>
                      <a:pt x="7688" y="3875"/>
                      <a:pt x="7877" y="3875"/>
                    </a:cubicBezTo>
                    <a:close/>
                    <a:moveTo>
                      <a:pt x="1072" y="4757"/>
                    </a:moveTo>
                    <a:cubicBezTo>
                      <a:pt x="1356" y="5104"/>
                      <a:pt x="1797" y="5356"/>
                      <a:pt x="2301" y="5356"/>
                    </a:cubicBezTo>
                    <a:cubicBezTo>
                      <a:pt x="2301" y="5734"/>
                      <a:pt x="1954" y="6080"/>
                      <a:pt x="1513" y="6080"/>
                    </a:cubicBezTo>
                    <a:cubicBezTo>
                      <a:pt x="1104" y="6080"/>
                      <a:pt x="757" y="5734"/>
                      <a:pt x="757" y="5356"/>
                    </a:cubicBezTo>
                    <a:cubicBezTo>
                      <a:pt x="757" y="5104"/>
                      <a:pt x="883" y="4883"/>
                      <a:pt x="1072" y="4757"/>
                    </a:cubicBezTo>
                    <a:close/>
                    <a:moveTo>
                      <a:pt x="11721" y="4757"/>
                    </a:moveTo>
                    <a:cubicBezTo>
                      <a:pt x="11910" y="4883"/>
                      <a:pt x="12036" y="5104"/>
                      <a:pt x="12036" y="5356"/>
                    </a:cubicBezTo>
                    <a:cubicBezTo>
                      <a:pt x="12036" y="5734"/>
                      <a:pt x="11658" y="6080"/>
                      <a:pt x="11280" y="6080"/>
                    </a:cubicBezTo>
                    <a:cubicBezTo>
                      <a:pt x="10870" y="6080"/>
                      <a:pt x="10492" y="5734"/>
                      <a:pt x="10492" y="5356"/>
                    </a:cubicBezTo>
                    <a:cubicBezTo>
                      <a:pt x="10965" y="5356"/>
                      <a:pt x="11437" y="5104"/>
                      <a:pt x="11721" y="4757"/>
                    </a:cubicBezTo>
                    <a:close/>
                    <a:moveTo>
                      <a:pt x="7448" y="6403"/>
                    </a:moveTo>
                    <a:cubicBezTo>
                      <a:pt x="7538" y="6403"/>
                      <a:pt x="7625" y="6443"/>
                      <a:pt x="7688" y="6521"/>
                    </a:cubicBezTo>
                    <a:cubicBezTo>
                      <a:pt x="7846" y="6648"/>
                      <a:pt x="7846" y="6868"/>
                      <a:pt x="7720" y="7026"/>
                    </a:cubicBezTo>
                    <a:cubicBezTo>
                      <a:pt x="7373" y="7372"/>
                      <a:pt x="6900" y="7593"/>
                      <a:pt x="6428" y="7593"/>
                    </a:cubicBezTo>
                    <a:cubicBezTo>
                      <a:pt x="5924" y="7593"/>
                      <a:pt x="5451" y="7372"/>
                      <a:pt x="5105" y="7026"/>
                    </a:cubicBezTo>
                    <a:cubicBezTo>
                      <a:pt x="4947" y="6868"/>
                      <a:pt x="4947" y="6648"/>
                      <a:pt x="5105" y="6521"/>
                    </a:cubicBezTo>
                    <a:cubicBezTo>
                      <a:pt x="5183" y="6443"/>
                      <a:pt x="5278" y="6403"/>
                      <a:pt x="5369" y="6403"/>
                    </a:cubicBezTo>
                    <a:cubicBezTo>
                      <a:pt x="5459" y="6403"/>
                      <a:pt x="5546" y="6443"/>
                      <a:pt x="5609" y="6521"/>
                    </a:cubicBezTo>
                    <a:cubicBezTo>
                      <a:pt x="5829" y="6742"/>
                      <a:pt x="6113" y="6852"/>
                      <a:pt x="6396" y="6852"/>
                    </a:cubicBezTo>
                    <a:cubicBezTo>
                      <a:pt x="6680" y="6852"/>
                      <a:pt x="6963" y="6742"/>
                      <a:pt x="7184" y="6521"/>
                    </a:cubicBezTo>
                    <a:cubicBezTo>
                      <a:pt x="7263" y="6443"/>
                      <a:pt x="7357" y="6403"/>
                      <a:pt x="7448" y="6403"/>
                    </a:cubicBezTo>
                    <a:close/>
                    <a:moveTo>
                      <a:pt x="3277" y="0"/>
                    </a:moveTo>
                    <a:cubicBezTo>
                      <a:pt x="2742" y="630"/>
                      <a:pt x="2364" y="1449"/>
                      <a:pt x="2301" y="2363"/>
                    </a:cubicBezTo>
                    <a:lnTo>
                      <a:pt x="2269" y="2363"/>
                    </a:lnTo>
                    <a:cubicBezTo>
                      <a:pt x="1419" y="2363"/>
                      <a:pt x="725" y="3024"/>
                      <a:pt x="725" y="3844"/>
                    </a:cubicBezTo>
                    <a:cubicBezTo>
                      <a:pt x="725" y="3938"/>
                      <a:pt x="725" y="3970"/>
                      <a:pt x="757" y="4033"/>
                    </a:cubicBezTo>
                    <a:cubicBezTo>
                      <a:pt x="284" y="4316"/>
                      <a:pt x="1" y="4789"/>
                      <a:pt x="1" y="5356"/>
                    </a:cubicBezTo>
                    <a:cubicBezTo>
                      <a:pt x="1" y="6175"/>
                      <a:pt x="694" y="6837"/>
                      <a:pt x="1513" y="6837"/>
                    </a:cubicBezTo>
                    <a:cubicBezTo>
                      <a:pt x="1828" y="6837"/>
                      <a:pt x="2143" y="6774"/>
                      <a:pt x="2364" y="6553"/>
                    </a:cubicBezTo>
                    <a:cubicBezTo>
                      <a:pt x="2616" y="7750"/>
                      <a:pt x="3403" y="8821"/>
                      <a:pt x="4506" y="9357"/>
                    </a:cubicBezTo>
                    <a:cubicBezTo>
                      <a:pt x="4884" y="8727"/>
                      <a:pt x="5609" y="8349"/>
                      <a:pt x="6396" y="8349"/>
                    </a:cubicBezTo>
                    <a:cubicBezTo>
                      <a:pt x="7184" y="8349"/>
                      <a:pt x="7877" y="8727"/>
                      <a:pt x="8287" y="9357"/>
                    </a:cubicBezTo>
                    <a:cubicBezTo>
                      <a:pt x="9389" y="8821"/>
                      <a:pt x="10145" y="7782"/>
                      <a:pt x="10398" y="6553"/>
                    </a:cubicBezTo>
                    <a:cubicBezTo>
                      <a:pt x="10650" y="6711"/>
                      <a:pt x="10965" y="6837"/>
                      <a:pt x="11280" y="6837"/>
                    </a:cubicBezTo>
                    <a:cubicBezTo>
                      <a:pt x="12099" y="6837"/>
                      <a:pt x="12760" y="6175"/>
                      <a:pt x="12760" y="5356"/>
                    </a:cubicBezTo>
                    <a:cubicBezTo>
                      <a:pt x="12760" y="4789"/>
                      <a:pt x="12445" y="4285"/>
                      <a:pt x="11973" y="4033"/>
                    </a:cubicBezTo>
                    <a:lnTo>
                      <a:pt x="11973" y="3844"/>
                    </a:lnTo>
                    <a:cubicBezTo>
                      <a:pt x="11973" y="3024"/>
                      <a:pt x="11280" y="2363"/>
                      <a:pt x="10461" y="2363"/>
                    </a:cubicBezTo>
                    <a:lnTo>
                      <a:pt x="10398" y="2363"/>
                    </a:lnTo>
                    <a:cubicBezTo>
                      <a:pt x="10335" y="1449"/>
                      <a:pt x="9988" y="662"/>
                      <a:pt x="9421" y="0"/>
                    </a:cubicBezTo>
                    <a:lnTo>
                      <a:pt x="6585" y="2268"/>
                    </a:lnTo>
                    <a:cubicBezTo>
                      <a:pt x="6522" y="2300"/>
                      <a:pt x="6428" y="2363"/>
                      <a:pt x="6365" y="2363"/>
                    </a:cubicBezTo>
                    <a:cubicBezTo>
                      <a:pt x="6270" y="2363"/>
                      <a:pt x="6207" y="2300"/>
                      <a:pt x="6113" y="2268"/>
                    </a:cubicBezTo>
                    <a:lnTo>
                      <a:pt x="32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2" name="Google Shape;732;p29"/>
            <p:cNvSpPr txBox="1"/>
            <p:nvPr/>
          </p:nvSpPr>
          <p:spPr>
            <a:xfrm>
              <a:off x="5978767" y="4067479"/>
              <a:ext cx="155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This planet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3" name="Google Shape;733;p29"/>
            <p:cNvSpPr txBox="1"/>
            <p:nvPr/>
          </p:nvSpPr>
          <p:spPr>
            <a:xfrm>
              <a:off x="5978767" y="3720629"/>
              <a:ext cx="155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6354468" y="2366088"/>
              <a:ext cx="777015" cy="776751"/>
            </a:xfrm>
            <a:custGeom>
              <a:rect b="b" l="l" r="r" t="t"/>
              <a:pathLst>
                <a:path extrusionOk="0" h="35339" w="35351">
                  <a:moveTo>
                    <a:pt x="3204" y="1"/>
                  </a:moveTo>
                  <a:cubicBezTo>
                    <a:pt x="1442" y="1"/>
                    <a:pt x="1" y="1429"/>
                    <a:pt x="1" y="3203"/>
                  </a:cubicBezTo>
                  <a:lnTo>
                    <a:pt x="1" y="32135"/>
                  </a:lnTo>
                  <a:cubicBezTo>
                    <a:pt x="1" y="33909"/>
                    <a:pt x="1442" y="35338"/>
                    <a:pt x="3204" y="35338"/>
                  </a:cubicBezTo>
                  <a:lnTo>
                    <a:pt x="32136" y="35338"/>
                  </a:lnTo>
                  <a:cubicBezTo>
                    <a:pt x="33910" y="35338"/>
                    <a:pt x="35351" y="33909"/>
                    <a:pt x="35351" y="32135"/>
                  </a:cubicBezTo>
                  <a:lnTo>
                    <a:pt x="35351" y="3203"/>
                  </a:lnTo>
                  <a:cubicBezTo>
                    <a:pt x="35351" y="1429"/>
                    <a:pt x="33910" y="1"/>
                    <a:pt x="3213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6407760" y="2419317"/>
              <a:ext cx="670432" cy="670292"/>
            </a:xfrm>
            <a:custGeom>
              <a:rect b="b" l="l" r="r" t="t"/>
              <a:pathLst>
                <a:path extrusionOk="0" h="35339" w="35351">
                  <a:moveTo>
                    <a:pt x="3204" y="1"/>
                  </a:moveTo>
                  <a:cubicBezTo>
                    <a:pt x="1442" y="1"/>
                    <a:pt x="1" y="1429"/>
                    <a:pt x="1" y="3203"/>
                  </a:cubicBezTo>
                  <a:lnTo>
                    <a:pt x="1" y="32135"/>
                  </a:lnTo>
                  <a:cubicBezTo>
                    <a:pt x="1" y="33909"/>
                    <a:pt x="1442" y="35338"/>
                    <a:pt x="3204" y="35338"/>
                  </a:cubicBezTo>
                  <a:lnTo>
                    <a:pt x="32136" y="35338"/>
                  </a:lnTo>
                  <a:cubicBezTo>
                    <a:pt x="33910" y="35338"/>
                    <a:pt x="35351" y="33909"/>
                    <a:pt x="35351" y="32135"/>
                  </a:cubicBezTo>
                  <a:lnTo>
                    <a:pt x="35351" y="3203"/>
                  </a:lnTo>
                  <a:cubicBezTo>
                    <a:pt x="35351" y="1429"/>
                    <a:pt x="33910" y="1"/>
                    <a:pt x="32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2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736" name="Google Shape;736;p2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sp>
        <p:nvSpPr>
          <p:cNvPr id="737" name="Google Shape;737;p29"/>
          <p:cNvSpPr/>
          <p:nvPr/>
        </p:nvSpPr>
        <p:spPr>
          <a:xfrm>
            <a:off x="2779875" y="2682350"/>
            <a:ext cx="668304" cy="108075"/>
          </a:xfrm>
          <a:custGeom>
            <a:rect b="b" l="l" r="r" t="t"/>
            <a:pathLst>
              <a:path extrusionOk="0" h="4323" w="175178">
                <a:moveTo>
                  <a:pt x="1" y="1"/>
                </a:moveTo>
                <a:lnTo>
                  <a:pt x="1" y="4323"/>
                </a:lnTo>
                <a:lnTo>
                  <a:pt x="175177" y="4323"/>
                </a:lnTo>
                <a:lnTo>
                  <a:pt x="1751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29"/>
          <p:cNvSpPr/>
          <p:nvPr/>
        </p:nvSpPr>
        <p:spPr>
          <a:xfrm>
            <a:off x="4223850" y="2682350"/>
            <a:ext cx="695895" cy="108075"/>
          </a:xfrm>
          <a:custGeom>
            <a:rect b="b" l="l" r="r" t="t"/>
            <a:pathLst>
              <a:path extrusionOk="0" h="4323" w="175178">
                <a:moveTo>
                  <a:pt x="1" y="1"/>
                </a:moveTo>
                <a:lnTo>
                  <a:pt x="1" y="4323"/>
                </a:lnTo>
                <a:lnTo>
                  <a:pt x="175177" y="4323"/>
                </a:lnTo>
                <a:lnTo>
                  <a:pt x="1751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29"/>
          <p:cNvSpPr/>
          <p:nvPr/>
        </p:nvSpPr>
        <p:spPr>
          <a:xfrm>
            <a:off x="5695900" y="2682350"/>
            <a:ext cx="660859" cy="108075"/>
          </a:xfrm>
          <a:custGeom>
            <a:rect b="b" l="l" r="r" t="t"/>
            <a:pathLst>
              <a:path extrusionOk="0" h="4323" w="175178">
                <a:moveTo>
                  <a:pt x="1" y="1"/>
                </a:moveTo>
                <a:lnTo>
                  <a:pt x="1" y="4323"/>
                </a:lnTo>
                <a:lnTo>
                  <a:pt x="175177" y="4323"/>
                </a:lnTo>
                <a:lnTo>
                  <a:pt x="1751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4" name="Google Shape;744;p30"/>
          <p:cNvGrpSpPr/>
          <p:nvPr/>
        </p:nvGrpSpPr>
        <p:grpSpPr>
          <a:xfrm>
            <a:off x="2036667" y="2565164"/>
            <a:ext cx="1613327" cy="1489825"/>
            <a:chOff x="2036428" y="2565164"/>
            <a:chExt cx="1613327" cy="1489825"/>
          </a:xfrm>
        </p:grpSpPr>
        <p:sp>
          <p:nvSpPr>
            <p:cNvPr id="745" name="Google Shape;745;p30"/>
            <p:cNvSpPr/>
            <p:nvPr/>
          </p:nvSpPr>
          <p:spPr>
            <a:xfrm>
              <a:off x="2036428" y="2565164"/>
              <a:ext cx="1613327" cy="1489825"/>
            </a:xfrm>
            <a:custGeom>
              <a:rect b="b" l="l" r="r" t="t"/>
              <a:pathLst>
                <a:path extrusionOk="0" h="64182" w="69510">
                  <a:moveTo>
                    <a:pt x="34755" y="1"/>
                  </a:moveTo>
                  <a:lnTo>
                    <a:pt x="0" y="34755"/>
                  </a:lnTo>
                  <a:lnTo>
                    <a:pt x="25670" y="60413"/>
                  </a:lnTo>
                  <a:cubicBezTo>
                    <a:pt x="28183" y="62925"/>
                    <a:pt x="31472" y="64181"/>
                    <a:pt x="34761" y="64181"/>
                  </a:cubicBezTo>
                  <a:cubicBezTo>
                    <a:pt x="38050" y="64181"/>
                    <a:pt x="41339" y="62925"/>
                    <a:pt x="43851" y="60413"/>
                  </a:cubicBezTo>
                  <a:lnTo>
                    <a:pt x="69509" y="34755"/>
                  </a:lnTo>
                  <a:lnTo>
                    <a:pt x="34755" y="1"/>
                  </a:lnTo>
                  <a:close/>
                </a:path>
              </a:pathLst>
            </a:custGeom>
            <a:solidFill>
              <a:srgbClr val="0C8A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2759628" y="3591064"/>
              <a:ext cx="217779" cy="217524"/>
            </a:xfrm>
            <a:custGeom>
              <a:rect b="b" l="l" r="r" t="t"/>
              <a:pathLst>
                <a:path extrusionOk="0" h="9371" w="9383">
                  <a:moveTo>
                    <a:pt x="2774" y="4180"/>
                  </a:moveTo>
                  <a:cubicBezTo>
                    <a:pt x="3024" y="4180"/>
                    <a:pt x="3215" y="4370"/>
                    <a:pt x="3215" y="4608"/>
                  </a:cubicBezTo>
                  <a:cubicBezTo>
                    <a:pt x="3215" y="4858"/>
                    <a:pt x="3024" y="5049"/>
                    <a:pt x="2774" y="5049"/>
                  </a:cubicBezTo>
                  <a:cubicBezTo>
                    <a:pt x="2536" y="5049"/>
                    <a:pt x="2334" y="4858"/>
                    <a:pt x="2334" y="4608"/>
                  </a:cubicBezTo>
                  <a:cubicBezTo>
                    <a:pt x="2334" y="4370"/>
                    <a:pt x="2536" y="4180"/>
                    <a:pt x="2774" y="4180"/>
                  </a:cubicBezTo>
                  <a:close/>
                  <a:moveTo>
                    <a:pt x="4703" y="4180"/>
                  </a:moveTo>
                  <a:cubicBezTo>
                    <a:pt x="4953" y="4180"/>
                    <a:pt x="5144" y="4370"/>
                    <a:pt x="5144" y="4608"/>
                  </a:cubicBezTo>
                  <a:cubicBezTo>
                    <a:pt x="5144" y="4858"/>
                    <a:pt x="4953" y="5049"/>
                    <a:pt x="4703" y="5049"/>
                  </a:cubicBezTo>
                  <a:cubicBezTo>
                    <a:pt x="4465" y="5049"/>
                    <a:pt x="4263" y="4858"/>
                    <a:pt x="4263" y="4608"/>
                  </a:cubicBezTo>
                  <a:cubicBezTo>
                    <a:pt x="4263" y="4370"/>
                    <a:pt x="4465" y="4180"/>
                    <a:pt x="4703" y="4180"/>
                  </a:cubicBezTo>
                  <a:close/>
                  <a:moveTo>
                    <a:pt x="6691" y="4180"/>
                  </a:moveTo>
                  <a:cubicBezTo>
                    <a:pt x="6941" y="4180"/>
                    <a:pt x="7132" y="4370"/>
                    <a:pt x="7132" y="4608"/>
                  </a:cubicBezTo>
                  <a:cubicBezTo>
                    <a:pt x="7132" y="4858"/>
                    <a:pt x="6941" y="5049"/>
                    <a:pt x="6691" y="5049"/>
                  </a:cubicBezTo>
                  <a:cubicBezTo>
                    <a:pt x="6453" y="5049"/>
                    <a:pt x="6251" y="4858"/>
                    <a:pt x="6251" y="4608"/>
                  </a:cubicBezTo>
                  <a:cubicBezTo>
                    <a:pt x="6251" y="4370"/>
                    <a:pt x="6453" y="4180"/>
                    <a:pt x="6691" y="4180"/>
                  </a:cubicBezTo>
                  <a:close/>
                  <a:moveTo>
                    <a:pt x="4691" y="1"/>
                  </a:moveTo>
                  <a:cubicBezTo>
                    <a:pt x="2108" y="1"/>
                    <a:pt x="0" y="2096"/>
                    <a:pt x="0" y="4692"/>
                  </a:cubicBezTo>
                  <a:cubicBezTo>
                    <a:pt x="0" y="5894"/>
                    <a:pt x="464" y="7002"/>
                    <a:pt x="1215" y="7835"/>
                  </a:cubicBezTo>
                  <a:lnTo>
                    <a:pt x="310" y="9252"/>
                  </a:lnTo>
                  <a:lnTo>
                    <a:pt x="2179" y="8645"/>
                  </a:lnTo>
                  <a:cubicBezTo>
                    <a:pt x="2905" y="9109"/>
                    <a:pt x="3763" y="9371"/>
                    <a:pt x="4691" y="9371"/>
                  </a:cubicBezTo>
                  <a:cubicBezTo>
                    <a:pt x="7287" y="9371"/>
                    <a:pt x="9382" y="7275"/>
                    <a:pt x="9382" y="4692"/>
                  </a:cubicBezTo>
                  <a:cubicBezTo>
                    <a:pt x="9382" y="2096"/>
                    <a:pt x="7287" y="1"/>
                    <a:pt x="4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Google Shape;747;p30"/>
          <p:cNvGrpSpPr/>
          <p:nvPr/>
        </p:nvGrpSpPr>
        <p:grpSpPr>
          <a:xfrm>
            <a:off x="2843068" y="1758437"/>
            <a:ext cx="1519095" cy="1613501"/>
            <a:chOff x="2843068" y="1758437"/>
            <a:chExt cx="1519095" cy="1613501"/>
          </a:xfrm>
        </p:grpSpPr>
        <p:sp>
          <p:nvSpPr>
            <p:cNvPr id="748" name="Google Shape;748;p30"/>
            <p:cNvSpPr/>
            <p:nvPr/>
          </p:nvSpPr>
          <p:spPr>
            <a:xfrm>
              <a:off x="2843068" y="1758437"/>
              <a:ext cx="1519095" cy="1613501"/>
            </a:xfrm>
            <a:custGeom>
              <a:rect b="b" l="l" r="r" t="t"/>
              <a:pathLst>
                <a:path extrusionOk="0" h="69510" w="65450">
                  <a:moveTo>
                    <a:pt x="34755" y="1"/>
                  </a:moveTo>
                  <a:lnTo>
                    <a:pt x="1" y="34755"/>
                  </a:lnTo>
                  <a:lnTo>
                    <a:pt x="34755" y="69509"/>
                  </a:lnTo>
                  <a:lnTo>
                    <a:pt x="60425" y="43839"/>
                  </a:lnTo>
                  <a:cubicBezTo>
                    <a:pt x="65449" y="38827"/>
                    <a:pt x="65449" y="30683"/>
                    <a:pt x="60425" y="25658"/>
                  </a:cubicBezTo>
                  <a:lnTo>
                    <a:pt x="34755" y="1"/>
                  </a:lnTo>
                  <a:close/>
                </a:path>
              </a:pathLst>
            </a:custGeom>
            <a:solidFill>
              <a:srgbClr val="C110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3866931" y="2455184"/>
              <a:ext cx="236022" cy="235769"/>
            </a:xfrm>
            <a:custGeom>
              <a:rect b="b" l="l" r="r" t="t"/>
              <a:pathLst>
                <a:path extrusionOk="0" h="10157" w="10169">
                  <a:moveTo>
                    <a:pt x="5084" y="2965"/>
                  </a:moveTo>
                  <a:cubicBezTo>
                    <a:pt x="6251" y="2965"/>
                    <a:pt x="7192" y="3917"/>
                    <a:pt x="7192" y="5084"/>
                  </a:cubicBezTo>
                  <a:cubicBezTo>
                    <a:pt x="7192" y="6251"/>
                    <a:pt x="6251" y="7191"/>
                    <a:pt x="5084" y="7191"/>
                  </a:cubicBezTo>
                  <a:cubicBezTo>
                    <a:pt x="3918" y="7191"/>
                    <a:pt x="2965" y="6251"/>
                    <a:pt x="2965" y="5084"/>
                  </a:cubicBezTo>
                  <a:cubicBezTo>
                    <a:pt x="2965" y="3917"/>
                    <a:pt x="3918" y="2965"/>
                    <a:pt x="5084" y="2965"/>
                  </a:cubicBezTo>
                  <a:close/>
                  <a:moveTo>
                    <a:pt x="4656" y="0"/>
                  </a:moveTo>
                  <a:cubicBezTo>
                    <a:pt x="4537" y="0"/>
                    <a:pt x="4442" y="83"/>
                    <a:pt x="4406" y="203"/>
                  </a:cubicBezTo>
                  <a:lnTo>
                    <a:pt x="4084" y="1346"/>
                  </a:lnTo>
                  <a:cubicBezTo>
                    <a:pt x="3751" y="1441"/>
                    <a:pt x="3441" y="1572"/>
                    <a:pt x="3156" y="1738"/>
                  </a:cubicBezTo>
                  <a:lnTo>
                    <a:pt x="2108" y="1143"/>
                  </a:lnTo>
                  <a:cubicBezTo>
                    <a:pt x="2067" y="1121"/>
                    <a:pt x="2025" y="1110"/>
                    <a:pt x="1983" y="1110"/>
                  </a:cubicBezTo>
                  <a:cubicBezTo>
                    <a:pt x="1914" y="1110"/>
                    <a:pt x="1846" y="1139"/>
                    <a:pt x="1786" y="1191"/>
                  </a:cubicBezTo>
                  <a:lnTo>
                    <a:pt x="1191" y="1786"/>
                  </a:lnTo>
                  <a:cubicBezTo>
                    <a:pt x="1108" y="1869"/>
                    <a:pt x="1096" y="2000"/>
                    <a:pt x="1155" y="2108"/>
                  </a:cubicBezTo>
                  <a:lnTo>
                    <a:pt x="1739" y="3155"/>
                  </a:lnTo>
                  <a:cubicBezTo>
                    <a:pt x="1572" y="3441"/>
                    <a:pt x="1441" y="3751"/>
                    <a:pt x="1358" y="4072"/>
                  </a:cubicBezTo>
                  <a:lnTo>
                    <a:pt x="203" y="4405"/>
                  </a:lnTo>
                  <a:cubicBezTo>
                    <a:pt x="84" y="4429"/>
                    <a:pt x="0" y="4536"/>
                    <a:pt x="0" y="4655"/>
                  </a:cubicBezTo>
                  <a:lnTo>
                    <a:pt x="0" y="5501"/>
                  </a:lnTo>
                  <a:cubicBezTo>
                    <a:pt x="0" y="5620"/>
                    <a:pt x="84" y="5727"/>
                    <a:pt x="203" y="5763"/>
                  </a:cubicBezTo>
                  <a:lnTo>
                    <a:pt x="1358" y="6084"/>
                  </a:lnTo>
                  <a:cubicBezTo>
                    <a:pt x="1441" y="6406"/>
                    <a:pt x="1572" y="6727"/>
                    <a:pt x="1739" y="7001"/>
                  </a:cubicBezTo>
                  <a:lnTo>
                    <a:pt x="1155" y="8049"/>
                  </a:lnTo>
                  <a:cubicBezTo>
                    <a:pt x="1096" y="8156"/>
                    <a:pt x="1108" y="8287"/>
                    <a:pt x="1191" y="8370"/>
                  </a:cubicBezTo>
                  <a:lnTo>
                    <a:pt x="1786" y="8966"/>
                  </a:lnTo>
                  <a:cubicBezTo>
                    <a:pt x="1843" y="9022"/>
                    <a:pt x="1909" y="9050"/>
                    <a:pt x="1975" y="9050"/>
                  </a:cubicBezTo>
                  <a:cubicBezTo>
                    <a:pt x="2020" y="9050"/>
                    <a:pt x="2065" y="9037"/>
                    <a:pt x="2108" y="9013"/>
                  </a:cubicBezTo>
                  <a:lnTo>
                    <a:pt x="3156" y="8430"/>
                  </a:lnTo>
                  <a:cubicBezTo>
                    <a:pt x="3441" y="8596"/>
                    <a:pt x="3751" y="8715"/>
                    <a:pt x="4084" y="8811"/>
                  </a:cubicBezTo>
                  <a:lnTo>
                    <a:pt x="4406" y="9966"/>
                  </a:lnTo>
                  <a:cubicBezTo>
                    <a:pt x="4442" y="10085"/>
                    <a:pt x="4537" y="10156"/>
                    <a:pt x="4656" y="10156"/>
                  </a:cubicBezTo>
                  <a:lnTo>
                    <a:pt x="5513" y="10156"/>
                  </a:lnTo>
                  <a:cubicBezTo>
                    <a:pt x="5632" y="10156"/>
                    <a:pt x="5739" y="10085"/>
                    <a:pt x="5763" y="9966"/>
                  </a:cubicBezTo>
                  <a:lnTo>
                    <a:pt x="6085" y="8811"/>
                  </a:lnTo>
                  <a:cubicBezTo>
                    <a:pt x="6418" y="8715"/>
                    <a:pt x="6728" y="8596"/>
                    <a:pt x="7013" y="8430"/>
                  </a:cubicBezTo>
                  <a:lnTo>
                    <a:pt x="8061" y="9013"/>
                  </a:lnTo>
                  <a:cubicBezTo>
                    <a:pt x="8104" y="9037"/>
                    <a:pt x="8149" y="9050"/>
                    <a:pt x="8194" y="9050"/>
                  </a:cubicBezTo>
                  <a:cubicBezTo>
                    <a:pt x="8260" y="9050"/>
                    <a:pt x="8326" y="9022"/>
                    <a:pt x="8382" y="8966"/>
                  </a:cubicBezTo>
                  <a:lnTo>
                    <a:pt x="8978" y="8370"/>
                  </a:lnTo>
                  <a:cubicBezTo>
                    <a:pt x="9061" y="8287"/>
                    <a:pt x="9073" y="8156"/>
                    <a:pt x="9014" y="8049"/>
                  </a:cubicBezTo>
                  <a:lnTo>
                    <a:pt x="8430" y="7001"/>
                  </a:lnTo>
                  <a:cubicBezTo>
                    <a:pt x="8597" y="6727"/>
                    <a:pt x="8728" y="6418"/>
                    <a:pt x="8811" y="6084"/>
                  </a:cubicBezTo>
                  <a:lnTo>
                    <a:pt x="9966" y="5763"/>
                  </a:lnTo>
                  <a:cubicBezTo>
                    <a:pt x="10085" y="5727"/>
                    <a:pt x="10168" y="5620"/>
                    <a:pt x="10168" y="5501"/>
                  </a:cubicBezTo>
                  <a:lnTo>
                    <a:pt x="10168" y="4655"/>
                  </a:lnTo>
                  <a:cubicBezTo>
                    <a:pt x="10168" y="4536"/>
                    <a:pt x="10085" y="4429"/>
                    <a:pt x="9966" y="4405"/>
                  </a:cubicBezTo>
                  <a:lnTo>
                    <a:pt x="8811" y="4072"/>
                  </a:lnTo>
                  <a:cubicBezTo>
                    <a:pt x="8728" y="3751"/>
                    <a:pt x="8597" y="3441"/>
                    <a:pt x="8430" y="3155"/>
                  </a:cubicBezTo>
                  <a:lnTo>
                    <a:pt x="9014" y="2108"/>
                  </a:lnTo>
                  <a:cubicBezTo>
                    <a:pt x="9073" y="2000"/>
                    <a:pt x="9061" y="1869"/>
                    <a:pt x="8978" y="1786"/>
                  </a:cubicBezTo>
                  <a:lnTo>
                    <a:pt x="8382" y="1191"/>
                  </a:lnTo>
                  <a:cubicBezTo>
                    <a:pt x="8323" y="1139"/>
                    <a:pt x="8255" y="1110"/>
                    <a:pt x="8186" y="1110"/>
                  </a:cubicBezTo>
                  <a:cubicBezTo>
                    <a:pt x="8144" y="1110"/>
                    <a:pt x="8101" y="1121"/>
                    <a:pt x="8061" y="1143"/>
                  </a:cubicBezTo>
                  <a:lnTo>
                    <a:pt x="7013" y="1738"/>
                  </a:lnTo>
                  <a:cubicBezTo>
                    <a:pt x="6728" y="1572"/>
                    <a:pt x="6418" y="1441"/>
                    <a:pt x="6085" y="1346"/>
                  </a:cubicBezTo>
                  <a:lnTo>
                    <a:pt x="5763" y="203"/>
                  </a:lnTo>
                  <a:cubicBezTo>
                    <a:pt x="5727" y="83"/>
                    <a:pt x="5632" y="0"/>
                    <a:pt x="5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0" name="Google Shape;750;p30"/>
          <p:cNvSpPr/>
          <p:nvPr/>
        </p:nvSpPr>
        <p:spPr>
          <a:xfrm>
            <a:off x="3133797" y="2910357"/>
            <a:ext cx="1159827" cy="1158048"/>
          </a:xfrm>
          <a:custGeom>
            <a:rect b="b" l="l" r="r" t="t"/>
            <a:pathLst>
              <a:path extrusionOk="0" h="49889" w="49971">
                <a:moveTo>
                  <a:pt x="3715" y="1"/>
                </a:moveTo>
                <a:cubicBezTo>
                  <a:pt x="1667" y="1"/>
                  <a:pt x="0" y="1668"/>
                  <a:pt x="0" y="3727"/>
                </a:cubicBezTo>
                <a:lnTo>
                  <a:pt x="0" y="24504"/>
                </a:lnTo>
                <a:cubicBezTo>
                  <a:pt x="0" y="38365"/>
                  <a:pt x="11112" y="49888"/>
                  <a:pt x="24952" y="49888"/>
                </a:cubicBezTo>
                <a:cubicBezTo>
                  <a:pt x="25009" y="49888"/>
                  <a:pt x="25065" y="49888"/>
                  <a:pt x="25122" y="49888"/>
                </a:cubicBezTo>
                <a:cubicBezTo>
                  <a:pt x="38755" y="49793"/>
                  <a:pt x="49780" y="38767"/>
                  <a:pt x="49875" y="25135"/>
                </a:cubicBezTo>
                <a:cubicBezTo>
                  <a:pt x="49971" y="11216"/>
                  <a:pt x="38410" y="1"/>
                  <a:pt x="24491" y="1"/>
                </a:cubicBez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Step 03</a:t>
            </a:r>
            <a:endParaRPr sz="2000">
              <a:solidFill>
                <a:srgbClr val="FFFFFF"/>
              </a:solidFill>
            </a:endParaRPr>
          </a:p>
        </p:txBody>
      </p:sp>
      <p:grpSp>
        <p:nvGrpSpPr>
          <p:cNvPr id="751" name="Google Shape;751;p30"/>
          <p:cNvGrpSpPr/>
          <p:nvPr/>
        </p:nvGrpSpPr>
        <p:grpSpPr>
          <a:xfrm>
            <a:off x="2036679" y="1075317"/>
            <a:ext cx="1613304" cy="1489871"/>
            <a:chOff x="2060752" y="1075317"/>
            <a:chExt cx="1613304" cy="1489871"/>
          </a:xfrm>
        </p:grpSpPr>
        <p:sp>
          <p:nvSpPr>
            <p:cNvPr id="752" name="Google Shape;752;p30"/>
            <p:cNvSpPr/>
            <p:nvPr/>
          </p:nvSpPr>
          <p:spPr>
            <a:xfrm>
              <a:off x="2060752" y="1075317"/>
              <a:ext cx="1613304" cy="1489871"/>
            </a:xfrm>
            <a:custGeom>
              <a:rect b="b" l="l" r="r" t="t"/>
              <a:pathLst>
                <a:path extrusionOk="0" h="64184" w="69509">
                  <a:moveTo>
                    <a:pt x="34755" y="0"/>
                  </a:moveTo>
                  <a:cubicBezTo>
                    <a:pt x="31465" y="0"/>
                    <a:pt x="28176" y="1253"/>
                    <a:pt x="25670" y="3760"/>
                  </a:cubicBezTo>
                  <a:lnTo>
                    <a:pt x="0" y="29430"/>
                  </a:lnTo>
                  <a:lnTo>
                    <a:pt x="34755" y="64184"/>
                  </a:lnTo>
                  <a:lnTo>
                    <a:pt x="69509" y="29430"/>
                  </a:lnTo>
                  <a:lnTo>
                    <a:pt x="43839" y="3760"/>
                  </a:lnTo>
                  <a:cubicBezTo>
                    <a:pt x="41333" y="1253"/>
                    <a:pt x="38044" y="0"/>
                    <a:pt x="34755" y="0"/>
                  </a:cubicBezTo>
                  <a:close/>
                </a:path>
              </a:pathLst>
            </a:custGeom>
            <a:solidFill>
              <a:srgbClr val="24D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753" name="Google Shape;753;p30"/>
            <p:cNvGrpSpPr/>
            <p:nvPr/>
          </p:nvGrpSpPr>
          <p:grpSpPr>
            <a:xfrm>
              <a:off x="2747745" y="1265380"/>
              <a:ext cx="240154" cy="240482"/>
              <a:chOff x="6391700" y="1164663"/>
              <a:chExt cx="258675" cy="259000"/>
            </a:xfrm>
          </p:grpSpPr>
          <p:sp>
            <p:nvSpPr>
              <p:cNvPr id="754" name="Google Shape;754;p30"/>
              <p:cNvSpPr/>
              <p:nvPr/>
            </p:nvSpPr>
            <p:spPr>
              <a:xfrm>
                <a:off x="6490800" y="1223613"/>
                <a:ext cx="59575" cy="137525"/>
              </a:xfrm>
              <a:custGeom>
                <a:rect b="b" l="l" r="r" t="t"/>
                <a:pathLst>
                  <a:path extrusionOk="0" h="5501" w="2383">
                    <a:moveTo>
                      <a:pt x="894" y="0"/>
                    </a:moveTo>
                    <a:lnTo>
                      <a:pt x="894" y="381"/>
                    </a:lnTo>
                    <a:cubicBezTo>
                      <a:pt x="299" y="500"/>
                      <a:pt x="96" y="917"/>
                      <a:pt x="96" y="1572"/>
                    </a:cubicBezTo>
                    <a:cubicBezTo>
                      <a:pt x="96" y="2965"/>
                      <a:pt x="1584" y="3013"/>
                      <a:pt x="1584" y="4013"/>
                    </a:cubicBezTo>
                    <a:cubicBezTo>
                      <a:pt x="1584" y="4358"/>
                      <a:pt x="1406" y="4477"/>
                      <a:pt x="1168" y="4477"/>
                    </a:cubicBezTo>
                    <a:cubicBezTo>
                      <a:pt x="918" y="4477"/>
                      <a:pt x="751" y="4358"/>
                      <a:pt x="751" y="4013"/>
                    </a:cubicBezTo>
                    <a:lnTo>
                      <a:pt x="751" y="3572"/>
                    </a:lnTo>
                    <a:lnTo>
                      <a:pt x="1" y="3572"/>
                    </a:lnTo>
                    <a:lnTo>
                      <a:pt x="1" y="3953"/>
                    </a:lnTo>
                    <a:cubicBezTo>
                      <a:pt x="1" y="4620"/>
                      <a:pt x="299" y="5037"/>
                      <a:pt x="894" y="5156"/>
                    </a:cubicBezTo>
                    <a:lnTo>
                      <a:pt x="894" y="5501"/>
                    </a:lnTo>
                    <a:lnTo>
                      <a:pt x="1489" y="5501"/>
                    </a:lnTo>
                    <a:lnTo>
                      <a:pt x="1489" y="5156"/>
                    </a:lnTo>
                    <a:cubicBezTo>
                      <a:pt x="2085" y="5037"/>
                      <a:pt x="2335" y="4620"/>
                      <a:pt x="2335" y="3953"/>
                    </a:cubicBezTo>
                    <a:cubicBezTo>
                      <a:pt x="2335" y="2572"/>
                      <a:pt x="858" y="2524"/>
                      <a:pt x="858" y="1524"/>
                    </a:cubicBezTo>
                    <a:cubicBezTo>
                      <a:pt x="858" y="1179"/>
                      <a:pt x="1001" y="1048"/>
                      <a:pt x="1251" y="1048"/>
                    </a:cubicBezTo>
                    <a:cubicBezTo>
                      <a:pt x="1489" y="1048"/>
                      <a:pt x="1644" y="1179"/>
                      <a:pt x="1644" y="1524"/>
                    </a:cubicBezTo>
                    <a:lnTo>
                      <a:pt x="1644" y="1786"/>
                    </a:lnTo>
                    <a:lnTo>
                      <a:pt x="2382" y="1786"/>
                    </a:lnTo>
                    <a:lnTo>
                      <a:pt x="2382" y="1572"/>
                    </a:lnTo>
                    <a:cubicBezTo>
                      <a:pt x="2382" y="917"/>
                      <a:pt x="2085" y="500"/>
                      <a:pt x="1489" y="381"/>
                    </a:cubicBezTo>
                    <a:lnTo>
                      <a:pt x="14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30"/>
              <p:cNvSpPr/>
              <p:nvPr/>
            </p:nvSpPr>
            <p:spPr>
              <a:xfrm>
                <a:off x="6391700" y="1164663"/>
                <a:ext cx="258675" cy="259000"/>
              </a:xfrm>
              <a:custGeom>
                <a:rect b="b" l="l" r="r" t="t"/>
                <a:pathLst>
                  <a:path extrusionOk="0" h="10360" w="10347">
                    <a:moveTo>
                      <a:pt x="5179" y="1215"/>
                    </a:moveTo>
                    <a:cubicBezTo>
                      <a:pt x="7358" y="1215"/>
                      <a:pt x="9132" y="2989"/>
                      <a:pt x="9132" y="5180"/>
                    </a:cubicBezTo>
                    <a:cubicBezTo>
                      <a:pt x="9132" y="7371"/>
                      <a:pt x="7358" y="9145"/>
                      <a:pt x="5179" y="9145"/>
                    </a:cubicBezTo>
                    <a:cubicBezTo>
                      <a:pt x="2989" y="9145"/>
                      <a:pt x="1215" y="7371"/>
                      <a:pt x="1215" y="5180"/>
                    </a:cubicBezTo>
                    <a:cubicBezTo>
                      <a:pt x="1215" y="2989"/>
                      <a:pt x="2989" y="1215"/>
                      <a:pt x="5179" y="1215"/>
                    </a:cubicBezTo>
                    <a:close/>
                    <a:moveTo>
                      <a:pt x="5179" y="1"/>
                    </a:moveTo>
                    <a:cubicBezTo>
                      <a:pt x="2310" y="1"/>
                      <a:pt x="0" y="2323"/>
                      <a:pt x="0" y="5180"/>
                    </a:cubicBezTo>
                    <a:cubicBezTo>
                      <a:pt x="0" y="8038"/>
                      <a:pt x="2310" y="10359"/>
                      <a:pt x="5179" y="10359"/>
                    </a:cubicBezTo>
                    <a:cubicBezTo>
                      <a:pt x="8037" y="10359"/>
                      <a:pt x="10347" y="8038"/>
                      <a:pt x="10347" y="5180"/>
                    </a:cubicBezTo>
                    <a:cubicBezTo>
                      <a:pt x="10347" y="2323"/>
                      <a:pt x="8037" y="1"/>
                      <a:pt x="5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56" name="Google Shape;756;p30"/>
          <p:cNvSpPr/>
          <p:nvPr/>
        </p:nvSpPr>
        <p:spPr>
          <a:xfrm>
            <a:off x="3133797" y="1179146"/>
            <a:ext cx="1159827" cy="1157770"/>
          </a:xfrm>
          <a:custGeom>
            <a:rect b="b" l="l" r="r" t="t"/>
            <a:pathLst>
              <a:path extrusionOk="0" h="49877" w="49971">
                <a:moveTo>
                  <a:pt x="24931" y="0"/>
                </a:moveTo>
                <a:cubicBezTo>
                  <a:pt x="11101" y="0"/>
                  <a:pt x="0" y="11531"/>
                  <a:pt x="0" y="25385"/>
                </a:cubicBezTo>
                <a:lnTo>
                  <a:pt x="0" y="46162"/>
                </a:lnTo>
                <a:cubicBezTo>
                  <a:pt x="0" y="48209"/>
                  <a:pt x="1667" y="49876"/>
                  <a:pt x="3715" y="49876"/>
                </a:cubicBezTo>
                <a:lnTo>
                  <a:pt x="24491" y="49876"/>
                </a:lnTo>
                <a:cubicBezTo>
                  <a:pt x="38410" y="49876"/>
                  <a:pt x="49971" y="38673"/>
                  <a:pt x="49875" y="24754"/>
                </a:cubicBezTo>
                <a:cubicBezTo>
                  <a:pt x="49780" y="11122"/>
                  <a:pt x="38755" y="96"/>
                  <a:pt x="25122" y="1"/>
                </a:cubicBezTo>
                <a:cubicBezTo>
                  <a:pt x="25058" y="1"/>
                  <a:pt x="24995" y="0"/>
                  <a:pt x="2493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Step 02</a:t>
            </a:r>
            <a:endParaRPr sz="2000">
              <a:solidFill>
                <a:srgbClr val="FFFFFF"/>
              </a:solidFill>
            </a:endParaRPr>
          </a:p>
        </p:txBody>
      </p:sp>
      <p:grpSp>
        <p:nvGrpSpPr>
          <p:cNvPr id="757" name="Google Shape;757;p30"/>
          <p:cNvGrpSpPr/>
          <p:nvPr/>
        </p:nvGrpSpPr>
        <p:grpSpPr>
          <a:xfrm>
            <a:off x="1324299" y="1758437"/>
            <a:ext cx="1518793" cy="1613501"/>
            <a:chOff x="1324299" y="1758437"/>
            <a:chExt cx="1518793" cy="1613501"/>
          </a:xfrm>
        </p:grpSpPr>
        <p:sp>
          <p:nvSpPr>
            <p:cNvPr id="758" name="Google Shape;758;p30"/>
            <p:cNvSpPr/>
            <p:nvPr/>
          </p:nvSpPr>
          <p:spPr>
            <a:xfrm>
              <a:off x="1324299" y="1758437"/>
              <a:ext cx="1518793" cy="1613501"/>
            </a:xfrm>
            <a:custGeom>
              <a:rect b="b" l="l" r="r" t="t"/>
              <a:pathLst>
                <a:path extrusionOk="0" h="69510" w="65437">
                  <a:moveTo>
                    <a:pt x="30682" y="1"/>
                  </a:moveTo>
                  <a:lnTo>
                    <a:pt x="5025" y="25658"/>
                  </a:lnTo>
                  <a:cubicBezTo>
                    <a:pt x="0" y="30683"/>
                    <a:pt x="0" y="38827"/>
                    <a:pt x="5025" y="43839"/>
                  </a:cubicBezTo>
                  <a:lnTo>
                    <a:pt x="30682" y="69509"/>
                  </a:lnTo>
                  <a:lnTo>
                    <a:pt x="65437" y="34755"/>
                  </a:lnTo>
                  <a:lnTo>
                    <a:pt x="30682" y="1"/>
                  </a:lnTo>
                  <a:close/>
                </a:path>
              </a:pathLst>
            </a:custGeom>
            <a:solidFill>
              <a:srgbClr val="ED9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759" name="Google Shape;759;p30"/>
            <p:cNvGrpSpPr/>
            <p:nvPr/>
          </p:nvGrpSpPr>
          <p:grpSpPr>
            <a:xfrm>
              <a:off x="1542867" y="2454626"/>
              <a:ext cx="236858" cy="236860"/>
              <a:chOff x="5093900" y="2445488"/>
              <a:chExt cx="255125" cy="255100"/>
            </a:xfrm>
          </p:grpSpPr>
          <p:sp>
            <p:nvSpPr>
              <p:cNvPr id="760" name="Google Shape;760;p30"/>
              <p:cNvSpPr/>
              <p:nvPr/>
            </p:nvSpPr>
            <p:spPr>
              <a:xfrm>
                <a:off x="5194525" y="2534488"/>
                <a:ext cx="35150" cy="77600"/>
              </a:xfrm>
              <a:custGeom>
                <a:rect b="b" l="l" r="r" t="t"/>
                <a:pathLst>
                  <a:path extrusionOk="0" h="3104" w="1406">
                    <a:moveTo>
                      <a:pt x="1108" y="0"/>
                    </a:moveTo>
                    <a:cubicBezTo>
                      <a:pt x="941" y="0"/>
                      <a:pt x="810" y="119"/>
                      <a:pt x="810" y="286"/>
                    </a:cubicBezTo>
                    <a:lnTo>
                      <a:pt x="810" y="1905"/>
                    </a:lnTo>
                    <a:lnTo>
                      <a:pt x="107" y="2608"/>
                    </a:lnTo>
                    <a:cubicBezTo>
                      <a:pt x="0" y="2715"/>
                      <a:pt x="0" y="2893"/>
                      <a:pt x="119" y="3013"/>
                    </a:cubicBezTo>
                    <a:cubicBezTo>
                      <a:pt x="177" y="3070"/>
                      <a:pt x="259" y="3104"/>
                      <a:pt x="339" y="3104"/>
                    </a:cubicBezTo>
                    <a:cubicBezTo>
                      <a:pt x="408" y="3104"/>
                      <a:pt x="475" y="3079"/>
                      <a:pt x="524" y="3024"/>
                    </a:cubicBezTo>
                    <a:lnTo>
                      <a:pt x="1393" y="2179"/>
                    </a:lnTo>
                    <a:lnTo>
                      <a:pt x="1405" y="2179"/>
                    </a:lnTo>
                    <a:lnTo>
                      <a:pt x="1405" y="2143"/>
                    </a:lnTo>
                    <a:lnTo>
                      <a:pt x="1405" y="2131"/>
                    </a:lnTo>
                    <a:lnTo>
                      <a:pt x="1405" y="2120"/>
                    </a:lnTo>
                    <a:lnTo>
                      <a:pt x="1405" y="286"/>
                    </a:lnTo>
                    <a:cubicBezTo>
                      <a:pt x="1405" y="119"/>
                      <a:pt x="1262" y="0"/>
                      <a:pt x="11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30"/>
              <p:cNvSpPr/>
              <p:nvPr/>
            </p:nvSpPr>
            <p:spPr>
              <a:xfrm>
                <a:off x="5093900" y="2445488"/>
                <a:ext cx="255125" cy="255100"/>
              </a:xfrm>
              <a:custGeom>
                <a:rect b="b" l="l" r="r" t="t"/>
                <a:pathLst>
                  <a:path extrusionOk="0" h="10204" w="10205">
                    <a:moveTo>
                      <a:pt x="5089" y="1274"/>
                    </a:moveTo>
                    <a:cubicBezTo>
                      <a:pt x="5103" y="1274"/>
                      <a:pt x="5118" y="1274"/>
                      <a:pt x="5133" y="1274"/>
                    </a:cubicBezTo>
                    <a:cubicBezTo>
                      <a:pt x="7252" y="1286"/>
                      <a:pt x="8954" y="3013"/>
                      <a:pt x="8931" y="5132"/>
                    </a:cubicBezTo>
                    <a:cubicBezTo>
                      <a:pt x="8919" y="7244"/>
                      <a:pt x="7204" y="8942"/>
                      <a:pt x="5095" y="8942"/>
                    </a:cubicBezTo>
                    <a:cubicBezTo>
                      <a:pt x="5088" y="8942"/>
                      <a:pt x="5080" y="8942"/>
                      <a:pt x="5073" y="8942"/>
                    </a:cubicBezTo>
                    <a:cubicBezTo>
                      <a:pt x="2954" y="8918"/>
                      <a:pt x="1251" y="7192"/>
                      <a:pt x="1263" y="5072"/>
                    </a:cubicBezTo>
                    <a:cubicBezTo>
                      <a:pt x="1287" y="2968"/>
                      <a:pt x="2989" y="1274"/>
                      <a:pt x="5089" y="1274"/>
                    </a:cubicBezTo>
                    <a:close/>
                    <a:moveTo>
                      <a:pt x="5097" y="0"/>
                    </a:moveTo>
                    <a:cubicBezTo>
                      <a:pt x="2287" y="0"/>
                      <a:pt x="1" y="2286"/>
                      <a:pt x="1" y="5108"/>
                    </a:cubicBezTo>
                    <a:cubicBezTo>
                      <a:pt x="1" y="7918"/>
                      <a:pt x="2287" y="10204"/>
                      <a:pt x="5097" y="10204"/>
                    </a:cubicBezTo>
                    <a:cubicBezTo>
                      <a:pt x="7919" y="10204"/>
                      <a:pt x="10205" y="7918"/>
                      <a:pt x="10205" y="5108"/>
                    </a:cubicBezTo>
                    <a:cubicBezTo>
                      <a:pt x="10205" y="2286"/>
                      <a:pt x="7919" y="0"/>
                      <a:pt x="50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62" name="Google Shape;762;p30"/>
          <p:cNvSpPr/>
          <p:nvPr/>
        </p:nvSpPr>
        <p:spPr>
          <a:xfrm>
            <a:off x="1403607" y="1179146"/>
            <a:ext cx="1159827" cy="1157770"/>
          </a:xfrm>
          <a:custGeom>
            <a:rect b="b" l="l" r="r" t="t"/>
            <a:pathLst>
              <a:path extrusionOk="0" h="49877" w="49971">
                <a:moveTo>
                  <a:pt x="25040" y="0"/>
                </a:moveTo>
                <a:cubicBezTo>
                  <a:pt x="24976" y="0"/>
                  <a:pt x="24912" y="1"/>
                  <a:pt x="24849" y="1"/>
                </a:cubicBezTo>
                <a:cubicBezTo>
                  <a:pt x="11216" y="96"/>
                  <a:pt x="191" y="11122"/>
                  <a:pt x="95" y="24754"/>
                </a:cubicBezTo>
                <a:cubicBezTo>
                  <a:pt x="0" y="38673"/>
                  <a:pt x="11561" y="49876"/>
                  <a:pt x="25480" y="49876"/>
                </a:cubicBezTo>
                <a:lnTo>
                  <a:pt x="46256" y="49876"/>
                </a:lnTo>
                <a:cubicBezTo>
                  <a:pt x="48316" y="49876"/>
                  <a:pt x="49971" y="48209"/>
                  <a:pt x="49971" y="46162"/>
                </a:cubicBezTo>
                <a:lnTo>
                  <a:pt x="49971" y="25385"/>
                </a:lnTo>
                <a:cubicBezTo>
                  <a:pt x="49971" y="11531"/>
                  <a:pt x="38870" y="0"/>
                  <a:pt x="25040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Step 01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763" name="Google Shape;763;p30"/>
          <p:cNvSpPr/>
          <p:nvPr/>
        </p:nvSpPr>
        <p:spPr>
          <a:xfrm>
            <a:off x="1403850" y="2910231"/>
            <a:ext cx="1159827" cy="1158048"/>
          </a:xfrm>
          <a:custGeom>
            <a:rect b="b" l="l" r="r" t="t"/>
            <a:pathLst>
              <a:path extrusionOk="0" h="49889" w="49971">
                <a:moveTo>
                  <a:pt x="25480" y="1"/>
                </a:moveTo>
                <a:cubicBezTo>
                  <a:pt x="11561" y="1"/>
                  <a:pt x="0" y="11216"/>
                  <a:pt x="95" y="25135"/>
                </a:cubicBezTo>
                <a:cubicBezTo>
                  <a:pt x="191" y="38767"/>
                  <a:pt x="11216" y="49793"/>
                  <a:pt x="24849" y="49888"/>
                </a:cubicBezTo>
                <a:cubicBezTo>
                  <a:pt x="24905" y="49888"/>
                  <a:pt x="24962" y="49888"/>
                  <a:pt x="25019" y="49888"/>
                </a:cubicBezTo>
                <a:cubicBezTo>
                  <a:pt x="38858" y="49888"/>
                  <a:pt x="49971" y="38365"/>
                  <a:pt x="49971" y="24504"/>
                </a:cubicBezTo>
                <a:lnTo>
                  <a:pt x="49971" y="3727"/>
                </a:lnTo>
                <a:cubicBezTo>
                  <a:pt x="49971" y="1668"/>
                  <a:pt x="48316" y="1"/>
                  <a:pt x="46256" y="1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Step 04</a:t>
            </a:r>
            <a:endParaRPr sz="2000">
              <a:solidFill>
                <a:srgbClr val="FFFFFF"/>
              </a:solidFill>
            </a:endParaRPr>
          </a:p>
        </p:txBody>
      </p:sp>
      <p:grpSp>
        <p:nvGrpSpPr>
          <p:cNvPr id="764" name="Google Shape;764;p30"/>
          <p:cNvGrpSpPr/>
          <p:nvPr/>
        </p:nvGrpSpPr>
        <p:grpSpPr>
          <a:xfrm>
            <a:off x="2028799" y="1766179"/>
            <a:ext cx="1629063" cy="1598018"/>
            <a:chOff x="5617200" y="1703863"/>
            <a:chExt cx="1754700" cy="1721075"/>
          </a:xfrm>
        </p:grpSpPr>
        <p:sp>
          <p:nvSpPr>
            <p:cNvPr id="765" name="Google Shape;765;p30"/>
            <p:cNvSpPr/>
            <p:nvPr/>
          </p:nvSpPr>
          <p:spPr>
            <a:xfrm>
              <a:off x="5617200" y="1703863"/>
              <a:ext cx="1754700" cy="1721075"/>
            </a:xfrm>
            <a:custGeom>
              <a:rect b="b" l="l" r="r" t="t"/>
              <a:pathLst>
                <a:path extrusionOk="0" h="68843" w="70188">
                  <a:moveTo>
                    <a:pt x="35094" y="1"/>
                  </a:moveTo>
                  <a:cubicBezTo>
                    <a:pt x="33329" y="1"/>
                    <a:pt x="31564" y="674"/>
                    <a:pt x="30218" y="2019"/>
                  </a:cubicBezTo>
                  <a:lnTo>
                    <a:pt x="2691" y="29546"/>
                  </a:lnTo>
                  <a:cubicBezTo>
                    <a:pt x="0" y="32249"/>
                    <a:pt x="0" y="36607"/>
                    <a:pt x="2691" y="39297"/>
                  </a:cubicBezTo>
                  <a:lnTo>
                    <a:pt x="30218" y="66825"/>
                  </a:lnTo>
                  <a:cubicBezTo>
                    <a:pt x="31564" y="68170"/>
                    <a:pt x="33329" y="68843"/>
                    <a:pt x="35094" y="68843"/>
                  </a:cubicBezTo>
                  <a:cubicBezTo>
                    <a:pt x="36859" y="68843"/>
                    <a:pt x="38624" y="68170"/>
                    <a:pt x="39969" y="66825"/>
                  </a:cubicBezTo>
                  <a:lnTo>
                    <a:pt x="67497" y="39297"/>
                  </a:lnTo>
                  <a:cubicBezTo>
                    <a:pt x="70187" y="36607"/>
                    <a:pt x="70187" y="32249"/>
                    <a:pt x="67497" y="29546"/>
                  </a:cubicBezTo>
                  <a:lnTo>
                    <a:pt x="39969" y="2019"/>
                  </a:lnTo>
                  <a:cubicBezTo>
                    <a:pt x="38624" y="674"/>
                    <a:pt x="36859" y="1"/>
                    <a:pt x="350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6331125" y="2068938"/>
              <a:ext cx="326850" cy="249775"/>
            </a:xfrm>
            <a:custGeom>
              <a:rect b="b" l="l" r="r" t="t"/>
              <a:pathLst>
                <a:path extrusionOk="0" h="9991" w="13074">
                  <a:moveTo>
                    <a:pt x="2239" y="1299"/>
                  </a:moveTo>
                  <a:cubicBezTo>
                    <a:pt x="2453" y="2299"/>
                    <a:pt x="2870" y="3716"/>
                    <a:pt x="3727" y="4930"/>
                  </a:cubicBezTo>
                  <a:cubicBezTo>
                    <a:pt x="1893" y="4204"/>
                    <a:pt x="1203" y="2203"/>
                    <a:pt x="965" y="1299"/>
                  </a:cubicBezTo>
                  <a:close/>
                  <a:moveTo>
                    <a:pt x="12109" y="1299"/>
                  </a:moveTo>
                  <a:cubicBezTo>
                    <a:pt x="11990" y="1751"/>
                    <a:pt x="11764" y="2465"/>
                    <a:pt x="11347" y="3156"/>
                  </a:cubicBezTo>
                  <a:cubicBezTo>
                    <a:pt x="10787" y="4061"/>
                    <a:pt x="10097" y="4668"/>
                    <a:pt x="9251" y="4966"/>
                  </a:cubicBezTo>
                  <a:cubicBezTo>
                    <a:pt x="10133" y="3751"/>
                    <a:pt x="10561" y="2299"/>
                    <a:pt x="10775" y="1299"/>
                  </a:cubicBezTo>
                  <a:close/>
                  <a:moveTo>
                    <a:pt x="2048" y="1"/>
                  </a:moveTo>
                  <a:cubicBezTo>
                    <a:pt x="2048" y="1"/>
                    <a:pt x="2048" y="179"/>
                    <a:pt x="2096" y="477"/>
                  </a:cubicBezTo>
                  <a:lnTo>
                    <a:pt x="0" y="477"/>
                  </a:lnTo>
                  <a:lnTo>
                    <a:pt x="72" y="941"/>
                  </a:lnTo>
                  <a:cubicBezTo>
                    <a:pt x="84" y="989"/>
                    <a:pt x="798" y="5585"/>
                    <a:pt x="4656" y="5978"/>
                  </a:cubicBezTo>
                  <a:cubicBezTo>
                    <a:pt x="4977" y="6275"/>
                    <a:pt x="5334" y="6537"/>
                    <a:pt x="5739" y="6752"/>
                  </a:cubicBezTo>
                  <a:cubicBezTo>
                    <a:pt x="5751" y="6752"/>
                    <a:pt x="5775" y="6764"/>
                    <a:pt x="5787" y="6775"/>
                  </a:cubicBezTo>
                  <a:lnTo>
                    <a:pt x="5787" y="8692"/>
                  </a:lnTo>
                  <a:lnTo>
                    <a:pt x="3846" y="8692"/>
                  </a:lnTo>
                  <a:lnTo>
                    <a:pt x="3215" y="9990"/>
                  </a:lnTo>
                  <a:lnTo>
                    <a:pt x="10144" y="9990"/>
                  </a:lnTo>
                  <a:lnTo>
                    <a:pt x="9525" y="8692"/>
                  </a:lnTo>
                  <a:lnTo>
                    <a:pt x="7180" y="8692"/>
                  </a:lnTo>
                  <a:lnTo>
                    <a:pt x="7180" y="6787"/>
                  </a:lnTo>
                  <a:cubicBezTo>
                    <a:pt x="7204" y="6775"/>
                    <a:pt x="7239" y="6764"/>
                    <a:pt x="7275" y="6752"/>
                  </a:cubicBezTo>
                  <a:cubicBezTo>
                    <a:pt x="7668" y="6537"/>
                    <a:pt x="8025" y="6275"/>
                    <a:pt x="8347" y="5990"/>
                  </a:cubicBezTo>
                  <a:cubicBezTo>
                    <a:pt x="12276" y="5656"/>
                    <a:pt x="13002" y="1001"/>
                    <a:pt x="13002" y="941"/>
                  </a:cubicBezTo>
                  <a:lnTo>
                    <a:pt x="13073" y="477"/>
                  </a:lnTo>
                  <a:lnTo>
                    <a:pt x="10918" y="477"/>
                  </a:lnTo>
                  <a:cubicBezTo>
                    <a:pt x="10954" y="179"/>
                    <a:pt x="10966" y="1"/>
                    <a:pt x="1096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7" name="Google Shape;767;p30"/>
          <p:cNvGrpSpPr/>
          <p:nvPr/>
        </p:nvGrpSpPr>
        <p:grpSpPr>
          <a:xfrm>
            <a:off x="5491100" y="704488"/>
            <a:ext cx="2328600" cy="784362"/>
            <a:chOff x="5500850" y="703650"/>
            <a:chExt cx="2328600" cy="784362"/>
          </a:xfrm>
        </p:grpSpPr>
        <p:sp>
          <p:nvSpPr>
            <p:cNvPr id="768" name="Google Shape;768;p30"/>
            <p:cNvSpPr txBox="1"/>
            <p:nvPr/>
          </p:nvSpPr>
          <p:spPr>
            <a:xfrm>
              <a:off x="5500850" y="955212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5604025" y="703650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0" name="Google Shape;770;p30"/>
          <p:cNvGrpSpPr/>
          <p:nvPr/>
        </p:nvGrpSpPr>
        <p:grpSpPr>
          <a:xfrm>
            <a:off x="5491100" y="1687879"/>
            <a:ext cx="2328600" cy="784362"/>
            <a:chOff x="5500850" y="1655600"/>
            <a:chExt cx="2328600" cy="784362"/>
          </a:xfrm>
        </p:grpSpPr>
        <p:sp>
          <p:nvSpPr>
            <p:cNvPr id="771" name="Google Shape;771;p30"/>
            <p:cNvSpPr txBox="1"/>
            <p:nvPr/>
          </p:nvSpPr>
          <p:spPr>
            <a:xfrm>
              <a:off x="5500850" y="1907162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5604025" y="1655600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3" name="Google Shape;773;p30"/>
          <p:cNvGrpSpPr/>
          <p:nvPr/>
        </p:nvGrpSpPr>
        <p:grpSpPr>
          <a:xfrm>
            <a:off x="5491100" y="2671271"/>
            <a:ext cx="2328600" cy="784362"/>
            <a:chOff x="5500850" y="2564550"/>
            <a:chExt cx="2328600" cy="784362"/>
          </a:xfrm>
        </p:grpSpPr>
        <p:sp>
          <p:nvSpPr>
            <p:cNvPr id="774" name="Google Shape;774;p30"/>
            <p:cNvSpPr txBox="1"/>
            <p:nvPr/>
          </p:nvSpPr>
          <p:spPr>
            <a:xfrm>
              <a:off x="5500850" y="2816112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Earth, where we live on, is the third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5604025" y="2564550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6" name="Google Shape;776;p30"/>
          <p:cNvGrpSpPr/>
          <p:nvPr/>
        </p:nvGrpSpPr>
        <p:grpSpPr>
          <a:xfrm>
            <a:off x="5491100" y="3654663"/>
            <a:ext cx="2328600" cy="784362"/>
            <a:chOff x="5500850" y="3501425"/>
            <a:chExt cx="2328600" cy="784362"/>
          </a:xfrm>
        </p:grpSpPr>
        <p:sp>
          <p:nvSpPr>
            <p:cNvPr id="777" name="Google Shape;777;p30"/>
            <p:cNvSpPr txBox="1"/>
            <p:nvPr/>
          </p:nvSpPr>
          <p:spPr>
            <a:xfrm>
              <a:off x="5500850" y="3752987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8" name="Google Shape;778;p30"/>
            <p:cNvSpPr/>
            <p:nvPr/>
          </p:nvSpPr>
          <p:spPr>
            <a:xfrm>
              <a:off x="5604025" y="3501425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79" name="Google Shape;779;p30"/>
          <p:cNvSpPr txBox="1"/>
          <p:nvPr>
            <p:ph type="title"/>
          </p:nvPr>
        </p:nvSpPr>
        <p:spPr>
          <a:xfrm>
            <a:off x="710275" y="536650"/>
            <a:ext cx="3263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1"/>
          <p:cNvSpPr/>
          <p:nvPr/>
        </p:nvSpPr>
        <p:spPr>
          <a:xfrm>
            <a:off x="2985038" y="2754450"/>
            <a:ext cx="3172750" cy="668550"/>
          </a:xfrm>
          <a:custGeom>
            <a:rect b="b" l="l" r="r" t="t"/>
            <a:pathLst>
              <a:path extrusionOk="0" h="26742" w="126910">
                <a:moveTo>
                  <a:pt x="0" y="0"/>
                </a:moveTo>
                <a:lnTo>
                  <a:pt x="0" y="26742"/>
                </a:lnTo>
                <a:lnTo>
                  <a:pt x="126909" y="26742"/>
                </a:lnTo>
                <a:lnTo>
                  <a:pt x="126909" y="0"/>
                </a:ln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anchorCtr="0" anchor="ctr" bIns="91425" lIns="548625" spcFirstLastPara="1" rIns="5486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Earth, where we live on, is the third planet from the Sun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5" name="Google Shape;785;p31"/>
          <p:cNvSpPr/>
          <p:nvPr/>
        </p:nvSpPr>
        <p:spPr>
          <a:xfrm>
            <a:off x="2986238" y="3423875"/>
            <a:ext cx="3172725" cy="668550"/>
          </a:xfrm>
          <a:custGeom>
            <a:rect b="b" l="l" r="r" t="t"/>
            <a:pathLst>
              <a:path extrusionOk="0" h="26742" w="126909">
                <a:moveTo>
                  <a:pt x="0" y="0"/>
                </a:moveTo>
                <a:lnTo>
                  <a:pt x="0" y="26742"/>
                </a:lnTo>
                <a:lnTo>
                  <a:pt x="126909" y="26742"/>
                </a:lnTo>
                <a:lnTo>
                  <a:pt x="126909" y="0"/>
                </a:ln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anchorCtr="0" anchor="ctr" bIns="91425" lIns="548625" spcFirstLastPara="1" rIns="5486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of them all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6" name="Google Shape;786;p31"/>
          <p:cNvSpPr/>
          <p:nvPr/>
        </p:nvSpPr>
        <p:spPr>
          <a:xfrm>
            <a:off x="2985038" y="1415875"/>
            <a:ext cx="3172750" cy="668875"/>
          </a:xfrm>
          <a:custGeom>
            <a:rect b="b" l="l" r="r" t="t"/>
            <a:pathLst>
              <a:path extrusionOk="0" h="26755" w="126910">
                <a:moveTo>
                  <a:pt x="0" y="1"/>
                </a:moveTo>
                <a:lnTo>
                  <a:pt x="0" y="26754"/>
                </a:lnTo>
                <a:lnTo>
                  <a:pt x="126909" y="26754"/>
                </a:lnTo>
                <a:lnTo>
                  <a:pt x="126909" y="1"/>
                </a:ln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548625" spcFirstLastPara="1" rIns="5486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7" name="Google Shape;787;p31"/>
          <p:cNvSpPr/>
          <p:nvPr/>
        </p:nvSpPr>
        <p:spPr>
          <a:xfrm>
            <a:off x="2986238" y="2085325"/>
            <a:ext cx="3172725" cy="668550"/>
          </a:xfrm>
          <a:custGeom>
            <a:rect b="b" l="l" r="r" t="t"/>
            <a:pathLst>
              <a:path extrusionOk="0" h="26742" w="126909">
                <a:moveTo>
                  <a:pt x="0" y="0"/>
                </a:moveTo>
                <a:lnTo>
                  <a:pt x="0" y="26741"/>
                </a:lnTo>
                <a:lnTo>
                  <a:pt x="126909" y="26741"/>
                </a:lnTo>
                <a:lnTo>
                  <a:pt x="126909" y="0"/>
                </a:ln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anchorCtr="0" anchor="ctr" bIns="91425" lIns="548625" spcFirstLastPara="1" rIns="5486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8" name="Google Shape;788;p3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789" name="Google Shape;789;p31"/>
          <p:cNvGrpSpPr/>
          <p:nvPr/>
        </p:nvGrpSpPr>
        <p:grpSpPr>
          <a:xfrm>
            <a:off x="1199250" y="1263775"/>
            <a:ext cx="2193313" cy="1019200"/>
            <a:chOff x="1199250" y="1263775"/>
            <a:chExt cx="2193313" cy="1019200"/>
          </a:xfrm>
        </p:grpSpPr>
        <p:sp>
          <p:nvSpPr>
            <p:cNvPr id="790" name="Google Shape;790;p31"/>
            <p:cNvSpPr/>
            <p:nvPr/>
          </p:nvSpPr>
          <p:spPr>
            <a:xfrm>
              <a:off x="2577838" y="1355175"/>
              <a:ext cx="814725" cy="814700"/>
            </a:xfrm>
            <a:custGeom>
              <a:rect b="b" l="l" r="r" t="t"/>
              <a:pathLst>
                <a:path extrusionOk="0" h="32588" w="32589">
                  <a:moveTo>
                    <a:pt x="16288" y="0"/>
                  </a:moveTo>
                  <a:cubicBezTo>
                    <a:pt x="7287" y="0"/>
                    <a:pt x="1" y="7299"/>
                    <a:pt x="1" y="16300"/>
                  </a:cubicBezTo>
                  <a:cubicBezTo>
                    <a:pt x="1" y="25289"/>
                    <a:pt x="7287" y="32587"/>
                    <a:pt x="16288" y="32587"/>
                  </a:cubicBezTo>
                  <a:cubicBezTo>
                    <a:pt x="25290" y="32587"/>
                    <a:pt x="32588" y="25289"/>
                    <a:pt x="32588" y="16300"/>
                  </a:cubicBezTo>
                  <a:cubicBezTo>
                    <a:pt x="32588" y="7299"/>
                    <a:pt x="25290" y="0"/>
                    <a:pt x="16288" y="0"/>
                  </a:cubicBezTo>
                  <a:close/>
                </a:path>
              </a:pathLst>
            </a:custGeom>
            <a:solidFill>
              <a:srgbClr val="0C8A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1" name="Google Shape;791;p31"/>
            <p:cNvGrpSpPr/>
            <p:nvPr/>
          </p:nvGrpSpPr>
          <p:grpSpPr>
            <a:xfrm>
              <a:off x="1199250" y="1263775"/>
              <a:ext cx="1916488" cy="1019200"/>
              <a:chOff x="1199250" y="1263775"/>
              <a:chExt cx="1916488" cy="1019200"/>
            </a:xfrm>
          </p:grpSpPr>
          <p:grpSp>
            <p:nvGrpSpPr>
              <p:cNvPr id="792" name="Google Shape;792;p31"/>
              <p:cNvGrpSpPr/>
              <p:nvPr/>
            </p:nvGrpSpPr>
            <p:grpSpPr>
              <a:xfrm>
                <a:off x="2475738" y="1263775"/>
                <a:ext cx="640000" cy="1019200"/>
                <a:chOff x="2475738" y="1263775"/>
                <a:chExt cx="640000" cy="1019200"/>
              </a:xfrm>
            </p:grpSpPr>
            <p:sp>
              <p:nvSpPr>
                <p:cNvPr id="793" name="Google Shape;793;p31"/>
                <p:cNvSpPr/>
                <p:nvPr/>
              </p:nvSpPr>
              <p:spPr>
                <a:xfrm>
                  <a:off x="2475738" y="1263775"/>
                  <a:ext cx="640000" cy="1019200"/>
                </a:xfrm>
                <a:custGeom>
                  <a:rect b="b" l="l" r="r" t="t"/>
                  <a:pathLst>
                    <a:path extrusionOk="0" h="40768" w="25600">
                      <a:moveTo>
                        <a:pt x="20384" y="1"/>
                      </a:moveTo>
                      <a:cubicBezTo>
                        <a:pt x="9133" y="1"/>
                        <a:pt x="1" y="9121"/>
                        <a:pt x="1" y="20384"/>
                      </a:cubicBezTo>
                      <a:cubicBezTo>
                        <a:pt x="1" y="31636"/>
                        <a:pt x="9133" y="40768"/>
                        <a:pt x="20384" y="40768"/>
                      </a:cubicBezTo>
                      <a:lnTo>
                        <a:pt x="20384" y="25599"/>
                      </a:lnTo>
                      <a:lnTo>
                        <a:pt x="25599" y="20384"/>
                      </a:lnTo>
                      <a:lnTo>
                        <a:pt x="20384" y="15169"/>
                      </a:lnTo>
                      <a:lnTo>
                        <a:pt x="20384" y="1"/>
                      </a:ln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94" name="Google Shape;794;p31"/>
                <p:cNvGrpSpPr/>
                <p:nvPr/>
              </p:nvGrpSpPr>
              <p:grpSpPr>
                <a:xfrm>
                  <a:off x="2582330" y="1586243"/>
                  <a:ext cx="353757" cy="352565"/>
                  <a:chOff x="-26980600" y="3175500"/>
                  <a:chExt cx="296950" cy="295950"/>
                </a:xfrm>
              </p:grpSpPr>
              <p:sp>
                <p:nvSpPr>
                  <p:cNvPr id="795" name="Google Shape;795;p31"/>
                  <p:cNvSpPr/>
                  <p:nvPr/>
                </p:nvSpPr>
                <p:spPr>
                  <a:xfrm>
                    <a:off x="-26798650" y="3175500"/>
                    <a:ext cx="115000" cy="114025"/>
                  </a:xfrm>
                  <a:custGeom>
                    <a:rect b="b" l="l" r="r" t="t"/>
                    <a:pathLst>
                      <a:path extrusionOk="0" h="4561" w="4600">
                        <a:moveTo>
                          <a:pt x="1115" y="0"/>
                        </a:moveTo>
                        <a:cubicBezTo>
                          <a:pt x="851" y="0"/>
                          <a:pt x="583" y="102"/>
                          <a:pt x="378" y="307"/>
                        </a:cubicBezTo>
                        <a:cubicBezTo>
                          <a:pt x="0" y="685"/>
                          <a:pt x="0" y="1378"/>
                          <a:pt x="378" y="1756"/>
                        </a:cubicBezTo>
                        <a:lnTo>
                          <a:pt x="2773" y="4245"/>
                        </a:lnTo>
                        <a:cubicBezTo>
                          <a:pt x="2962" y="4434"/>
                          <a:pt x="3245" y="4560"/>
                          <a:pt x="3529" y="4560"/>
                        </a:cubicBezTo>
                        <a:cubicBezTo>
                          <a:pt x="3812" y="4560"/>
                          <a:pt x="4064" y="4434"/>
                          <a:pt x="4285" y="4245"/>
                        </a:cubicBezTo>
                        <a:cubicBezTo>
                          <a:pt x="4474" y="4056"/>
                          <a:pt x="4600" y="3773"/>
                          <a:pt x="4600" y="3489"/>
                        </a:cubicBezTo>
                        <a:cubicBezTo>
                          <a:pt x="4600" y="3206"/>
                          <a:pt x="4474" y="2954"/>
                          <a:pt x="4285" y="2733"/>
                        </a:cubicBezTo>
                        <a:lnTo>
                          <a:pt x="1828" y="307"/>
                        </a:lnTo>
                        <a:cubicBezTo>
                          <a:pt x="1639" y="102"/>
                          <a:pt x="1379" y="0"/>
                          <a:pt x="111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6" name="Google Shape;796;p31"/>
                  <p:cNvSpPr/>
                  <p:nvPr/>
                </p:nvSpPr>
                <p:spPr>
                  <a:xfrm>
                    <a:off x="-26980600" y="3325725"/>
                    <a:ext cx="168575" cy="145725"/>
                  </a:xfrm>
                  <a:custGeom>
                    <a:rect b="b" l="l" r="r" t="t"/>
                    <a:pathLst>
                      <a:path extrusionOk="0" h="5829" w="6743">
                        <a:moveTo>
                          <a:pt x="3797" y="2167"/>
                        </a:moveTo>
                        <a:cubicBezTo>
                          <a:pt x="3884" y="2167"/>
                          <a:pt x="3970" y="2190"/>
                          <a:pt x="4033" y="2237"/>
                        </a:cubicBezTo>
                        <a:cubicBezTo>
                          <a:pt x="4159" y="2363"/>
                          <a:pt x="4159" y="2616"/>
                          <a:pt x="4033" y="2710"/>
                        </a:cubicBezTo>
                        <a:cubicBezTo>
                          <a:pt x="3970" y="2773"/>
                          <a:pt x="3884" y="2805"/>
                          <a:pt x="3797" y="2805"/>
                        </a:cubicBezTo>
                        <a:cubicBezTo>
                          <a:pt x="3710" y="2805"/>
                          <a:pt x="3624" y="2773"/>
                          <a:pt x="3561" y="2710"/>
                        </a:cubicBezTo>
                        <a:cubicBezTo>
                          <a:pt x="3435" y="2616"/>
                          <a:pt x="3435" y="2363"/>
                          <a:pt x="3561" y="2237"/>
                        </a:cubicBezTo>
                        <a:cubicBezTo>
                          <a:pt x="3624" y="2190"/>
                          <a:pt x="3710" y="2167"/>
                          <a:pt x="3797" y="2167"/>
                        </a:cubicBezTo>
                        <a:close/>
                        <a:moveTo>
                          <a:pt x="2336" y="2639"/>
                        </a:moveTo>
                        <a:cubicBezTo>
                          <a:pt x="2426" y="2639"/>
                          <a:pt x="2521" y="2663"/>
                          <a:pt x="2584" y="2710"/>
                        </a:cubicBezTo>
                        <a:cubicBezTo>
                          <a:pt x="2679" y="2836"/>
                          <a:pt x="2679" y="3057"/>
                          <a:pt x="2584" y="3183"/>
                        </a:cubicBezTo>
                        <a:cubicBezTo>
                          <a:pt x="2521" y="3246"/>
                          <a:pt x="2426" y="3277"/>
                          <a:pt x="2336" y="3277"/>
                        </a:cubicBezTo>
                        <a:cubicBezTo>
                          <a:pt x="2245" y="3277"/>
                          <a:pt x="2159" y="3246"/>
                          <a:pt x="2111" y="3183"/>
                        </a:cubicBezTo>
                        <a:cubicBezTo>
                          <a:pt x="1985" y="3057"/>
                          <a:pt x="1985" y="2868"/>
                          <a:pt x="2111" y="2710"/>
                        </a:cubicBezTo>
                        <a:cubicBezTo>
                          <a:pt x="2159" y="2663"/>
                          <a:pt x="2245" y="2639"/>
                          <a:pt x="2336" y="2639"/>
                        </a:cubicBezTo>
                        <a:close/>
                        <a:moveTo>
                          <a:pt x="2931" y="1"/>
                        </a:moveTo>
                        <a:lnTo>
                          <a:pt x="599" y="2332"/>
                        </a:lnTo>
                        <a:cubicBezTo>
                          <a:pt x="221" y="2710"/>
                          <a:pt x="1" y="3214"/>
                          <a:pt x="1" y="3781"/>
                        </a:cubicBezTo>
                        <a:cubicBezTo>
                          <a:pt x="1" y="4317"/>
                          <a:pt x="221" y="4852"/>
                          <a:pt x="599" y="5230"/>
                        </a:cubicBezTo>
                        <a:cubicBezTo>
                          <a:pt x="1009" y="5608"/>
                          <a:pt x="1513" y="5829"/>
                          <a:pt x="2048" y="5829"/>
                        </a:cubicBezTo>
                        <a:cubicBezTo>
                          <a:pt x="2616" y="5829"/>
                          <a:pt x="3120" y="5640"/>
                          <a:pt x="3529" y="5230"/>
                        </a:cubicBezTo>
                        <a:lnTo>
                          <a:pt x="6743" y="2048"/>
                        </a:lnTo>
                        <a:cubicBezTo>
                          <a:pt x="6743" y="2017"/>
                          <a:pt x="6711" y="1954"/>
                          <a:pt x="6711" y="1922"/>
                        </a:cubicBezTo>
                        <a:cubicBezTo>
                          <a:pt x="6396" y="1418"/>
                          <a:pt x="5829" y="1103"/>
                          <a:pt x="5136" y="1103"/>
                        </a:cubicBezTo>
                        <a:lnTo>
                          <a:pt x="5104" y="1103"/>
                        </a:lnTo>
                        <a:cubicBezTo>
                          <a:pt x="5075" y="1104"/>
                          <a:pt x="5045" y="1105"/>
                          <a:pt x="5016" y="1105"/>
                        </a:cubicBezTo>
                        <a:cubicBezTo>
                          <a:pt x="4168" y="1105"/>
                          <a:pt x="3387" y="670"/>
                          <a:pt x="2931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7" name="Google Shape;797;p31"/>
                  <p:cNvSpPr/>
                  <p:nvPr/>
                </p:nvSpPr>
                <p:spPr>
                  <a:xfrm>
                    <a:off x="-26893950" y="3226500"/>
                    <a:ext cx="159125" cy="137850"/>
                  </a:xfrm>
                  <a:custGeom>
                    <a:rect b="b" l="l" r="r" t="t"/>
                    <a:pathLst>
                      <a:path extrusionOk="0" h="5514" w="6365">
                        <a:moveTo>
                          <a:pt x="3403" y="0"/>
                        </a:moveTo>
                        <a:lnTo>
                          <a:pt x="2678" y="693"/>
                        </a:lnTo>
                        <a:lnTo>
                          <a:pt x="2300" y="1103"/>
                        </a:lnTo>
                        <a:lnTo>
                          <a:pt x="3056" y="1859"/>
                        </a:lnTo>
                        <a:cubicBezTo>
                          <a:pt x="3151" y="1953"/>
                          <a:pt x="3151" y="2205"/>
                          <a:pt x="3056" y="2331"/>
                        </a:cubicBezTo>
                        <a:cubicBezTo>
                          <a:pt x="2962" y="2394"/>
                          <a:pt x="2899" y="2426"/>
                          <a:pt x="2804" y="2426"/>
                        </a:cubicBezTo>
                        <a:cubicBezTo>
                          <a:pt x="2741" y="2426"/>
                          <a:pt x="2615" y="2394"/>
                          <a:pt x="2584" y="2331"/>
                        </a:cubicBezTo>
                        <a:lnTo>
                          <a:pt x="1827" y="1575"/>
                        </a:lnTo>
                        <a:lnTo>
                          <a:pt x="1355" y="2048"/>
                        </a:lnTo>
                        <a:lnTo>
                          <a:pt x="2111" y="2804"/>
                        </a:lnTo>
                        <a:cubicBezTo>
                          <a:pt x="2205" y="2898"/>
                          <a:pt x="2205" y="3150"/>
                          <a:pt x="2111" y="3277"/>
                        </a:cubicBezTo>
                        <a:cubicBezTo>
                          <a:pt x="2016" y="3340"/>
                          <a:pt x="1953" y="3371"/>
                          <a:pt x="1859" y="3371"/>
                        </a:cubicBezTo>
                        <a:cubicBezTo>
                          <a:pt x="1796" y="3371"/>
                          <a:pt x="1670" y="3340"/>
                          <a:pt x="1638" y="3277"/>
                        </a:cubicBezTo>
                        <a:lnTo>
                          <a:pt x="882" y="2520"/>
                        </a:lnTo>
                        <a:lnTo>
                          <a:pt x="0" y="3371"/>
                        </a:lnTo>
                        <a:cubicBezTo>
                          <a:pt x="0" y="3403"/>
                          <a:pt x="63" y="3466"/>
                          <a:pt x="63" y="3497"/>
                        </a:cubicBezTo>
                        <a:cubicBezTo>
                          <a:pt x="364" y="4068"/>
                          <a:pt x="894" y="4381"/>
                          <a:pt x="1490" y="4381"/>
                        </a:cubicBezTo>
                        <a:cubicBezTo>
                          <a:pt x="1518" y="4381"/>
                          <a:pt x="1547" y="4381"/>
                          <a:pt x="1575" y="4379"/>
                        </a:cubicBezTo>
                        <a:cubicBezTo>
                          <a:pt x="1890" y="4379"/>
                          <a:pt x="2174" y="4411"/>
                          <a:pt x="2458" y="4474"/>
                        </a:cubicBezTo>
                        <a:cubicBezTo>
                          <a:pt x="2993" y="4631"/>
                          <a:pt x="3529" y="5009"/>
                          <a:pt x="3781" y="5513"/>
                        </a:cubicBezTo>
                        <a:lnTo>
                          <a:pt x="6364" y="2961"/>
                        </a:lnTo>
                        <a:lnTo>
                          <a:pt x="340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798" name="Google Shape;798;p31"/>
              <p:cNvSpPr txBox="1"/>
              <p:nvPr/>
            </p:nvSpPr>
            <p:spPr>
              <a:xfrm>
                <a:off x="1199250" y="1641525"/>
                <a:ext cx="1200300" cy="26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799" name="Google Shape;799;p31"/>
          <p:cNvGrpSpPr/>
          <p:nvPr/>
        </p:nvGrpSpPr>
        <p:grpSpPr>
          <a:xfrm>
            <a:off x="1199250" y="2602350"/>
            <a:ext cx="2193313" cy="1019200"/>
            <a:chOff x="1199250" y="2602350"/>
            <a:chExt cx="2193313" cy="1019200"/>
          </a:xfrm>
        </p:grpSpPr>
        <p:sp>
          <p:nvSpPr>
            <p:cNvPr id="800" name="Google Shape;800;p31"/>
            <p:cNvSpPr/>
            <p:nvPr/>
          </p:nvSpPr>
          <p:spPr>
            <a:xfrm>
              <a:off x="2577838" y="2693725"/>
              <a:ext cx="814725" cy="814700"/>
            </a:xfrm>
            <a:custGeom>
              <a:rect b="b" l="l" r="r" t="t"/>
              <a:pathLst>
                <a:path extrusionOk="0" h="32588" w="32589">
                  <a:moveTo>
                    <a:pt x="16288" y="0"/>
                  </a:moveTo>
                  <a:cubicBezTo>
                    <a:pt x="7287" y="0"/>
                    <a:pt x="1" y="7299"/>
                    <a:pt x="1" y="16288"/>
                  </a:cubicBezTo>
                  <a:cubicBezTo>
                    <a:pt x="1" y="25289"/>
                    <a:pt x="7287" y="32588"/>
                    <a:pt x="16288" y="32588"/>
                  </a:cubicBezTo>
                  <a:cubicBezTo>
                    <a:pt x="25290" y="32588"/>
                    <a:pt x="32588" y="25289"/>
                    <a:pt x="32588" y="16288"/>
                  </a:cubicBezTo>
                  <a:cubicBezTo>
                    <a:pt x="32588" y="7299"/>
                    <a:pt x="25290" y="0"/>
                    <a:pt x="16288" y="0"/>
                  </a:cubicBezTo>
                  <a:close/>
                </a:path>
              </a:pathLst>
            </a:custGeom>
            <a:solidFill>
              <a:srgbClr val="C110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1" name="Google Shape;801;p31"/>
            <p:cNvGrpSpPr/>
            <p:nvPr/>
          </p:nvGrpSpPr>
          <p:grpSpPr>
            <a:xfrm>
              <a:off x="1199250" y="2602350"/>
              <a:ext cx="1916488" cy="1019200"/>
              <a:chOff x="1199250" y="2602350"/>
              <a:chExt cx="1916488" cy="1019200"/>
            </a:xfrm>
          </p:grpSpPr>
          <p:grpSp>
            <p:nvGrpSpPr>
              <p:cNvPr id="802" name="Google Shape;802;p31"/>
              <p:cNvGrpSpPr/>
              <p:nvPr/>
            </p:nvGrpSpPr>
            <p:grpSpPr>
              <a:xfrm>
                <a:off x="2475738" y="2602350"/>
                <a:ext cx="640000" cy="1019200"/>
                <a:chOff x="2475738" y="2602350"/>
                <a:chExt cx="640000" cy="1019200"/>
              </a:xfrm>
            </p:grpSpPr>
            <p:sp>
              <p:nvSpPr>
                <p:cNvPr id="803" name="Google Shape;803;p31"/>
                <p:cNvSpPr/>
                <p:nvPr/>
              </p:nvSpPr>
              <p:spPr>
                <a:xfrm>
                  <a:off x="2475738" y="2602350"/>
                  <a:ext cx="640000" cy="1019200"/>
                </a:xfrm>
                <a:custGeom>
                  <a:rect b="b" l="l" r="r" t="t"/>
                  <a:pathLst>
                    <a:path extrusionOk="0" h="40768" w="25600">
                      <a:moveTo>
                        <a:pt x="20384" y="0"/>
                      </a:moveTo>
                      <a:cubicBezTo>
                        <a:pt x="9133" y="0"/>
                        <a:pt x="1" y="9120"/>
                        <a:pt x="1" y="20384"/>
                      </a:cubicBezTo>
                      <a:cubicBezTo>
                        <a:pt x="1" y="31635"/>
                        <a:pt x="9133" y="40767"/>
                        <a:pt x="20384" y="40767"/>
                      </a:cubicBezTo>
                      <a:lnTo>
                        <a:pt x="20384" y="25599"/>
                      </a:lnTo>
                      <a:lnTo>
                        <a:pt x="25599" y="20384"/>
                      </a:lnTo>
                      <a:lnTo>
                        <a:pt x="20384" y="15169"/>
                      </a:lnTo>
                      <a:lnTo>
                        <a:pt x="20384" y="0"/>
                      </a:ln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04" name="Google Shape;804;p31"/>
                <p:cNvGrpSpPr/>
                <p:nvPr/>
              </p:nvGrpSpPr>
              <p:grpSpPr>
                <a:xfrm>
                  <a:off x="2581843" y="2933655"/>
                  <a:ext cx="354710" cy="356586"/>
                  <a:chOff x="-27351575" y="3915650"/>
                  <a:chExt cx="297750" cy="299325"/>
                </a:xfrm>
              </p:grpSpPr>
              <p:sp>
                <p:nvSpPr>
                  <p:cNvPr id="805" name="Google Shape;805;p31"/>
                  <p:cNvSpPr/>
                  <p:nvPr/>
                </p:nvSpPr>
                <p:spPr>
                  <a:xfrm>
                    <a:off x="-27351575" y="4059000"/>
                    <a:ext cx="153625" cy="155975"/>
                  </a:xfrm>
                  <a:custGeom>
                    <a:rect b="b" l="l" r="r" t="t"/>
                    <a:pathLst>
                      <a:path extrusionOk="0" h="6239" w="6145">
                        <a:moveTo>
                          <a:pt x="3183" y="1"/>
                        </a:moveTo>
                        <a:lnTo>
                          <a:pt x="2490" y="725"/>
                        </a:lnTo>
                        <a:cubicBezTo>
                          <a:pt x="2206" y="1009"/>
                          <a:pt x="1986" y="1387"/>
                          <a:pt x="1860" y="1828"/>
                        </a:cubicBezTo>
                        <a:cubicBezTo>
                          <a:pt x="1608" y="2742"/>
                          <a:pt x="1229" y="3435"/>
                          <a:pt x="725" y="4002"/>
                        </a:cubicBezTo>
                        <a:lnTo>
                          <a:pt x="316" y="4411"/>
                        </a:lnTo>
                        <a:cubicBezTo>
                          <a:pt x="127" y="4632"/>
                          <a:pt x="1" y="4884"/>
                          <a:pt x="1" y="5167"/>
                        </a:cubicBezTo>
                        <a:cubicBezTo>
                          <a:pt x="1" y="5451"/>
                          <a:pt x="127" y="5734"/>
                          <a:pt x="316" y="5923"/>
                        </a:cubicBezTo>
                        <a:cubicBezTo>
                          <a:pt x="505" y="6113"/>
                          <a:pt x="788" y="6239"/>
                          <a:pt x="1072" y="6239"/>
                        </a:cubicBezTo>
                        <a:cubicBezTo>
                          <a:pt x="1355" y="6113"/>
                          <a:pt x="1608" y="5986"/>
                          <a:pt x="1765" y="5797"/>
                        </a:cubicBezTo>
                        <a:lnTo>
                          <a:pt x="2206" y="5419"/>
                        </a:lnTo>
                        <a:cubicBezTo>
                          <a:pt x="2710" y="4884"/>
                          <a:pt x="3435" y="4506"/>
                          <a:pt x="4380" y="4254"/>
                        </a:cubicBezTo>
                        <a:cubicBezTo>
                          <a:pt x="4664" y="4191"/>
                          <a:pt x="4916" y="4033"/>
                          <a:pt x="5168" y="3876"/>
                        </a:cubicBezTo>
                        <a:lnTo>
                          <a:pt x="4664" y="3372"/>
                        </a:lnTo>
                        <a:cubicBezTo>
                          <a:pt x="4537" y="3246"/>
                          <a:pt x="4537" y="2994"/>
                          <a:pt x="4664" y="2899"/>
                        </a:cubicBezTo>
                        <a:cubicBezTo>
                          <a:pt x="4711" y="2836"/>
                          <a:pt x="4797" y="2805"/>
                          <a:pt x="4888" y="2805"/>
                        </a:cubicBezTo>
                        <a:cubicBezTo>
                          <a:pt x="4979" y="2805"/>
                          <a:pt x="5073" y="2836"/>
                          <a:pt x="5136" y="2899"/>
                        </a:cubicBezTo>
                        <a:lnTo>
                          <a:pt x="5672" y="3435"/>
                        </a:lnTo>
                        <a:lnTo>
                          <a:pt x="6144" y="2962"/>
                        </a:lnTo>
                        <a:lnTo>
                          <a:pt x="3183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6" name="Google Shape;806;p31"/>
                  <p:cNvSpPr/>
                  <p:nvPr/>
                </p:nvSpPr>
                <p:spPr>
                  <a:xfrm>
                    <a:off x="-27257050" y="3915650"/>
                    <a:ext cx="203225" cy="202450"/>
                  </a:xfrm>
                  <a:custGeom>
                    <a:rect b="b" l="l" r="r" t="t"/>
                    <a:pathLst>
                      <a:path extrusionOk="0" h="8098" w="8129">
                        <a:moveTo>
                          <a:pt x="1891" y="2364"/>
                        </a:moveTo>
                        <a:cubicBezTo>
                          <a:pt x="1985" y="2364"/>
                          <a:pt x="2048" y="2395"/>
                          <a:pt x="2143" y="2490"/>
                        </a:cubicBezTo>
                        <a:lnTo>
                          <a:pt x="5545" y="5892"/>
                        </a:lnTo>
                        <a:cubicBezTo>
                          <a:pt x="5671" y="6018"/>
                          <a:pt x="5671" y="6239"/>
                          <a:pt x="5545" y="6365"/>
                        </a:cubicBezTo>
                        <a:cubicBezTo>
                          <a:pt x="5498" y="6428"/>
                          <a:pt x="5411" y="6459"/>
                          <a:pt x="5321" y="6459"/>
                        </a:cubicBezTo>
                        <a:cubicBezTo>
                          <a:pt x="5230" y="6459"/>
                          <a:pt x="5136" y="6428"/>
                          <a:pt x="5073" y="6365"/>
                        </a:cubicBezTo>
                        <a:lnTo>
                          <a:pt x="1670" y="2962"/>
                        </a:lnTo>
                        <a:cubicBezTo>
                          <a:pt x="1544" y="2836"/>
                          <a:pt x="1544" y="2647"/>
                          <a:pt x="1670" y="2490"/>
                        </a:cubicBezTo>
                        <a:cubicBezTo>
                          <a:pt x="1733" y="2395"/>
                          <a:pt x="1828" y="2364"/>
                          <a:pt x="1891" y="2364"/>
                        </a:cubicBezTo>
                        <a:close/>
                        <a:moveTo>
                          <a:pt x="6742" y="1"/>
                        </a:moveTo>
                        <a:cubicBezTo>
                          <a:pt x="6333" y="1"/>
                          <a:pt x="6018" y="158"/>
                          <a:pt x="5766" y="379"/>
                        </a:cubicBezTo>
                        <a:lnTo>
                          <a:pt x="4128" y="2017"/>
                        </a:lnTo>
                        <a:cubicBezTo>
                          <a:pt x="3938" y="2206"/>
                          <a:pt x="3679" y="2301"/>
                          <a:pt x="3415" y="2301"/>
                        </a:cubicBezTo>
                        <a:cubicBezTo>
                          <a:pt x="3151" y="2301"/>
                          <a:pt x="2883" y="2206"/>
                          <a:pt x="2678" y="2017"/>
                        </a:cubicBezTo>
                        <a:cubicBezTo>
                          <a:pt x="2489" y="1812"/>
                          <a:pt x="2229" y="1710"/>
                          <a:pt x="1965" y="1710"/>
                        </a:cubicBezTo>
                        <a:cubicBezTo>
                          <a:pt x="1702" y="1710"/>
                          <a:pt x="1434" y="1812"/>
                          <a:pt x="1229" y="2017"/>
                        </a:cubicBezTo>
                        <a:cubicBezTo>
                          <a:pt x="851" y="2395"/>
                          <a:pt x="851" y="3057"/>
                          <a:pt x="1229" y="3466"/>
                        </a:cubicBezTo>
                        <a:lnTo>
                          <a:pt x="1481" y="3687"/>
                        </a:lnTo>
                        <a:lnTo>
                          <a:pt x="0" y="5167"/>
                        </a:lnTo>
                        <a:lnTo>
                          <a:pt x="2962" y="8097"/>
                        </a:lnTo>
                        <a:lnTo>
                          <a:pt x="3403" y="7625"/>
                        </a:lnTo>
                        <a:lnTo>
                          <a:pt x="2836" y="7089"/>
                        </a:lnTo>
                        <a:cubicBezTo>
                          <a:pt x="2710" y="6963"/>
                          <a:pt x="2710" y="6743"/>
                          <a:pt x="2836" y="6617"/>
                        </a:cubicBezTo>
                        <a:cubicBezTo>
                          <a:pt x="2899" y="6554"/>
                          <a:pt x="2985" y="6522"/>
                          <a:pt x="3072" y="6522"/>
                        </a:cubicBezTo>
                        <a:cubicBezTo>
                          <a:pt x="3159" y="6522"/>
                          <a:pt x="3245" y="6554"/>
                          <a:pt x="3308" y="6617"/>
                        </a:cubicBezTo>
                        <a:lnTo>
                          <a:pt x="3875" y="7152"/>
                        </a:lnTo>
                        <a:lnTo>
                          <a:pt x="4380" y="6648"/>
                        </a:lnTo>
                        <a:lnTo>
                          <a:pt x="4600" y="6900"/>
                        </a:lnTo>
                        <a:cubicBezTo>
                          <a:pt x="4821" y="7089"/>
                          <a:pt x="5073" y="7215"/>
                          <a:pt x="5356" y="7215"/>
                        </a:cubicBezTo>
                        <a:cubicBezTo>
                          <a:pt x="5640" y="7215"/>
                          <a:pt x="5923" y="7089"/>
                          <a:pt x="6112" y="6900"/>
                        </a:cubicBezTo>
                        <a:cubicBezTo>
                          <a:pt x="6490" y="6491"/>
                          <a:pt x="6490" y="5829"/>
                          <a:pt x="6112" y="5420"/>
                        </a:cubicBezTo>
                        <a:cubicBezTo>
                          <a:pt x="5703" y="5041"/>
                          <a:pt x="5703" y="4380"/>
                          <a:pt x="6112" y="3970"/>
                        </a:cubicBezTo>
                        <a:lnTo>
                          <a:pt x="7719" y="2364"/>
                        </a:lnTo>
                        <a:cubicBezTo>
                          <a:pt x="8003" y="2080"/>
                          <a:pt x="8129" y="1733"/>
                          <a:pt x="8129" y="1387"/>
                        </a:cubicBezTo>
                        <a:cubicBezTo>
                          <a:pt x="8129" y="1009"/>
                          <a:pt x="7971" y="662"/>
                          <a:pt x="7719" y="379"/>
                        </a:cubicBezTo>
                        <a:cubicBezTo>
                          <a:pt x="7436" y="127"/>
                          <a:pt x="7120" y="1"/>
                          <a:pt x="6742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807" name="Google Shape;807;p31"/>
              <p:cNvSpPr txBox="1"/>
              <p:nvPr/>
            </p:nvSpPr>
            <p:spPr>
              <a:xfrm>
                <a:off x="1199250" y="2980100"/>
                <a:ext cx="1200300" cy="26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6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EARTH</a:t>
                </a:r>
                <a:endParaRPr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808" name="Google Shape;808;p31"/>
          <p:cNvGrpSpPr/>
          <p:nvPr/>
        </p:nvGrpSpPr>
        <p:grpSpPr>
          <a:xfrm>
            <a:off x="5751463" y="1887075"/>
            <a:ext cx="2193313" cy="1019200"/>
            <a:chOff x="5751463" y="1887075"/>
            <a:chExt cx="2193313" cy="1019200"/>
          </a:xfrm>
        </p:grpSpPr>
        <p:sp>
          <p:nvSpPr>
            <p:cNvPr id="809" name="Google Shape;809;p31"/>
            <p:cNvSpPr/>
            <p:nvPr/>
          </p:nvSpPr>
          <p:spPr>
            <a:xfrm>
              <a:off x="5751463" y="2000175"/>
              <a:ext cx="814700" cy="814725"/>
            </a:xfrm>
            <a:custGeom>
              <a:rect b="b" l="l" r="r" t="t"/>
              <a:pathLst>
                <a:path extrusionOk="0" h="32589" w="32588">
                  <a:moveTo>
                    <a:pt x="16300" y="1"/>
                  </a:moveTo>
                  <a:cubicBezTo>
                    <a:pt x="7299" y="1"/>
                    <a:pt x="0" y="7287"/>
                    <a:pt x="0" y="16289"/>
                  </a:cubicBezTo>
                  <a:cubicBezTo>
                    <a:pt x="0" y="25290"/>
                    <a:pt x="7299" y="32588"/>
                    <a:pt x="16300" y="32588"/>
                  </a:cubicBezTo>
                  <a:cubicBezTo>
                    <a:pt x="25301" y="32588"/>
                    <a:pt x="32588" y="25290"/>
                    <a:pt x="32588" y="16289"/>
                  </a:cubicBezTo>
                  <a:cubicBezTo>
                    <a:pt x="32588" y="7287"/>
                    <a:pt x="25301" y="1"/>
                    <a:pt x="16300" y="1"/>
                  </a:cubicBezTo>
                  <a:close/>
                </a:path>
              </a:pathLst>
            </a:custGeom>
            <a:solidFill>
              <a:srgbClr val="1919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0" name="Google Shape;810;p31"/>
            <p:cNvGrpSpPr/>
            <p:nvPr/>
          </p:nvGrpSpPr>
          <p:grpSpPr>
            <a:xfrm>
              <a:off x="6028263" y="1887075"/>
              <a:ext cx="1916513" cy="1019200"/>
              <a:chOff x="6028263" y="1887075"/>
              <a:chExt cx="1916513" cy="1019200"/>
            </a:xfrm>
          </p:grpSpPr>
          <p:grpSp>
            <p:nvGrpSpPr>
              <p:cNvPr id="811" name="Google Shape;811;p31"/>
              <p:cNvGrpSpPr/>
              <p:nvPr/>
            </p:nvGrpSpPr>
            <p:grpSpPr>
              <a:xfrm>
                <a:off x="6028263" y="1887075"/>
                <a:ext cx="640000" cy="1019200"/>
                <a:chOff x="6028263" y="1887075"/>
                <a:chExt cx="640000" cy="1019200"/>
              </a:xfrm>
            </p:grpSpPr>
            <p:sp>
              <p:nvSpPr>
                <p:cNvPr id="812" name="Google Shape;812;p31"/>
                <p:cNvSpPr/>
                <p:nvPr/>
              </p:nvSpPr>
              <p:spPr>
                <a:xfrm>
                  <a:off x="6028263" y="1887075"/>
                  <a:ext cx="640000" cy="1019200"/>
                </a:xfrm>
                <a:custGeom>
                  <a:rect b="b" l="l" r="r" t="t"/>
                  <a:pathLst>
                    <a:path extrusionOk="0" h="40768" w="25600">
                      <a:moveTo>
                        <a:pt x="5216" y="0"/>
                      </a:moveTo>
                      <a:lnTo>
                        <a:pt x="5216" y="15169"/>
                      </a:lnTo>
                      <a:lnTo>
                        <a:pt x="1" y="20384"/>
                      </a:lnTo>
                      <a:lnTo>
                        <a:pt x="5216" y="25599"/>
                      </a:lnTo>
                      <a:lnTo>
                        <a:pt x="5216" y="40767"/>
                      </a:lnTo>
                      <a:cubicBezTo>
                        <a:pt x="16467" y="40767"/>
                        <a:pt x="25599" y="31635"/>
                        <a:pt x="25599" y="20384"/>
                      </a:cubicBezTo>
                      <a:cubicBezTo>
                        <a:pt x="25599" y="9121"/>
                        <a:pt x="16467" y="0"/>
                        <a:pt x="5216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13" name="Google Shape;813;p31"/>
                <p:cNvGrpSpPr/>
                <p:nvPr/>
              </p:nvGrpSpPr>
              <p:grpSpPr>
                <a:xfrm>
                  <a:off x="6208674" y="2243301"/>
                  <a:ext cx="357509" cy="352595"/>
                  <a:chOff x="-25834600" y="3915850"/>
                  <a:chExt cx="300100" cy="295975"/>
                </a:xfrm>
              </p:grpSpPr>
              <p:sp>
                <p:nvSpPr>
                  <p:cNvPr id="814" name="Google Shape;814;p31"/>
                  <p:cNvSpPr/>
                  <p:nvPr/>
                </p:nvSpPr>
                <p:spPr>
                  <a:xfrm>
                    <a:off x="-25677875" y="3915850"/>
                    <a:ext cx="143375" cy="137675"/>
                  </a:xfrm>
                  <a:custGeom>
                    <a:rect b="b" l="l" r="r" t="t"/>
                    <a:pathLst>
                      <a:path extrusionOk="0" h="5507" w="5735">
                        <a:moveTo>
                          <a:pt x="1123" y="1"/>
                        </a:moveTo>
                        <a:cubicBezTo>
                          <a:pt x="859" y="1"/>
                          <a:pt x="599" y="103"/>
                          <a:pt x="410" y="308"/>
                        </a:cubicBezTo>
                        <a:cubicBezTo>
                          <a:pt x="1" y="686"/>
                          <a:pt x="1" y="1379"/>
                          <a:pt x="410" y="1757"/>
                        </a:cubicBezTo>
                        <a:lnTo>
                          <a:pt x="3813" y="5191"/>
                        </a:lnTo>
                        <a:cubicBezTo>
                          <a:pt x="4033" y="5380"/>
                          <a:pt x="4285" y="5506"/>
                          <a:pt x="4569" y="5506"/>
                        </a:cubicBezTo>
                        <a:cubicBezTo>
                          <a:pt x="4853" y="5506"/>
                          <a:pt x="5136" y="5380"/>
                          <a:pt x="5325" y="5191"/>
                        </a:cubicBezTo>
                        <a:cubicBezTo>
                          <a:pt x="5735" y="4781"/>
                          <a:pt x="5735" y="4120"/>
                          <a:pt x="5325" y="3742"/>
                        </a:cubicBezTo>
                        <a:lnTo>
                          <a:pt x="1860" y="308"/>
                        </a:lnTo>
                        <a:cubicBezTo>
                          <a:pt x="1655" y="103"/>
                          <a:pt x="1387" y="1"/>
                          <a:pt x="1123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5" name="Google Shape;815;p31"/>
                  <p:cNvSpPr/>
                  <p:nvPr/>
                </p:nvSpPr>
                <p:spPr>
                  <a:xfrm>
                    <a:off x="-25834600" y="4167700"/>
                    <a:ext cx="43350" cy="44125"/>
                  </a:xfrm>
                  <a:custGeom>
                    <a:rect b="b" l="l" r="r" t="t"/>
                    <a:pathLst>
                      <a:path extrusionOk="0" h="1765" w="1734">
                        <a:moveTo>
                          <a:pt x="756" y="0"/>
                        </a:moveTo>
                        <a:lnTo>
                          <a:pt x="221" y="630"/>
                        </a:lnTo>
                        <a:cubicBezTo>
                          <a:pt x="95" y="756"/>
                          <a:pt x="0" y="945"/>
                          <a:pt x="0" y="1103"/>
                        </a:cubicBezTo>
                        <a:cubicBezTo>
                          <a:pt x="0" y="1292"/>
                          <a:pt x="95" y="1449"/>
                          <a:pt x="221" y="1575"/>
                        </a:cubicBezTo>
                        <a:cubicBezTo>
                          <a:pt x="347" y="1702"/>
                          <a:pt x="536" y="1765"/>
                          <a:pt x="693" y="1765"/>
                        </a:cubicBezTo>
                        <a:cubicBezTo>
                          <a:pt x="882" y="1765"/>
                          <a:pt x="1040" y="1702"/>
                          <a:pt x="1166" y="1575"/>
                        </a:cubicBezTo>
                        <a:lnTo>
                          <a:pt x="1733" y="977"/>
                        </a:lnTo>
                        <a:lnTo>
                          <a:pt x="75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6" name="Google Shape;816;p31"/>
                  <p:cNvSpPr/>
                  <p:nvPr/>
                </p:nvSpPr>
                <p:spPr>
                  <a:xfrm>
                    <a:off x="-25800725" y="3972375"/>
                    <a:ext cx="206375" cy="207950"/>
                  </a:xfrm>
                  <a:custGeom>
                    <a:rect b="b" l="l" r="r" t="t"/>
                    <a:pathLst>
                      <a:path extrusionOk="0" h="8318" w="8255">
                        <a:moveTo>
                          <a:pt x="4285" y="2457"/>
                        </a:moveTo>
                        <a:lnTo>
                          <a:pt x="5797" y="3938"/>
                        </a:lnTo>
                        <a:lnTo>
                          <a:pt x="5261" y="4474"/>
                        </a:lnTo>
                        <a:cubicBezTo>
                          <a:pt x="4868" y="4868"/>
                          <a:pt x="4342" y="5064"/>
                          <a:pt x="3814" y="5064"/>
                        </a:cubicBezTo>
                        <a:cubicBezTo>
                          <a:pt x="3708" y="5064"/>
                          <a:pt x="3602" y="5057"/>
                          <a:pt x="3497" y="5041"/>
                        </a:cubicBezTo>
                        <a:lnTo>
                          <a:pt x="3214" y="5009"/>
                        </a:lnTo>
                        <a:lnTo>
                          <a:pt x="3182" y="4726"/>
                        </a:lnTo>
                        <a:cubicBezTo>
                          <a:pt x="3119" y="4096"/>
                          <a:pt x="3308" y="3434"/>
                          <a:pt x="3781" y="2962"/>
                        </a:cubicBezTo>
                        <a:lnTo>
                          <a:pt x="4285" y="2457"/>
                        </a:lnTo>
                        <a:close/>
                        <a:moveTo>
                          <a:pt x="4789" y="0"/>
                        </a:moveTo>
                        <a:lnTo>
                          <a:pt x="3056" y="1796"/>
                        </a:lnTo>
                        <a:cubicBezTo>
                          <a:pt x="2174" y="2678"/>
                          <a:pt x="1733" y="4001"/>
                          <a:pt x="1890" y="5261"/>
                        </a:cubicBezTo>
                        <a:lnTo>
                          <a:pt x="1922" y="5419"/>
                        </a:lnTo>
                        <a:lnTo>
                          <a:pt x="0" y="7341"/>
                        </a:lnTo>
                        <a:lnTo>
                          <a:pt x="977" y="8317"/>
                        </a:lnTo>
                        <a:lnTo>
                          <a:pt x="2898" y="6396"/>
                        </a:lnTo>
                        <a:lnTo>
                          <a:pt x="3056" y="6427"/>
                        </a:lnTo>
                        <a:cubicBezTo>
                          <a:pt x="3214" y="6459"/>
                          <a:pt x="3371" y="6459"/>
                          <a:pt x="3592" y="6459"/>
                        </a:cubicBezTo>
                        <a:cubicBezTo>
                          <a:pt x="4694" y="6459"/>
                          <a:pt x="5734" y="6049"/>
                          <a:pt x="6522" y="5261"/>
                        </a:cubicBezTo>
                        <a:lnTo>
                          <a:pt x="8254" y="3466"/>
                        </a:lnTo>
                        <a:lnTo>
                          <a:pt x="7278" y="2489"/>
                        </a:lnTo>
                        <a:lnTo>
                          <a:pt x="6301" y="3466"/>
                        </a:lnTo>
                        <a:lnTo>
                          <a:pt x="4852" y="2016"/>
                        </a:lnTo>
                        <a:lnTo>
                          <a:pt x="5828" y="1040"/>
                        </a:lnTo>
                        <a:lnTo>
                          <a:pt x="478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817" name="Google Shape;817;p31"/>
              <p:cNvSpPr txBox="1"/>
              <p:nvPr/>
            </p:nvSpPr>
            <p:spPr>
              <a:xfrm>
                <a:off x="6744475" y="2275688"/>
                <a:ext cx="1200300" cy="26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>
                  <a:solidFill>
                    <a:schemeClr val="accent4"/>
                  </a:solidFill>
                </a:endParaRPr>
              </a:p>
            </p:txBody>
          </p:sp>
        </p:grpSp>
      </p:grpSp>
      <p:grpSp>
        <p:nvGrpSpPr>
          <p:cNvPr id="818" name="Google Shape;818;p31"/>
          <p:cNvGrpSpPr/>
          <p:nvPr/>
        </p:nvGrpSpPr>
        <p:grpSpPr>
          <a:xfrm>
            <a:off x="5751463" y="3225625"/>
            <a:ext cx="2193313" cy="1019200"/>
            <a:chOff x="5751463" y="3225625"/>
            <a:chExt cx="2193313" cy="1019200"/>
          </a:xfrm>
        </p:grpSpPr>
        <p:sp>
          <p:nvSpPr>
            <p:cNvPr id="819" name="Google Shape;819;p31"/>
            <p:cNvSpPr/>
            <p:nvPr/>
          </p:nvSpPr>
          <p:spPr>
            <a:xfrm>
              <a:off x="5751463" y="3338750"/>
              <a:ext cx="814700" cy="814700"/>
            </a:xfrm>
            <a:custGeom>
              <a:rect b="b" l="l" r="r" t="t"/>
              <a:pathLst>
                <a:path extrusionOk="0" h="32588" w="32588">
                  <a:moveTo>
                    <a:pt x="16300" y="0"/>
                  </a:moveTo>
                  <a:cubicBezTo>
                    <a:pt x="7299" y="0"/>
                    <a:pt x="0" y="7287"/>
                    <a:pt x="0" y="16288"/>
                  </a:cubicBezTo>
                  <a:cubicBezTo>
                    <a:pt x="0" y="25289"/>
                    <a:pt x="7299" y="32587"/>
                    <a:pt x="16300" y="32587"/>
                  </a:cubicBezTo>
                  <a:cubicBezTo>
                    <a:pt x="25301" y="32587"/>
                    <a:pt x="32588" y="25289"/>
                    <a:pt x="32588" y="16288"/>
                  </a:cubicBezTo>
                  <a:cubicBezTo>
                    <a:pt x="32588" y="7287"/>
                    <a:pt x="25301" y="0"/>
                    <a:pt x="16300" y="0"/>
                  </a:cubicBezTo>
                  <a:close/>
                </a:path>
              </a:pathLst>
            </a:custGeom>
            <a:solidFill>
              <a:srgbClr val="ED9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0" name="Google Shape;820;p31"/>
            <p:cNvGrpSpPr/>
            <p:nvPr/>
          </p:nvGrpSpPr>
          <p:grpSpPr>
            <a:xfrm>
              <a:off x="6028263" y="3225625"/>
              <a:ext cx="1916513" cy="1019200"/>
              <a:chOff x="6028263" y="3225625"/>
              <a:chExt cx="1916513" cy="1019200"/>
            </a:xfrm>
          </p:grpSpPr>
          <p:grpSp>
            <p:nvGrpSpPr>
              <p:cNvPr id="821" name="Google Shape;821;p31"/>
              <p:cNvGrpSpPr/>
              <p:nvPr/>
            </p:nvGrpSpPr>
            <p:grpSpPr>
              <a:xfrm>
                <a:off x="6028263" y="3225625"/>
                <a:ext cx="640000" cy="1019200"/>
                <a:chOff x="6028263" y="3225625"/>
                <a:chExt cx="640000" cy="1019200"/>
              </a:xfrm>
            </p:grpSpPr>
            <p:sp>
              <p:nvSpPr>
                <p:cNvPr id="822" name="Google Shape;822;p31"/>
                <p:cNvSpPr/>
                <p:nvPr/>
              </p:nvSpPr>
              <p:spPr>
                <a:xfrm>
                  <a:off x="6028263" y="3225625"/>
                  <a:ext cx="640000" cy="1019200"/>
                </a:xfrm>
                <a:custGeom>
                  <a:rect b="b" l="l" r="r" t="t"/>
                  <a:pathLst>
                    <a:path extrusionOk="0" h="40768" w="25600">
                      <a:moveTo>
                        <a:pt x="5216" y="1"/>
                      </a:moveTo>
                      <a:lnTo>
                        <a:pt x="5216" y="15169"/>
                      </a:lnTo>
                      <a:lnTo>
                        <a:pt x="1" y="20384"/>
                      </a:lnTo>
                      <a:lnTo>
                        <a:pt x="5216" y="25599"/>
                      </a:lnTo>
                      <a:lnTo>
                        <a:pt x="5216" y="40768"/>
                      </a:lnTo>
                      <a:cubicBezTo>
                        <a:pt x="16467" y="40768"/>
                        <a:pt x="25599" y="31636"/>
                        <a:pt x="25599" y="20384"/>
                      </a:cubicBezTo>
                      <a:cubicBezTo>
                        <a:pt x="25599" y="9121"/>
                        <a:pt x="16467" y="1"/>
                        <a:pt x="5216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23" name="Google Shape;823;p31"/>
                <p:cNvGrpSpPr/>
                <p:nvPr/>
              </p:nvGrpSpPr>
              <p:grpSpPr>
                <a:xfrm>
                  <a:off x="6211466" y="3575608"/>
                  <a:ext cx="351910" cy="340980"/>
                  <a:chOff x="-27719400" y="3925600"/>
                  <a:chExt cx="295400" cy="286225"/>
                </a:xfrm>
              </p:grpSpPr>
              <p:sp>
                <p:nvSpPr>
                  <p:cNvPr id="824" name="Google Shape;824;p31"/>
                  <p:cNvSpPr/>
                  <p:nvPr/>
                </p:nvSpPr>
                <p:spPr>
                  <a:xfrm>
                    <a:off x="-27596525" y="3925600"/>
                    <a:ext cx="172525" cy="162575"/>
                  </a:xfrm>
                  <a:custGeom>
                    <a:rect b="b" l="l" r="r" t="t"/>
                    <a:pathLst>
                      <a:path extrusionOk="0" h="6503" w="6901">
                        <a:moveTo>
                          <a:pt x="5042" y="0"/>
                        </a:moveTo>
                        <a:cubicBezTo>
                          <a:pt x="4425" y="0"/>
                          <a:pt x="3809" y="237"/>
                          <a:pt x="3340" y="705"/>
                        </a:cubicBezTo>
                        <a:lnTo>
                          <a:pt x="1765" y="2281"/>
                        </a:lnTo>
                        <a:cubicBezTo>
                          <a:pt x="1639" y="2407"/>
                          <a:pt x="1639" y="2627"/>
                          <a:pt x="1765" y="2785"/>
                        </a:cubicBezTo>
                        <a:cubicBezTo>
                          <a:pt x="1860" y="2879"/>
                          <a:pt x="1891" y="2942"/>
                          <a:pt x="1891" y="3037"/>
                        </a:cubicBezTo>
                        <a:cubicBezTo>
                          <a:pt x="1891" y="3100"/>
                          <a:pt x="1860" y="3226"/>
                          <a:pt x="1765" y="3257"/>
                        </a:cubicBezTo>
                        <a:lnTo>
                          <a:pt x="1229" y="3824"/>
                        </a:lnTo>
                        <a:cubicBezTo>
                          <a:pt x="1009" y="3856"/>
                          <a:pt x="820" y="3919"/>
                          <a:pt x="662" y="4045"/>
                        </a:cubicBezTo>
                        <a:lnTo>
                          <a:pt x="1" y="4643"/>
                        </a:lnTo>
                        <a:lnTo>
                          <a:pt x="1860" y="6502"/>
                        </a:lnTo>
                        <a:lnTo>
                          <a:pt x="2427" y="5809"/>
                        </a:lnTo>
                        <a:cubicBezTo>
                          <a:pt x="2553" y="5652"/>
                          <a:pt x="2647" y="5494"/>
                          <a:pt x="2679" y="5305"/>
                        </a:cubicBezTo>
                        <a:lnTo>
                          <a:pt x="6774" y="1209"/>
                        </a:lnTo>
                        <a:cubicBezTo>
                          <a:pt x="6900" y="1083"/>
                          <a:pt x="6900" y="863"/>
                          <a:pt x="6774" y="737"/>
                        </a:cubicBezTo>
                        <a:cubicBezTo>
                          <a:pt x="6298" y="245"/>
                          <a:pt x="5669" y="0"/>
                          <a:pt x="504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5" name="Google Shape;825;p31"/>
                  <p:cNvSpPr/>
                  <p:nvPr/>
                </p:nvSpPr>
                <p:spPr>
                  <a:xfrm>
                    <a:off x="-27719400" y="4054275"/>
                    <a:ext cx="157550" cy="157550"/>
                  </a:xfrm>
                  <a:custGeom>
                    <a:rect b="b" l="l" r="r" t="t"/>
                    <a:pathLst>
                      <a:path extrusionOk="0" h="6302" w="6302">
                        <a:moveTo>
                          <a:pt x="4412" y="1"/>
                        </a:moveTo>
                        <a:lnTo>
                          <a:pt x="537" y="3466"/>
                        </a:lnTo>
                        <a:cubicBezTo>
                          <a:pt x="190" y="3781"/>
                          <a:pt x="1" y="4222"/>
                          <a:pt x="1" y="4695"/>
                        </a:cubicBezTo>
                        <a:cubicBezTo>
                          <a:pt x="1" y="5136"/>
                          <a:pt x="158" y="5545"/>
                          <a:pt x="474" y="5829"/>
                        </a:cubicBezTo>
                        <a:cubicBezTo>
                          <a:pt x="789" y="6144"/>
                          <a:pt x="1167" y="6302"/>
                          <a:pt x="1608" y="6302"/>
                        </a:cubicBezTo>
                        <a:lnTo>
                          <a:pt x="1639" y="6302"/>
                        </a:lnTo>
                        <a:cubicBezTo>
                          <a:pt x="1954" y="6302"/>
                          <a:pt x="2269" y="6175"/>
                          <a:pt x="2553" y="5986"/>
                        </a:cubicBezTo>
                        <a:lnTo>
                          <a:pt x="1482" y="4915"/>
                        </a:lnTo>
                        <a:cubicBezTo>
                          <a:pt x="1356" y="4789"/>
                          <a:pt x="1356" y="4569"/>
                          <a:pt x="1482" y="4443"/>
                        </a:cubicBezTo>
                        <a:cubicBezTo>
                          <a:pt x="1545" y="4395"/>
                          <a:pt x="1631" y="4372"/>
                          <a:pt x="1718" y="4372"/>
                        </a:cubicBezTo>
                        <a:cubicBezTo>
                          <a:pt x="1805" y="4372"/>
                          <a:pt x="1891" y="4395"/>
                          <a:pt x="1954" y="4443"/>
                        </a:cubicBezTo>
                        <a:lnTo>
                          <a:pt x="3025" y="5514"/>
                        </a:lnTo>
                        <a:lnTo>
                          <a:pt x="3498" y="5010"/>
                        </a:lnTo>
                        <a:lnTo>
                          <a:pt x="2521" y="4002"/>
                        </a:lnTo>
                        <a:cubicBezTo>
                          <a:pt x="2395" y="3907"/>
                          <a:pt x="2395" y="3655"/>
                          <a:pt x="2521" y="3561"/>
                        </a:cubicBezTo>
                        <a:cubicBezTo>
                          <a:pt x="2569" y="3498"/>
                          <a:pt x="2655" y="3466"/>
                          <a:pt x="2746" y="3466"/>
                        </a:cubicBezTo>
                        <a:cubicBezTo>
                          <a:pt x="2836" y="3466"/>
                          <a:pt x="2931" y="3498"/>
                          <a:pt x="2994" y="3561"/>
                        </a:cubicBezTo>
                        <a:lnTo>
                          <a:pt x="3939" y="4474"/>
                        </a:lnTo>
                        <a:lnTo>
                          <a:pt x="4412" y="3970"/>
                        </a:lnTo>
                        <a:lnTo>
                          <a:pt x="3530" y="3120"/>
                        </a:lnTo>
                        <a:cubicBezTo>
                          <a:pt x="3403" y="2994"/>
                          <a:pt x="3403" y="2773"/>
                          <a:pt x="3530" y="2647"/>
                        </a:cubicBezTo>
                        <a:cubicBezTo>
                          <a:pt x="3593" y="2584"/>
                          <a:pt x="3679" y="2552"/>
                          <a:pt x="3766" y="2552"/>
                        </a:cubicBezTo>
                        <a:cubicBezTo>
                          <a:pt x="3852" y="2552"/>
                          <a:pt x="3939" y="2584"/>
                          <a:pt x="4002" y="2647"/>
                        </a:cubicBezTo>
                        <a:lnTo>
                          <a:pt x="4884" y="3498"/>
                        </a:lnTo>
                        <a:lnTo>
                          <a:pt x="5357" y="2994"/>
                        </a:lnTo>
                        <a:lnTo>
                          <a:pt x="4601" y="2237"/>
                        </a:lnTo>
                        <a:cubicBezTo>
                          <a:pt x="4475" y="2111"/>
                          <a:pt x="4475" y="1891"/>
                          <a:pt x="4601" y="1765"/>
                        </a:cubicBezTo>
                        <a:cubicBezTo>
                          <a:pt x="4671" y="1624"/>
                          <a:pt x="4771" y="1562"/>
                          <a:pt x="4867" y="1562"/>
                        </a:cubicBezTo>
                        <a:cubicBezTo>
                          <a:pt x="4944" y="1562"/>
                          <a:pt x="5018" y="1601"/>
                          <a:pt x="5073" y="1670"/>
                        </a:cubicBezTo>
                        <a:lnTo>
                          <a:pt x="5829" y="2395"/>
                        </a:lnTo>
                        <a:lnTo>
                          <a:pt x="6302" y="1891"/>
                        </a:lnTo>
                        <a:lnTo>
                          <a:pt x="4412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826" name="Google Shape;826;p31"/>
              <p:cNvSpPr txBox="1"/>
              <p:nvPr/>
            </p:nvSpPr>
            <p:spPr>
              <a:xfrm>
                <a:off x="6744475" y="3603375"/>
                <a:ext cx="1200300" cy="26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1" name="Google Shape;831;p32"/>
          <p:cNvGrpSpPr/>
          <p:nvPr/>
        </p:nvGrpSpPr>
        <p:grpSpPr>
          <a:xfrm>
            <a:off x="4860575" y="633850"/>
            <a:ext cx="3351925" cy="938825"/>
            <a:chOff x="4860575" y="633850"/>
            <a:chExt cx="3351925" cy="938825"/>
          </a:xfrm>
        </p:grpSpPr>
        <p:sp>
          <p:nvSpPr>
            <p:cNvPr id="832" name="Google Shape;832;p32"/>
            <p:cNvSpPr/>
            <p:nvPr/>
          </p:nvSpPr>
          <p:spPr>
            <a:xfrm>
              <a:off x="5329975" y="699925"/>
              <a:ext cx="2882525" cy="806675"/>
            </a:xfrm>
            <a:custGeom>
              <a:rect b="b" l="l" r="r" t="t"/>
              <a:pathLst>
                <a:path extrusionOk="0" h="32267" w="115301">
                  <a:moveTo>
                    <a:pt x="32278" y="1"/>
                  </a:moveTo>
                  <a:cubicBezTo>
                    <a:pt x="23361" y="1"/>
                    <a:pt x="16133" y="7216"/>
                    <a:pt x="16133" y="16133"/>
                  </a:cubicBezTo>
                  <a:cubicBezTo>
                    <a:pt x="16133" y="25039"/>
                    <a:pt x="8918" y="32266"/>
                    <a:pt x="1" y="32266"/>
                  </a:cubicBezTo>
                  <a:lnTo>
                    <a:pt x="99108" y="32266"/>
                  </a:lnTo>
                  <a:cubicBezTo>
                    <a:pt x="103561" y="32266"/>
                    <a:pt x="107609" y="30469"/>
                    <a:pt x="110526" y="27540"/>
                  </a:cubicBezTo>
                  <a:cubicBezTo>
                    <a:pt x="113491" y="24575"/>
                    <a:pt x="115301" y="20467"/>
                    <a:pt x="115253" y="15931"/>
                  </a:cubicBezTo>
                  <a:cubicBezTo>
                    <a:pt x="115134" y="7025"/>
                    <a:pt x="107597" y="1"/>
                    <a:pt x="9869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731500" spcFirstLastPara="1" rIns="2743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4860575" y="633850"/>
              <a:ext cx="469425" cy="469425"/>
            </a:xfrm>
            <a:custGeom>
              <a:rect b="b" l="l" r="r" t="t"/>
              <a:pathLst>
                <a:path extrusionOk="0" h="18777" w="18777">
                  <a:moveTo>
                    <a:pt x="18777" y="0"/>
                  </a:moveTo>
                  <a:cubicBezTo>
                    <a:pt x="8406" y="0"/>
                    <a:pt x="0" y="8406"/>
                    <a:pt x="0" y="18776"/>
                  </a:cubicBezTo>
                  <a:lnTo>
                    <a:pt x="18777" y="18776"/>
                  </a:lnTo>
                  <a:lnTo>
                    <a:pt x="18777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5329975" y="1103250"/>
              <a:ext cx="469425" cy="469425"/>
            </a:xfrm>
            <a:custGeom>
              <a:rect b="b" l="l" r="r" t="t"/>
              <a:pathLst>
                <a:path extrusionOk="0" h="18777" w="18777">
                  <a:moveTo>
                    <a:pt x="1" y="0"/>
                  </a:moveTo>
                  <a:lnTo>
                    <a:pt x="1" y="18777"/>
                  </a:lnTo>
                  <a:cubicBezTo>
                    <a:pt x="10371" y="18777"/>
                    <a:pt x="18777" y="10371"/>
                    <a:pt x="1877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4926650" y="699925"/>
              <a:ext cx="806675" cy="806675"/>
            </a:xfrm>
            <a:custGeom>
              <a:rect b="b" l="l" r="r" t="t"/>
              <a:pathLst>
                <a:path extrusionOk="0" h="32267" w="32267">
                  <a:moveTo>
                    <a:pt x="16134" y="1"/>
                  </a:moveTo>
                  <a:cubicBezTo>
                    <a:pt x="7216" y="1"/>
                    <a:pt x="1" y="7216"/>
                    <a:pt x="1" y="16133"/>
                  </a:cubicBezTo>
                  <a:cubicBezTo>
                    <a:pt x="1" y="25039"/>
                    <a:pt x="7216" y="32266"/>
                    <a:pt x="16134" y="32266"/>
                  </a:cubicBezTo>
                  <a:cubicBezTo>
                    <a:pt x="25051" y="32266"/>
                    <a:pt x="32266" y="25039"/>
                    <a:pt x="32266" y="16133"/>
                  </a:cubicBezTo>
                  <a:cubicBezTo>
                    <a:pt x="32266" y="7216"/>
                    <a:pt x="25051" y="1"/>
                    <a:pt x="16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5034700" y="807975"/>
              <a:ext cx="590575" cy="590575"/>
            </a:xfrm>
            <a:custGeom>
              <a:rect b="b" l="l" r="r" t="t"/>
              <a:pathLst>
                <a:path extrusionOk="0" h="23623" w="23623">
                  <a:moveTo>
                    <a:pt x="11812" y="0"/>
                  </a:moveTo>
                  <a:cubicBezTo>
                    <a:pt x="5287" y="0"/>
                    <a:pt x="1" y="5287"/>
                    <a:pt x="1" y="11811"/>
                  </a:cubicBezTo>
                  <a:cubicBezTo>
                    <a:pt x="1" y="18336"/>
                    <a:pt x="5287" y="23622"/>
                    <a:pt x="11812" y="23622"/>
                  </a:cubicBezTo>
                  <a:cubicBezTo>
                    <a:pt x="18336" y="23622"/>
                    <a:pt x="23623" y="18336"/>
                    <a:pt x="23623" y="11811"/>
                  </a:cubicBezTo>
                  <a:cubicBezTo>
                    <a:pt x="23623" y="5287"/>
                    <a:pt x="18336" y="0"/>
                    <a:pt x="11812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37" name="Google Shape;837;p32"/>
          <p:cNvGrpSpPr/>
          <p:nvPr/>
        </p:nvGrpSpPr>
        <p:grpSpPr>
          <a:xfrm>
            <a:off x="4859375" y="1605400"/>
            <a:ext cx="3351925" cy="938525"/>
            <a:chOff x="4859375" y="1605400"/>
            <a:chExt cx="3351925" cy="938525"/>
          </a:xfrm>
        </p:grpSpPr>
        <p:sp>
          <p:nvSpPr>
            <p:cNvPr id="838" name="Google Shape;838;p32"/>
            <p:cNvSpPr/>
            <p:nvPr/>
          </p:nvSpPr>
          <p:spPr>
            <a:xfrm>
              <a:off x="4859375" y="1671175"/>
              <a:ext cx="2882525" cy="806975"/>
            </a:xfrm>
            <a:custGeom>
              <a:rect b="b" l="l" r="r" t="t"/>
              <a:pathLst>
                <a:path extrusionOk="0" h="32279" w="115301">
                  <a:moveTo>
                    <a:pt x="16610" y="1"/>
                  </a:moveTo>
                  <a:cubicBezTo>
                    <a:pt x="7704" y="1"/>
                    <a:pt x="167" y="7037"/>
                    <a:pt x="60" y="15931"/>
                  </a:cubicBezTo>
                  <a:cubicBezTo>
                    <a:pt x="1" y="20467"/>
                    <a:pt x="1810" y="24587"/>
                    <a:pt x="4775" y="27552"/>
                  </a:cubicBezTo>
                  <a:cubicBezTo>
                    <a:pt x="7692" y="30469"/>
                    <a:pt x="11740" y="32278"/>
                    <a:pt x="16193" y="32278"/>
                  </a:cubicBezTo>
                  <a:lnTo>
                    <a:pt x="115301" y="32278"/>
                  </a:lnTo>
                  <a:cubicBezTo>
                    <a:pt x="106395" y="32278"/>
                    <a:pt x="99168" y="25051"/>
                    <a:pt x="99168" y="16145"/>
                  </a:cubicBezTo>
                  <a:cubicBezTo>
                    <a:pt x="99168" y="7228"/>
                    <a:pt x="91941" y="1"/>
                    <a:pt x="83023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274300" spcFirstLastPara="1" rIns="7315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7741875" y="1605400"/>
              <a:ext cx="469425" cy="469425"/>
            </a:xfrm>
            <a:custGeom>
              <a:rect b="b" l="l" r="r" t="t"/>
              <a:pathLst>
                <a:path extrusionOk="0" h="18777" w="18777">
                  <a:moveTo>
                    <a:pt x="1" y="0"/>
                  </a:moveTo>
                  <a:lnTo>
                    <a:pt x="1" y="18776"/>
                  </a:lnTo>
                  <a:lnTo>
                    <a:pt x="18777" y="18776"/>
                  </a:lnTo>
                  <a:cubicBezTo>
                    <a:pt x="18777" y="8406"/>
                    <a:pt x="10371" y="0"/>
                    <a:pt x="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7272475" y="2074800"/>
              <a:ext cx="469425" cy="469125"/>
            </a:xfrm>
            <a:custGeom>
              <a:rect b="b" l="l" r="r" t="t"/>
              <a:pathLst>
                <a:path extrusionOk="0" h="18765" w="18777">
                  <a:moveTo>
                    <a:pt x="1" y="0"/>
                  </a:moveTo>
                  <a:cubicBezTo>
                    <a:pt x="1" y="10359"/>
                    <a:pt x="8407" y="18765"/>
                    <a:pt x="18777" y="18765"/>
                  </a:cubicBezTo>
                  <a:lnTo>
                    <a:pt x="18777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7338550" y="1671175"/>
              <a:ext cx="806675" cy="806975"/>
            </a:xfrm>
            <a:custGeom>
              <a:rect b="b" l="l" r="r" t="t"/>
              <a:pathLst>
                <a:path extrusionOk="0" h="32279" w="32267">
                  <a:moveTo>
                    <a:pt x="16134" y="1"/>
                  </a:moveTo>
                  <a:cubicBezTo>
                    <a:pt x="7228" y="1"/>
                    <a:pt x="1" y="7228"/>
                    <a:pt x="1" y="16145"/>
                  </a:cubicBezTo>
                  <a:cubicBezTo>
                    <a:pt x="1" y="25051"/>
                    <a:pt x="7228" y="32278"/>
                    <a:pt x="16134" y="32278"/>
                  </a:cubicBezTo>
                  <a:cubicBezTo>
                    <a:pt x="25052" y="32278"/>
                    <a:pt x="32267" y="25051"/>
                    <a:pt x="32267" y="16145"/>
                  </a:cubicBezTo>
                  <a:cubicBezTo>
                    <a:pt x="32267" y="7228"/>
                    <a:pt x="25052" y="1"/>
                    <a:pt x="16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2"/>
            <p:cNvSpPr/>
            <p:nvPr/>
          </p:nvSpPr>
          <p:spPr>
            <a:xfrm>
              <a:off x="7446600" y="1779525"/>
              <a:ext cx="590575" cy="590275"/>
            </a:xfrm>
            <a:custGeom>
              <a:rect b="b" l="l" r="r" t="t"/>
              <a:pathLst>
                <a:path extrusionOk="0" h="23611" w="23623">
                  <a:moveTo>
                    <a:pt x="11812" y="0"/>
                  </a:moveTo>
                  <a:cubicBezTo>
                    <a:pt x="5287" y="0"/>
                    <a:pt x="1" y="5287"/>
                    <a:pt x="1" y="11811"/>
                  </a:cubicBezTo>
                  <a:cubicBezTo>
                    <a:pt x="1" y="18324"/>
                    <a:pt x="5287" y="23610"/>
                    <a:pt x="11812" y="23610"/>
                  </a:cubicBezTo>
                  <a:cubicBezTo>
                    <a:pt x="18336" y="23610"/>
                    <a:pt x="23623" y="18324"/>
                    <a:pt x="23623" y="11811"/>
                  </a:cubicBezTo>
                  <a:cubicBezTo>
                    <a:pt x="23623" y="5287"/>
                    <a:pt x="18336" y="0"/>
                    <a:pt x="11812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43" name="Google Shape;843;p32"/>
          <p:cNvGrpSpPr/>
          <p:nvPr/>
        </p:nvGrpSpPr>
        <p:grpSpPr>
          <a:xfrm>
            <a:off x="4860575" y="2599575"/>
            <a:ext cx="3351925" cy="938525"/>
            <a:chOff x="4860575" y="2599575"/>
            <a:chExt cx="3351925" cy="938525"/>
          </a:xfrm>
        </p:grpSpPr>
        <p:sp>
          <p:nvSpPr>
            <p:cNvPr id="844" name="Google Shape;844;p32"/>
            <p:cNvSpPr/>
            <p:nvPr/>
          </p:nvSpPr>
          <p:spPr>
            <a:xfrm>
              <a:off x="5329975" y="2665350"/>
              <a:ext cx="2882525" cy="806975"/>
            </a:xfrm>
            <a:custGeom>
              <a:rect b="b" l="l" r="r" t="t"/>
              <a:pathLst>
                <a:path extrusionOk="0" h="32279" w="115301">
                  <a:moveTo>
                    <a:pt x="32278" y="0"/>
                  </a:moveTo>
                  <a:cubicBezTo>
                    <a:pt x="23361" y="0"/>
                    <a:pt x="16133" y="7227"/>
                    <a:pt x="16133" y="16145"/>
                  </a:cubicBezTo>
                  <a:cubicBezTo>
                    <a:pt x="16133" y="25051"/>
                    <a:pt x="8918" y="32278"/>
                    <a:pt x="1" y="32278"/>
                  </a:cubicBezTo>
                  <a:lnTo>
                    <a:pt x="99108" y="32278"/>
                  </a:lnTo>
                  <a:cubicBezTo>
                    <a:pt x="103561" y="32278"/>
                    <a:pt x="107609" y="30468"/>
                    <a:pt x="110526" y="27551"/>
                  </a:cubicBezTo>
                  <a:cubicBezTo>
                    <a:pt x="113491" y="24587"/>
                    <a:pt x="115301" y="20467"/>
                    <a:pt x="115253" y="15931"/>
                  </a:cubicBezTo>
                  <a:cubicBezTo>
                    <a:pt x="115134" y="7037"/>
                    <a:pt x="107597" y="0"/>
                    <a:pt x="98691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731500" spcFirstLastPara="1" rIns="2743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5" name="Google Shape;845;p32"/>
            <p:cNvSpPr/>
            <p:nvPr/>
          </p:nvSpPr>
          <p:spPr>
            <a:xfrm>
              <a:off x="4860575" y="2599575"/>
              <a:ext cx="469425" cy="469125"/>
            </a:xfrm>
            <a:custGeom>
              <a:rect b="b" l="l" r="r" t="t"/>
              <a:pathLst>
                <a:path extrusionOk="0" h="18765" w="18777">
                  <a:moveTo>
                    <a:pt x="18777" y="0"/>
                  </a:moveTo>
                  <a:cubicBezTo>
                    <a:pt x="8406" y="0"/>
                    <a:pt x="0" y="8406"/>
                    <a:pt x="0" y="18764"/>
                  </a:cubicBezTo>
                  <a:lnTo>
                    <a:pt x="18777" y="18764"/>
                  </a:lnTo>
                  <a:lnTo>
                    <a:pt x="18777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2"/>
            <p:cNvSpPr/>
            <p:nvPr/>
          </p:nvSpPr>
          <p:spPr>
            <a:xfrm>
              <a:off x="5329975" y="3068675"/>
              <a:ext cx="469425" cy="469425"/>
            </a:xfrm>
            <a:custGeom>
              <a:rect b="b" l="l" r="r" t="t"/>
              <a:pathLst>
                <a:path extrusionOk="0" h="18777" w="18777">
                  <a:moveTo>
                    <a:pt x="1" y="0"/>
                  </a:moveTo>
                  <a:lnTo>
                    <a:pt x="1" y="18776"/>
                  </a:lnTo>
                  <a:cubicBezTo>
                    <a:pt x="10371" y="18776"/>
                    <a:pt x="18777" y="10371"/>
                    <a:pt x="18777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2"/>
            <p:cNvSpPr/>
            <p:nvPr/>
          </p:nvSpPr>
          <p:spPr>
            <a:xfrm>
              <a:off x="4926650" y="2665350"/>
              <a:ext cx="806675" cy="806975"/>
            </a:xfrm>
            <a:custGeom>
              <a:rect b="b" l="l" r="r" t="t"/>
              <a:pathLst>
                <a:path extrusionOk="0" h="32279" w="32267">
                  <a:moveTo>
                    <a:pt x="16134" y="0"/>
                  </a:moveTo>
                  <a:cubicBezTo>
                    <a:pt x="7216" y="0"/>
                    <a:pt x="1" y="7227"/>
                    <a:pt x="1" y="16133"/>
                  </a:cubicBezTo>
                  <a:cubicBezTo>
                    <a:pt x="1" y="25051"/>
                    <a:pt x="7216" y="32278"/>
                    <a:pt x="16134" y="32278"/>
                  </a:cubicBezTo>
                  <a:cubicBezTo>
                    <a:pt x="25051" y="32278"/>
                    <a:pt x="32266" y="25051"/>
                    <a:pt x="32266" y="16133"/>
                  </a:cubicBezTo>
                  <a:cubicBezTo>
                    <a:pt x="32266" y="7227"/>
                    <a:pt x="25051" y="0"/>
                    <a:pt x="16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2"/>
            <p:cNvSpPr/>
            <p:nvPr/>
          </p:nvSpPr>
          <p:spPr>
            <a:xfrm>
              <a:off x="5034700" y="2773700"/>
              <a:ext cx="590575" cy="590275"/>
            </a:xfrm>
            <a:custGeom>
              <a:rect b="b" l="l" r="r" t="t"/>
              <a:pathLst>
                <a:path extrusionOk="0" h="23611" w="23623">
                  <a:moveTo>
                    <a:pt x="11812" y="0"/>
                  </a:moveTo>
                  <a:cubicBezTo>
                    <a:pt x="5287" y="0"/>
                    <a:pt x="1" y="5287"/>
                    <a:pt x="1" y="11799"/>
                  </a:cubicBezTo>
                  <a:cubicBezTo>
                    <a:pt x="1" y="18324"/>
                    <a:pt x="5287" y="23610"/>
                    <a:pt x="11812" y="23610"/>
                  </a:cubicBezTo>
                  <a:cubicBezTo>
                    <a:pt x="18336" y="23610"/>
                    <a:pt x="23623" y="18324"/>
                    <a:pt x="23623" y="11799"/>
                  </a:cubicBezTo>
                  <a:cubicBezTo>
                    <a:pt x="23623" y="5287"/>
                    <a:pt x="18336" y="0"/>
                    <a:pt x="1181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49" name="Google Shape;849;p32"/>
          <p:cNvGrpSpPr/>
          <p:nvPr/>
        </p:nvGrpSpPr>
        <p:grpSpPr>
          <a:xfrm>
            <a:off x="4859375" y="3571100"/>
            <a:ext cx="3351925" cy="938550"/>
            <a:chOff x="4859375" y="3571100"/>
            <a:chExt cx="3351925" cy="938550"/>
          </a:xfrm>
        </p:grpSpPr>
        <p:sp>
          <p:nvSpPr>
            <p:cNvPr id="850" name="Google Shape;850;p32"/>
            <p:cNvSpPr/>
            <p:nvPr/>
          </p:nvSpPr>
          <p:spPr>
            <a:xfrm>
              <a:off x="4859375" y="3636900"/>
              <a:ext cx="2882525" cy="806975"/>
            </a:xfrm>
            <a:custGeom>
              <a:rect b="b" l="l" r="r" t="t"/>
              <a:pathLst>
                <a:path extrusionOk="0" h="32279" w="115301">
                  <a:moveTo>
                    <a:pt x="16610" y="0"/>
                  </a:moveTo>
                  <a:cubicBezTo>
                    <a:pt x="7704" y="0"/>
                    <a:pt x="167" y="7025"/>
                    <a:pt x="60" y="15931"/>
                  </a:cubicBezTo>
                  <a:cubicBezTo>
                    <a:pt x="1" y="20467"/>
                    <a:pt x="1810" y="24587"/>
                    <a:pt x="4775" y="27539"/>
                  </a:cubicBezTo>
                  <a:cubicBezTo>
                    <a:pt x="7692" y="30468"/>
                    <a:pt x="11740" y="32278"/>
                    <a:pt x="16193" y="32278"/>
                  </a:cubicBezTo>
                  <a:lnTo>
                    <a:pt x="115301" y="32278"/>
                  </a:lnTo>
                  <a:cubicBezTo>
                    <a:pt x="106395" y="32278"/>
                    <a:pt x="99168" y="25051"/>
                    <a:pt x="99168" y="16133"/>
                  </a:cubicBezTo>
                  <a:cubicBezTo>
                    <a:pt x="99168" y="7227"/>
                    <a:pt x="91941" y="0"/>
                    <a:pt x="83023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274300" spcFirstLastPara="1" rIns="7315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1" name="Google Shape;851;p32"/>
            <p:cNvSpPr/>
            <p:nvPr/>
          </p:nvSpPr>
          <p:spPr>
            <a:xfrm>
              <a:off x="7741875" y="3571100"/>
              <a:ext cx="469425" cy="469150"/>
            </a:xfrm>
            <a:custGeom>
              <a:rect b="b" l="l" r="r" t="t"/>
              <a:pathLst>
                <a:path extrusionOk="0" h="18766" w="18777">
                  <a:moveTo>
                    <a:pt x="1" y="1"/>
                  </a:moveTo>
                  <a:lnTo>
                    <a:pt x="1" y="18765"/>
                  </a:lnTo>
                  <a:lnTo>
                    <a:pt x="18777" y="18765"/>
                  </a:lnTo>
                  <a:cubicBezTo>
                    <a:pt x="18777" y="8395"/>
                    <a:pt x="10371" y="1"/>
                    <a:pt x="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2"/>
            <p:cNvSpPr/>
            <p:nvPr/>
          </p:nvSpPr>
          <p:spPr>
            <a:xfrm>
              <a:off x="7272475" y="4040225"/>
              <a:ext cx="469425" cy="469425"/>
            </a:xfrm>
            <a:custGeom>
              <a:rect b="b" l="l" r="r" t="t"/>
              <a:pathLst>
                <a:path extrusionOk="0" h="18777" w="18777">
                  <a:moveTo>
                    <a:pt x="1" y="0"/>
                  </a:moveTo>
                  <a:cubicBezTo>
                    <a:pt x="1" y="10371"/>
                    <a:pt x="8407" y="18776"/>
                    <a:pt x="18777" y="18776"/>
                  </a:cubicBezTo>
                  <a:lnTo>
                    <a:pt x="18777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7338550" y="3636900"/>
              <a:ext cx="806675" cy="806975"/>
            </a:xfrm>
            <a:custGeom>
              <a:rect b="b" l="l" r="r" t="t"/>
              <a:pathLst>
                <a:path extrusionOk="0" h="32279" w="32267">
                  <a:moveTo>
                    <a:pt x="16134" y="0"/>
                  </a:moveTo>
                  <a:cubicBezTo>
                    <a:pt x="7228" y="0"/>
                    <a:pt x="1" y="7227"/>
                    <a:pt x="1" y="16133"/>
                  </a:cubicBezTo>
                  <a:cubicBezTo>
                    <a:pt x="1" y="25051"/>
                    <a:pt x="7228" y="32278"/>
                    <a:pt x="16134" y="32278"/>
                  </a:cubicBezTo>
                  <a:cubicBezTo>
                    <a:pt x="25052" y="32278"/>
                    <a:pt x="32267" y="25051"/>
                    <a:pt x="32267" y="16133"/>
                  </a:cubicBezTo>
                  <a:cubicBezTo>
                    <a:pt x="32267" y="7227"/>
                    <a:pt x="25052" y="0"/>
                    <a:pt x="16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7446600" y="3745250"/>
              <a:ext cx="590575" cy="590275"/>
            </a:xfrm>
            <a:custGeom>
              <a:rect b="b" l="l" r="r" t="t"/>
              <a:pathLst>
                <a:path extrusionOk="0" h="23611" w="23623">
                  <a:moveTo>
                    <a:pt x="11812" y="0"/>
                  </a:moveTo>
                  <a:cubicBezTo>
                    <a:pt x="5287" y="0"/>
                    <a:pt x="1" y="5286"/>
                    <a:pt x="1" y="11799"/>
                  </a:cubicBezTo>
                  <a:cubicBezTo>
                    <a:pt x="1" y="18324"/>
                    <a:pt x="5287" y="23610"/>
                    <a:pt x="11812" y="23610"/>
                  </a:cubicBezTo>
                  <a:cubicBezTo>
                    <a:pt x="18336" y="23610"/>
                    <a:pt x="23623" y="18324"/>
                    <a:pt x="23623" y="11799"/>
                  </a:cubicBezTo>
                  <a:cubicBezTo>
                    <a:pt x="23623" y="5286"/>
                    <a:pt x="18336" y="0"/>
                    <a:pt x="1181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855" name="Google Shape;855;p32"/>
          <p:cNvSpPr txBox="1"/>
          <p:nvPr/>
        </p:nvSpPr>
        <p:spPr>
          <a:xfrm>
            <a:off x="839763" y="1370588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Process Diagrams</a:t>
            </a:r>
            <a:endParaRPr sz="28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56" name="Google Shape;856;p32"/>
          <p:cNvSpPr txBox="1"/>
          <p:nvPr/>
        </p:nvSpPr>
        <p:spPr>
          <a:xfrm>
            <a:off x="839763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1" name="Google Shape;861;p33"/>
          <p:cNvGrpSpPr/>
          <p:nvPr/>
        </p:nvGrpSpPr>
        <p:grpSpPr>
          <a:xfrm>
            <a:off x="1743737" y="3639430"/>
            <a:ext cx="5656576" cy="967500"/>
            <a:chOff x="1743737" y="3639430"/>
            <a:chExt cx="5656576" cy="967500"/>
          </a:xfrm>
        </p:grpSpPr>
        <p:sp>
          <p:nvSpPr>
            <p:cNvPr id="862" name="Google Shape;862;p33"/>
            <p:cNvSpPr/>
            <p:nvPr/>
          </p:nvSpPr>
          <p:spPr>
            <a:xfrm>
              <a:off x="1743737" y="3639430"/>
              <a:ext cx="967500" cy="967500"/>
            </a:xfrm>
            <a:prstGeom prst="ellipse">
              <a:avLst/>
            </a:prstGeom>
            <a:solidFill>
              <a:srgbClr val="24D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63" name="Google Shape;863;p33"/>
            <p:cNvSpPr/>
            <p:nvPr/>
          </p:nvSpPr>
          <p:spPr>
            <a:xfrm>
              <a:off x="1832736" y="3728530"/>
              <a:ext cx="789300" cy="789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3"/>
            <p:cNvSpPr/>
            <p:nvPr/>
          </p:nvSpPr>
          <p:spPr>
            <a:xfrm>
              <a:off x="1872701" y="3768279"/>
              <a:ext cx="1369262" cy="709801"/>
            </a:xfrm>
            <a:custGeom>
              <a:rect b="b" l="l" r="r" t="t"/>
              <a:pathLst>
                <a:path extrusionOk="0" h="32755" w="63187">
                  <a:moveTo>
                    <a:pt x="16383" y="1"/>
                  </a:moveTo>
                  <a:cubicBezTo>
                    <a:pt x="7335" y="1"/>
                    <a:pt x="0" y="7335"/>
                    <a:pt x="0" y="16372"/>
                  </a:cubicBezTo>
                  <a:cubicBezTo>
                    <a:pt x="0" y="25420"/>
                    <a:pt x="7335" y="32755"/>
                    <a:pt x="16383" y="32755"/>
                  </a:cubicBezTo>
                  <a:cubicBezTo>
                    <a:pt x="20812" y="32755"/>
                    <a:pt x="24825" y="30993"/>
                    <a:pt x="27766" y="28147"/>
                  </a:cubicBezTo>
                  <a:cubicBezTo>
                    <a:pt x="34961" y="22423"/>
                    <a:pt x="41129" y="21059"/>
                    <a:pt x="45371" y="21059"/>
                  </a:cubicBezTo>
                  <a:cubicBezTo>
                    <a:pt x="47854" y="21059"/>
                    <a:pt x="49677" y="21526"/>
                    <a:pt x="50661" y="21860"/>
                  </a:cubicBezTo>
                  <a:cubicBezTo>
                    <a:pt x="52638" y="22908"/>
                    <a:pt x="54543" y="23694"/>
                    <a:pt x="55864" y="23694"/>
                  </a:cubicBezTo>
                  <a:cubicBezTo>
                    <a:pt x="59901" y="23694"/>
                    <a:pt x="63187" y="20420"/>
                    <a:pt x="63187" y="16372"/>
                  </a:cubicBezTo>
                  <a:cubicBezTo>
                    <a:pt x="63187" y="12335"/>
                    <a:pt x="59901" y="9061"/>
                    <a:pt x="55864" y="9061"/>
                  </a:cubicBezTo>
                  <a:cubicBezTo>
                    <a:pt x="54543" y="9061"/>
                    <a:pt x="52638" y="9835"/>
                    <a:pt x="50661" y="10895"/>
                  </a:cubicBezTo>
                  <a:cubicBezTo>
                    <a:pt x="49678" y="11228"/>
                    <a:pt x="47859" y="11693"/>
                    <a:pt x="45383" y="11693"/>
                  </a:cubicBezTo>
                  <a:cubicBezTo>
                    <a:pt x="41140" y="11693"/>
                    <a:pt x="34968" y="10329"/>
                    <a:pt x="27766" y="4608"/>
                  </a:cubicBezTo>
                  <a:cubicBezTo>
                    <a:pt x="24825" y="1751"/>
                    <a:pt x="20812" y="1"/>
                    <a:pt x="16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3"/>
            <p:cNvSpPr/>
            <p:nvPr/>
          </p:nvSpPr>
          <p:spPr>
            <a:xfrm>
              <a:off x="3024643" y="4048732"/>
              <a:ext cx="148895" cy="148895"/>
            </a:xfrm>
            <a:custGeom>
              <a:rect b="b" l="l" r="r" t="t"/>
              <a:pathLst>
                <a:path extrusionOk="0" h="6871" w="6871">
                  <a:moveTo>
                    <a:pt x="3430" y="0"/>
                  </a:moveTo>
                  <a:cubicBezTo>
                    <a:pt x="1537" y="0"/>
                    <a:pt x="1" y="1536"/>
                    <a:pt x="1" y="3441"/>
                  </a:cubicBezTo>
                  <a:cubicBezTo>
                    <a:pt x="1" y="5334"/>
                    <a:pt x="1537" y="6870"/>
                    <a:pt x="3430" y="6870"/>
                  </a:cubicBezTo>
                  <a:cubicBezTo>
                    <a:pt x="5335" y="6870"/>
                    <a:pt x="6871" y="5334"/>
                    <a:pt x="6871" y="3441"/>
                  </a:cubicBezTo>
                  <a:cubicBezTo>
                    <a:pt x="6871" y="1536"/>
                    <a:pt x="5335" y="0"/>
                    <a:pt x="3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3"/>
            <p:cNvSpPr txBox="1"/>
            <p:nvPr/>
          </p:nvSpPr>
          <p:spPr>
            <a:xfrm>
              <a:off x="5071713" y="3973030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7" name="Google Shape;867;p33"/>
            <p:cNvSpPr/>
            <p:nvPr/>
          </p:nvSpPr>
          <p:spPr>
            <a:xfrm>
              <a:off x="3718938" y="3963130"/>
              <a:ext cx="1236000" cy="3201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04</a:t>
              </a:r>
              <a:endParaRPr sz="1500">
                <a:solidFill>
                  <a:srgbClr val="FFFFFF"/>
                </a:solidFill>
              </a:endParaRPr>
            </a:p>
          </p:txBody>
        </p:sp>
        <p:grpSp>
          <p:nvGrpSpPr>
            <p:cNvPr id="868" name="Google Shape;868;p33"/>
            <p:cNvGrpSpPr/>
            <p:nvPr/>
          </p:nvGrpSpPr>
          <p:grpSpPr>
            <a:xfrm>
              <a:off x="2050007" y="3909508"/>
              <a:ext cx="354948" cy="427343"/>
              <a:chOff x="7576605" y="1983877"/>
              <a:chExt cx="276698" cy="333133"/>
            </a:xfrm>
          </p:grpSpPr>
          <p:sp>
            <p:nvSpPr>
              <p:cNvPr id="869" name="Google Shape;869;p33"/>
              <p:cNvSpPr/>
              <p:nvPr/>
            </p:nvSpPr>
            <p:spPr>
              <a:xfrm>
                <a:off x="7576605" y="1983877"/>
                <a:ext cx="276698" cy="333133"/>
              </a:xfrm>
              <a:custGeom>
                <a:rect b="b" l="l" r="r" t="t"/>
                <a:pathLst>
                  <a:path extrusionOk="0" h="10466" w="8693">
                    <a:moveTo>
                      <a:pt x="417" y="1024"/>
                    </a:moveTo>
                    <a:cubicBezTo>
                      <a:pt x="655" y="1024"/>
                      <a:pt x="894" y="1143"/>
                      <a:pt x="1036" y="1358"/>
                    </a:cubicBezTo>
                    <a:lnTo>
                      <a:pt x="1156" y="1536"/>
                    </a:lnTo>
                    <a:cubicBezTo>
                      <a:pt x="1275" y="1715"/>
                      <a:pt x="1477" y="1822"/>
                      <a:pt x="1703" y="1822"/>
                    </a:cubicBezTo>
                    <a:lnTo>
                      <a:pt x="1703" y="2477"/>
                    </a:lnTo>
                    <a:cubicBezTo>
                      <a:pt x="1703" y="2941"/>
                      <a:pt x="1775" y="3406"/>
                      <a:pt x="1906" y="3834"/>
                    </a:cubicBezTo>
                    <a:cubicBezTo>
                      <a:pt x="1810" y="3763"/>
                      <a:pt x="1656" y="3703"/>
                      <a:pt x="1513" y="3644"/>
                    </a:cubicBezTo>
                    <a:cubicBezTo>
                      <a:pt x="1215" y="3525"/>
                      <a:pt x="894" y="3394"/>
                      <a:pt x="655" y="3144"/>
                    </a:cubicBezTo>
                    <a:cubicBezTo>
                      <a:pt x="394" y="2846"/>
                      <a:pt x="274" y="2417"/>
                      <a:pt x="274" y="1822"/>
                    </a:cubicBezTo>
                    <a:lnTo>
                      <a:pt x="274" y="1179"/>
                    </a:lnTo>
                    <a:cubicBezTo>
                      <a:pt x="274" y="1132"/>
                      <a:pt x="286" y="1108"/>
                      <a:pt x="322" y="1072"/>
                    </a:cubicBezTo>
                    <a:cubicBezTo>
                      <a:pt x="346" y="1048"/>
                      <a:pt x="394" y="1024"/>
                      <a:pt x="417" y="1024"/>
                    </a:cubicBezTo>
                    <a:close/>
                    <a:moveTo>
                      <a:pt x="8204" y="1024"/>
                    </a:moveTo>
                    <a:cubicBezTo>
                      <a:pt x="8252" y="1024"/>
                      <a:pt x="8275" y="1048"/>
                      <a:pt x="8311" y="1072"/>
                    </a:cubicBezTo>
                    <a:cubicBezTo>
                      <a:pt x="8335" y="1108"/>
                      <a:pt x="8359" y="1143"/>
                      <a:pt x="8359" y="1179"/>
                    </a:cubicBezTo>
                    <a:lnTo>
                      <a:pt x="8359" y="1822"/>
                    </a:lnTo>
                    <a:lnTo>
                      <a:pt x="8383" y="1822"/>
                    </a:lnTo>
                    <a:cubicBezTo>
                      <a:pt x="8383" y="2417"/>
                      <a:pt x="8252" y="2858"/>
                      <a:pt x="8002" y="3144"/>
                    </a:cubicBezTo>
                    <a:cubicBezTo>
                      <a:pt x="7775" y="3394"/>
                      <a:pt x="7466" y="3525"/>
                      <a:pt x="7144" y="3644"/>
                    </a:cubicBezTo>
                    <a:cubicBezTo>
                      <a:pt x="7002" y="3703"/>
                      <a:pt x="6871" y="3763"/>
                      <a:pt x="6716" y="3834"/>
                    </a:cubicBezTo>
                    <a:cubicBezTo>
                      <a:pt x="6847" y="3394"/>
                      <a:pt x="6930" y="2929"/>
                      <a:pt x="6930" y="2477"/>
                    </a:cubicBezTo>
                    <a:lnTo>
                      <a:pt x="6930" y="1822"/>
                    </a:lnTo>
                    <a:cubicBezTo>
                      <a:pt x="7144" y="1822"/>
                      <a:pt x="7359" y="1715"/>
                      <a:pt x="7478" y="1536"/>
                    </a:cubicBezTo>
                    <a:lnTo>
                      <a:pt x="7597" y="1358"/>
                    </a:lnTo>
                    <a:cubicBezTo>
                      <a:pt x="7728" y="1167"/>
                      <a:pt x="7966" y="1024"/>
                      <a:pt x="8204" y="1024"/>
                    </a:cubicBezTo>
                    <a:close/>
                    <a:moveTo>
                      <a:pt x="6954" y="334"/>
                    </a:moveTo>
                    <a:lnTo>
                      <a:pt x="6954" y="703"/>
                    </a:lnTo>
                    <a:lnTo>
                      <a:pt x="5632" y="703"/>
                    </a:lnTo>
                    <a:cubicBezTo>
                      <a:pt x="5537" y="703"/>
                      <a:pt x="5478" y="774"/>
                      <a:pt x="5478" y="846"/>
                    </a:cubicBezTo>
                    <a:cubicBezTo>
                      <a:pt x="5478" y="929"/>
                      <a:pt x="5561" y="1001"/>
                      <a:pt x="5632" y="1001"/>
                    </a:cubicBezTo>
                    <a:lnTo>
                      <a:pt x="6632" y="1001"/>
                    </a:lnTo>
                    <a:lnTo>
                      <a:pt x="6632" y="2477"/>
                    </a:lnTo>
                    <a:cubicBezTo>
                      <a:pt x="6632" y="3810"/>
                      <a:pt x="5989" y="5072"/>
                      <a:pt x="4906" y="5882"/>
                    </a:cubicBezTo>
                    <a:lnTo>
                      <a:pt x="4799" y="5954"/>
                    </a:lnTo>
                    <a:cubicBezTo>
                      <a:pt x="4763" y="5954"/>
                      <a:pt x="4739" y="5942"/>
                      <a:pt x="4704" y="5942"/>
                    </a:cubicBezTo>
                    <a:lnTo>
                      <a:pt x="3954" y="5942"/>
                    </a:lnTo>
                    <a:cubicBezTo>
                      <a:pt x="3918" y="5942"/>
                      <a:pt x="3894" y="5942"/>
                      <a:pt x="3858" y="5954"/>
                    </a:cubicBezTo>
                    <a:lnTo>
                      <a:pt x="3751" y="5882"/>
                    </a:lnTo>
                    <a:cubicBezTo>
                      <a:pt x="2668" y="5096"/>
                      <a:pt x="2025" y="3810"/>
                      <a:pt x="2025" y="2477"/>
                    </a:cubicBezTo>
                    <a:lnTo>
                      <a:pt x="2025" y="1001"/>
                    </a:lnTo>
                    <a:lnTo>
                      <a:pt x="4918" y="1001"/>
                    </a:lnTo>
                    <a:cubicBezTo>
                      <a:pt x="5001" y="1001"/>
                      <a:pt x="5061" y="929"/>
                      <a:pt x="5061" y="846"/>
                    </a:cubicBezTo>
                    <a:cubicBezTo>
                      <a:pt x="5061" y="774"/>
                      <a:pt x="4989" y="703"/>
                      <a:pt x="4918" y="703"/>
                    </a:cubicBezTo>
                    <a:lnTo>
                      <a:pt x="1715" y="703"/>
                    </a:lnTo>
                    <a:lnTo>
                      <a:pt x="1715" y="334"/>
                    </a:lnTo>
                    <a:close/>
                    <a:moveTo>
                      <a:pt x="4704" y="6263"/>
                    </a:moveTo>
                    <a:cubicBezTo>
                      <a:pt x="4763" y="6263"/>
                      <a:pt x="4811" y="6311"/>
                      <a:pt x="4811" y="6370"/>
                    </a:cubicBezTo>
                    <a:lnTo>
                      <a:pt x="4811" y="6477"/>
                    </a:lnTo>
                    <a:cubicBezTo>
                      <a:pt x="4811" y="6537"/>
                      <a:pt x="4763" y="6585"/>
                      <a:pt x="4704" y="6585"/>
                    </a:cubicBezTo>
                    <a:lnTo>
                      <a:pt x="3954" y="6585"/>
                    </a:lnTo>
                    <a:cubicBezTo>
                      <a:pt x="3882" y="6585"/>
                      <a:pt x="3846" y="6537"/>
                      <a:pt x="3846" y="6477"/>
                    </a:cubicBezTo>
                    <a:lnTo>
                      <a:pt x="3846" y="6370"/>
                    </a:lnTo>
                    <a:cubicBezTo>
                      <a:pt x="3846" y="6311"/>
                      <a:pt x="3882" y="6263"/>
                      <a:pt x="3954" y="6263"/>
                    </a:cubicBezTo>
                    <a:close/>
                    <a:moveTo>
                      <a:pt x="4513" y="6882"/>
                    </a:moveTo>
                    <a:lnTo>
                      <a:pt x="4513" y="8382"/>
                    </a:lnTo>
                    <a:lnTo>
                      <a:pt x="4156" y="8382"/>
                    </a:lnTo>
                    <a:lnTo>
                      <a:pt x="4156" y="6882"/>
                    </a:lnTo>
                    <a:close/>
                    <a:moveTo>
                      <a:pt x="5287" y="8692"/>
                    </a:moveTo>
                    <a:cubicBezTo>
                      <a:pt x="5394" y="8692"/>
                      <a:pt x="5478" y="8787"/>
                      <a:pt x="5478" y="8882"/>
                    </a:cubicBezTo>
                    <a:lnTo>
                      <a:pt x="5478" y="9061"/>
                    </a:lnTo>
                    <a:lnTo>
                      <a:pt x="4108" y="9061"/>
                    </a:lnTo>
                    <a:cubicBezTo>
                      <a:pt x="4025" y="9061"/>
                      <a:pt x="3965" y="9144"/>
                      <a:pt x="3965" y="9216"/>
                    </a:cubicBezTo>
                    <a:cubicBezTo>
                      <a:pt x="3965" y="9287"/>
                      <a:pt x="4037" y="9359"/>
                      <a:pt x="4108" y="9359"/>
                    </a:cubicBezTo>
                    <a:lnTo>
                      <a:pt x="6204" y="9359"/>
                    </a:lnTo>
                    <a:cubicBezTo>
                      <a:pt x="6228" y="9359"/>
                      <a:pt x="6240" y="9383"/>
                      <a:pt x="6251" y="9394"/>
                    </a:cubicBezTo>
                    <a:lnTo>
                      <a:pt x="6406" y="10133"/>
                    </a:lnTo>
                    <a:cubicBezTo>
                      <a:pt x="6406" y="10156"/>
                      <a:pt x="6406" y="10168"/>
                      <a:pt x="6382" y="10168"/>
                    </a:cubicBezTo>
                    <a:cubicBezTo>
                      <a:pt x="6382" y="10168"/>
                      <a:pt x="6370" y="10180"/>
                      <a:pt x="6359" y="10180"/>
                    </a:cubicBezTo>
                    <a:lnTo>
                      <a:pt x="2299" y="10180"/>
                    </a:lnTo>
                    <a:cubicBezTo>
                      <a:pt x="2287" y="10180"/>
                      <a:pt x="2263" y="10168"/>
                      <a:pt x="2263" y="10168"/>
                    </a:cubicBezTo>
                    <a:cubicBezTo>
                      <a:pt x="2263" y="10168"/>
                      <a:pt x="2251" y="10145"/>
                      <a:pt x="2251" y="10133"/>
                    </a:cubicBezTo>
                    <a:lnTo>
                      <a:pt x="2394" y="9394"/>
                    </a:lnTo>
                    <a:cubicBezTo>
                      <a:pt x="2394" y="9371"/>
                      <a:pt x="2418" y="9359"/>
                      <a:pt x="2441" y="9359"/>
                    </a:cubicBezTo>
                    <a:lnTo>
                      <a:pt x="3394" y="9359"/>
                    </a:lnTo>
                    <a:cubicBezTo>
                      <a:pt x="3489" y="9359"/>
                      <a:pt x="3549" y="9287"/>
                      <a:pt x="3549" y="9216"/>
                    </a:cubicBezTo>
                    <a:cubicBezTo>
                      <a:pt x="3549" y="9144"/>
                      <a:pt x="3477" y="9061"/>
                      <a:pt x="3394" y="9061"/>
                    </a:cubicBezTo>
                    <a:lnTo>
                      <a:pt x="3192" y="9061"/>
                    </a:lnTo>
                    <a:lnTo>
                      <a:pt x="3192" y="8882"/>
                    </a:lnTo>
                    <a:cubicBezTo>
                      <a:pt x="3192" y="8787"/>
                      <a:pt x="3275" y="8692"/>
                      <a:pt x="3382" y="8692"/>
                    </a:cubicBezTo>
                    <a:close/>
                    <a:moveTo>
                      <a:pt x="1715" y="0"/>
                    </a:moveTo>
                    <a:cubicBezTo>
                      <a:pt x="1548" y="0"/>
                      <a:pt x="1417" y="131"/>
                      <a:pt x="1417" y="298"/>
                    </a:cubicBezTo>
                    <a:lnTo>
                      <a:pt x="1417" y="703"/>
                    </a:lnTo>
                    <a:cubicBezTo>
                      <a:pt x="1417" y="870"/>
                      <a:pt x="1548" y="1001"/>
                      <a:pt x="1715" y="1001"/>
                    </a:cubicBezTo>
                    <a:lnTo>
                      <a:pt x="1751" y="1001"/>
                    </a:lnTo>
                    <a:lnTo>
                      <a:pt x="1751" y="1501"/>
                    </a:lnTo>
                    <a:cubicBezTo>
                      <a:pt x="1632" y="1501"/>
                      <a:pt x="1525" y="1441"/>
                      <a:pt x="1453" y="1334"/>
                    </a:cubicBezTo>
                    <a:lnTo>
                      <a:pt x="1334" y="1155"/>
                    </a:lnTo>
                    <a:cubicBezTo>
                      <a:pt x="1132" y="881"/>
                      <a:pt x="810" y="715"/>
                      <a:pt x="465" y="703"/>
                    </a:cubicBezTo>
                    <a:cubicBezTo>
                      <a:pt x="346" y="703"/>
                      <a:pt x="227" y="739"/>
                      <a:pt x="144" y="834"/>
                    </a:cubicBezTo>
                    <a:cubicBezTo>
                      <a:pt x="48" y="917"/>
                      <a:pt x="1" y="1036"/>
                      <a:pt x="1" y="1155"/>
                    </a:cubicBezTo>
                    <a:lnTo>
                      <a:pt x="1" y="1798"/>
                    </a:lnTo>
                    <a:cubicBezTo>
                      <a:pt x="1" y="3334"/>
                      <a:pt x="798" y="3656"/>
                      <a:pt x="1429" y="3918"/>
                    </a:cubicBezTo>
                    <a:cubicBezTo>
                      <a:pt x="1787" y="4060"/>
                      <a:pt x="2096" y="4180"/>
                      <a:pt x="2251" y="4489"/>
                    </a:cubicBezTo>
                    <a:cubicBezTo>
                      <a:pt x="2299" y="4584"/>
                      <a:pt x="2287" y="4656"/>
                      <a:pt x="2215" y="4715"/>
                    </a:cubicBezTo>
                    <a:cubicBezTo>
                      <a:pt x="2164" y="4767"/>
                      <a:pt x="2075" y="4806"/>
                      <a:pt x="1994" y="4806"/>
                    </a:cubicBezTo>
                    <a:cubicBezTo>
                      <a:pt x="1963" y="4806"/>
                      <a:pt x="1932" y="4800"/>
                      <a:pt x="1906" y="4787"/>
                    </a:cubicBezTo>
                    <a:cubicBezTo>
                      <a:pt x="1798" y="4751"/>
                      <a:pt x="1775" y="4608"/>
                      <a:pt x="1787" y="4489"/>
                    </a:cubicBezTo>
                    <a:cubicBezTo>
                      <a:pt x="1787" y="4406"/>
                      <a:pt x="1727" y="4334"/>
                      <a:pt x="1644" y="4334"/>
                    </a:cubicBezTo>
                    <a:cubicBezTo>
                      <a:pt x="1548" y="4334"/>
                      <a:pt x="1477" y="4394"/>
                      <a:pt x="1477" y="4477"/>
                    </a:cubicBezTo>
                    <a:cubicBezTo>
                      <a:pt x="1477" y="4608"/>
                      <a:pt x="1489" y="4942"/>
                      <a:pt x="1787" y="5072"/>
                    </a:cubicBezTo>
                    <a:cubicBezTo>
                      <a:pt x="1846" y="5108"/>
                      <a:pt x="1929" y="5120"/>
                      <a:pt x="2001" y="5120"/>
                    </a:cubicBezTo>
                    <a:cubicBezTo>
                      <a:pt x="2168" y="5120"/>
                      <a:pt x="2322" y="5061"/>
                      <a:pt x="2441" y="4930"/>
                    </a:cubicBezTo>
                    <a:cubicBezTo>
                      <a:pt x="2465" y="4906"/>
                      <a:pt x="2477" y="4894"/>
                      <a:pt x="2477" y="4882"/>
                    </a:cubicBezTo>
                    <a:cubicBezTo>
                      <a:pt x="2775" y="5346"/>
                      <a:pt x="3156" y="5763"/>
                      <a:pt x="3608" y="6096"/>
                    </a:cubicBezTo>
                    <a:lnTo>
                      <a:pt x="3632" y="6120"/>
                    </a:lnTo>
                    <a:cubicBezTo>
                      <a:pt x="3596" y="6180"/>
                      <a:pt x="3573" y="6251"/>
                      <a:pt x="3573" y="6323"/>
                    </a:cubicBezTo>
                    <a:lnTo>
                      <a:pt x="3573" y="6430"/>
                    </a:lnTo>
                    <a:cubicBezTo>
                      <a:pt x="3573" y="6620"/>
                      <a:pt x="3715" y="6775"/>
                      <a:pt x="3870" y="6835"/>
                    </a:cubicBezTo>
                    <a:lnTo>
                      <a:pt x="3870" y="8347"/>
                    </a:lnTo>
                    <a:lnTo>
                      <a:pt x="3394" y="8347"/>
                    </a:lnTo>
                    <a:cubicBezTo>
                      <a:pt x="3108" y="8347"/>
                      <a:pt x="2894" y="8573"/>
                      <a:pt x="2894" y="8859"/>
                    </a:cubicBezTo>
                    <a:lnTo>
                      <a:pt x="2894" y="9037"/>
                    </a:lnTo>
                    <a:lnTo>
                      <a:pt x="2453" y="9037"/>
                    </a:lnTo>
                    <a:cubicBezTo>
                      <a:pt x="2299" y="9037"/>
                      <a:pt x="2144" y="9156"/>
                      <a:pt x="2120" y="9311"/>
                    </a:cubicBezTo>
                    <a:lnTo>
                      <a:pt x="1965" y="10061"/>
                    </a:lnTo>
                    <a:cubicBezTo>
                      <a:pt x="1953" y="10168"/>
                      <a:pt x="1965" y="10264"/>
                      <a:pt x="2037" y="10347"/>
                    </a:cubicBezTo>
                    <a:cubicBezTo>
                      <a:pt x="2096" y="10418"/>
                      <a:pt x="2203" y="10466"/>
                      <a:pt x="2310" y="10466"/>
                    </a:cubicBezTo>
                    <a:lnTo>
                      <a:pt x="6370" y="10466"/>
                    </a:lnTo>
                    <a:cubicBezTo>
                      <a:pt x="6478" y="10466"/>
                      <a:pt x="6585" y="10418"/>
                      <a:pt x="6644" y="10347"/>
                    </a:cubicBezTo>
                    <a:cubicBezTo>
                      <a:pt x="6704" y="10264"/>
                      <a:pt x="6728" y="10168"/>
                      <a:pt x="6716" y="10061"/>
                    </a:cubicBezTo>
                    <a:lnTo>
                      <a:pt x="6561" y="9311"/>
                    </a:lnTo>
                    <a:cubicBezTo>
                      <a:pt x="6537" y="9156"/>
                      <a:pt x="6382" y="9037"/>
                      <a:pt x="6228" y="9037"/>
                    </a:cubicBezTo>
                    <a:lnTo>
                      <a:pt x="5787" y="9037"/>
                    </a:lnTo>
                    <a:lnTo>
                      <a:pt x="5787" y="8859"/>
                    </a:lnTo>
                    <a:cubicBezTo>
                      <a:pt x="5787" y="8573"/>
                      <a:pt x="5573" y="8347"/>
                      <a:pt x="5287" y="8347"/>
                    </a:cubicBezTo>
                    <a:lnTo>
                      <a:pt x="4811" y="8347"/>
                    </a:lnTo>
                    <a:lnTo>
                      <a:pt x="4811" y="6835"/>
                    </a:lnTo>
                    <a:cubicBezTo>
                      <a:pt x="4989" y="6787"/>
                      <a:pt x="5108" y="6620"/>
                      <a:pt x="5108" y="6430"/>
                    </a:cubicBezTo>
                    <a:lnTo>
                      <a:pt x="5108" y="6323"/>
                    </a:lnTo>
                    <a:cubicBezTo>
                      <a:pt x="5108" y="6251"/>
                      <a:pt x="5073" y="6180"/>
                      <a:pt x="5049" y="6120"/>
                    </a:cubicBezTo>
                    <a:lnTo>
                      <a:pt x="5073" y="6096"/>
                    </a:lnTo>
                    <a:cubicBezTo>
                      <a:pt x="5537" y="5763"/>
                      <a:pt x="5906" y="5358"/>
                      <a:pt x="6204" y="4882"/>
                    </a:cubicBezTo>
                    <a:cubicBezTo>
                      <a:pt x="6228" y="4894"/>
                      <a:pt x="6228" y="4906"/>
                      <a:pt x="6240" y="4930"/>
                    </a:cubicBezTo>
                    <a:cubicBezTo>
                      <a:pt x="6359" y="5049"/>
                      <a:pt x="6525" y="5120"/>
                      <a:pt x="6680" y="5120"/>
                    </a:cubicBezTo>
                    <a:cubicBezTo>
                      <a:pt x="6763" y="5120"/>
                      <a:pt x="6835" y="5108"/>
                      <a:pt x="6894" y="5072"/>
                    </a:cubicBezTo>
                    <a:cubicBezTo>
                      <a:pt x="7192" y="4942"/>
                      <a:pt x="7204" y="4608"/>
                      <a:pt x="7204" y="4477"/>
                    </a:cubicBezTo>
                    <a:cubicBezTo>
                      <a:pt x="7204" y="4394"/>
                      <a:pt x="7132" y="4334"/>
                      <a:pt x="7037" y="4334"/>
                    </a:cubicBezTo>
                    <a:cubicBezTo>
                      <a:pt x="6954" y="4334"/>
                      <a:pt x="6894" y="4406"/>
                      <a:pt x="6894" y="4489"/>
                    </a:cubicBezTo>
                    <a:cubicBezTo>
                      <a:pt x="6894" y="4596"/>
                      <a:pt x="6882" y="4727"/>
                      <a:pt x="6775" y="4787"/>
                    </a:cubicBezTo>
                    <a:cubicBezTo>
                      <a:pt x="6749" y="4800"/>
                      <a:pt x="6718" y="4806"/>
                      <a:pt x="6687" y="4806"/>
                    </a:cubicBezTo>
                    <a:cubicBezTo>
                      <a:pt x="6606" y="4806"/>
                      <a:pt x="6517" y="4767"/>
                      <a:pt x="6466" y="4715"/>
                    </a:cubicBezTo>
                    <a:cubicBezTo>
                      <a:pt x="6406" y="4656"/>
                      <a:pt x="6382" y="4584"/>
                      <a:pt x="6430" y="4489"/>
                    </a:cubicBezTo>
                    <a:cubicBezTo>
                      <a:pt x="6585" y="4191"/>
                      <a:pt x="6894" y="4060"/>
                      <a:pt x="7252" y="3918"/>
                    </a:cubicBezTo>
                    <a:cubicBezTo>
                      <a:pt x="7894" y="3656"/>
                      <a:pt x="8680" y="3334"/>
                      <a:pt x="8680" y="1798"/>
                    </a:cubicBezTo>
                    <a:lnTo>
                      <a:pt x="8680" y="1155"/>
                    </a:lnTo>
                    <a:cubicBezTo>
                      <a:pt x="8692" y="1048"/>
                      <a:pt x="8633" y="941"/>
                      <a:pt x="8561" y="846"/>
                    </a:cubicBezTo>
                    <a:cubicBezTo>
                      <a:pt x="8478" y="762"/>
                      <a:pt x="8347" y="715"/>
                      <a:pt x="8240" y="715"/>
                    </a:cubicBezTo>
                    <a:cubicBezTo>
                      <a:pt x="7894" y="715"/>
                      <a:pt x="7561" y="881"/>
                      <a:pt x="7371" y="1179"/>
                    </a:cubicBezTo>
                    <a:lnTo>
                      <a:pt x="7252" y="1358"/>
                    </a:lnTo>
                    <a:cubicBezTo>
                      <a:pt x="7180" y="1465"/>
                      <a:pt x="7073" y="1524"/>
                      <a:pt x="6954" y="1524"/>
                    </a:cubicBezTo>
                    <a:lnTo>
                      <a:pt x="6954" y="1012"/>
                    </a:lnTo>
                    <a:lnTo>
                      <a:pt x="6990" y="1012"/>
                    </a:lnTo>
                    <a:cubicBezTo>
                      <a:pt x="7144" y="1012"/>
                      <a:pt x="7287" y="881"/>
                      <a:pt x="7287" y="715"/>
                    </a:cubicBezTo>
                    <a:lnTo>
                      <a:pt x="7287" y="298"/>
                    </a:lnTo>
                    <a:cubicBezTo>
                      <a:pt x="7287" y="131"/>
                      <a:pt x="7144" y="0"/>
                      <a:pt x="69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33"/>
              <p:cNvSpPr/>
              <p:nvPr/>
            </p:nvSpPr>
            <p:spPr>
              <a:xfrm>
                <a:off x="7670981" y="2041871"/>
                <a:ext cx="87182" cy="83076"/>
              </a:xfrm>
              <a:custGeom>
                <a:rect b="b" l="l" r="r" t="t"/>
                <a:pathLst>
                  <a:path extrusionOk="0" h="2610" w="2739">
                    <a:moveTo>
                      <a:pt x="1334" y="476"/>
                    </a:moveTo>
                    <a:lnTo>
                      <a:pt x="1572" y="953"/>
                    </a:lnTo>
                    <a:cubicBezTo>
                      <a:pt x="1608" y="1012"/>
                      <a:pt x="1655" y="1036"/>
                      <a:pt x="1715" y="1048"/>
                    </a:cubicBezTo>
                    <a:lnTo>
                      <a:pt x="2251" y="1131"/>
                    </a:lnTo>
                    <a:lnTo>
                      <a:pt x="1893" y="1500"/>
                    </a:lnTo>
                    <a:cubicBezTo>
                      <a:pt x="1846" y="1548"/>
                      <a:pt x="1834" y="1607"/>
                      <a:pt x="1834" y="1667"/>
                    </a:cubicBezTo>
                    <a:lnTo>
                      <a:pt x="1917" y="2203"/>
                    </a:lnTo>
                    <a:lnTo>
                      <a:pt x="1441" y="1941"/>
                    </a:lnTo>
                    <a:cubicBezTo>
                      <a:pt x="1417" y="1929"/>
                      <a:pt x="1381" y="1929"/>
                      <a:pt x="1358" y="1929"/>
                    </a:cubicBezTo>
                    <a:cubicBezTo>
                      <a:pt x="1322" y="1929"/>
                      <a:pt x="1298" y="1929"/>
                      <a:pt x="1262" y="1941"/>
                    </a:cubicBezTo>
                    <a:lnTo>
                      <a:pt x="786" y="2203"/>
                    </a:lnTo>
                    <a:lnTo>
                      <a:pt x="786" y="2203"/>
                    </a:lnTo>
                    <a:lnTo>
                      <a:pt x="881" y="1667"/>
                    </a:lnTo>
                    <a:cubicBezTo>
                      <a:pt x="893" y="1607"/>
                      <a:pt x="869" y="1548"/>
                      <a:pt x="822" y="1500"/>
                    </a:cubicBezTo>
                    <a:lnTo>
                      <a:pt x="429" y="1131"/>
                    </a:lnTo>
                    <a:lnTo>
                      <a:pt x="965" y="1048"/>
                    </a:lnTo>
                    <a:cubicBezTo>
                      <a:pt x="1024" y="1036"/>
                      <a:pt x="1084" y="1012"/>
                      <a:pt x="1108" y="953"/>
                    </a:cubicBezTo>
                    <a:lnTo>
                      <a:pt x="1334" y="476"/>
                    </a:lnTo>
                    <a:close/>
                    <a:moveTo>
                      <a:pt x="1370" y="0"/>
                    </a:moveTo>
                    <a:cubicBezTo>
                      <a:pt x="1298" y="0"/>
                      <a:pt x="1239" y="36"/>
                      <a:pt x="1203" y="95"/>
                    </a:cubicBezTo>
                    <a:lnTo>
                      <a:pt x="881" y="750"/>
                    </a:lnTo>
                    <a:lnTo>
                      <a:pt x="167" y="857"/>
                    </a:lnTo>
                    <a:cubicBezTo>
                      <a:pt x="96" y="869"/>
                      <a:pt x="36" y="917"/>
                      <a:pt x="12" y="976"/>
                    </a:cubicBezTo>
                    <a:cubicBezTo>
                      <a:pt x="0" y="1048"/>
                      <a:pt x="12" y="1107"/>
                      <a:pt x="60" y="1167"/>
                    </a:cubicBezTo>
                    <a:lnTo>
                      <a:pt x="584" y="1679"/>
                    </a:lnTo>
                    <a:lnTo>
                      <a:pt x="465" y="2393"/>
                    </a:lnTo>
                    <a:cubicBezTo>
                      <a:pt x="453" y="2465"/>
                      <a:pt x="477" y="2524"/>
                      <a:pt x="536" y="2572"/>
                    </a:cubicBezTo>
                    <a:cubicBezTo>
                      <a:pt x="568" y="2597"/>
                      <a:pt x="603" y="2609"/>
                      <a:pt x="638" y="2609"/>
                    </a:cubicBezTo>
                    <a:cubicBezTo>
                      <a:pt x="669" y="2609"/>
                      <a:pt x="699" y="2600"/>
                      <a:pt x="727" y="2584"/>
                    </a:cubicBezTo>
                    <a:lnTo>
                      <a:pt x="1370" y="2238"/>
                    </a:lnTo>
                    <a:lnTo>
                      <a:pt x="2012" y="2584"/>
                    </a:lnTo>
                    <a:cubicBezTo>
                      <a:pt x="2036" y="2596"/>
                      <a:pt x="2072" y="2596"/>
                      <a:pt x="2096" y="2596"/>
                    </a:cubicBezTo>
                    <a:cubicBezTo>
                      <a:pt x="2143" y="2596"/>
                      <a:pt x="2179" y="2584"/>
                      <a:pt x="2203" y="2572"/>
                    </a:cubicBezTo>
                    <a:cubicBezTo>
                      <a:pt x="2262" y="2524"/>
                      <a:pt x="2298" y="2465"/>
                      <a:pt x="2274" y="2393"/>
                    </a:cubicBezTo>
                    <a:lnTo>
                      <a:pt x="2155" y="1679"/>
                    </a:lnTo>
                    <a:lnTo>
                      <a:pt x="2679" y="1167"/>
                    </a:lnTo>
                    <a:cubicBezTo>
                      <a:pt x="2727" y="1107"/>
                      <a:pt x="2739" y="1048"/>
                      <a:pt x="2727" y="976"/>
                    </a:cubicBezTo>
                    <a:cubicBezTo>
                      <a:pt x="2715" y="905"/>
                      <a:pt x="2655" y="857"/>
                      <a:pt x="2572" y="857"/>
                    </a:cubicBezTo>
                    <a:lnTo>
                      <a:pt x="1858" y="750"/>
                    </a:lnTo>
                    <a:lnTo>
                      <a:pt x="1536" y="95"/>
                    </a:lnTo>
                    <a:cubicBezTo>
                      <a:pt x="1500" y="36"/>
                      <a:pt x="1441" y="0"/>
                      <a:pt x="1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71" name="Google Shape;871;p33"/>
          <p:cNvGrpSpPr/>
          <p:nvPr/>
        </p:nvGrpSpPr>
        <p:grpSpPr>
          <a:xfrm>
            <a:off x="2106589" y="2833627"/>
            <a:ext cx="5293723" cy="967500"/>
            <a:chOff x="2106589" y="2833627"/>
            <a:chExt cx="5293723" cy="967500"/>
          </a:xfrm>
        </p:grpSpPr>
        <p:sp>
          <p:nvSpPr>
            <p:cNvPr id="872" name="Google Shape;872;p33"/>
            <p:cNvSpPr/>
            <p:nvPr/>
          </p:nvSpPr>
          <p:spPr>
            <a:xfrm>
              <a:off x="2106589" y="2833627"/>
              <a:ext cx="967500" cy="967500"/>
            </a:xfrm>
            <a:prstGeom prst="ellipse">
              <a:avLst/>
            </a:prstGeom>
            <a:solidFill>
              <a:srgbClr val="C110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73" name="Google Shape;873;p33"/>
            <p:cNvSpPr/>
            <p:nvPr/>
          </p:nvSpPr>
          <p:spPr>
            <a:xfrm>
              <a:off x="2195588" y="2922727"/>
              <a:ext cx="789300" cy="789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3"/>
            <p:cNvSpPr/>
            <p:nvPr/>
          </p:nvSpPr>
          <p:spPr>
            <a:xfrm>
              <a:off x="2235554" y="2962476"/>
              <a:ext cx="1369262" cy="709801"/>
            </a:xfrm>
            <a:custGeom>
              <a:rect b="b" l="l" r="r" t="t"/>
              <a:pathLst>
                <a:path extrusionOk="0" h="32755" w="63187">
                  <a:moveTo>
                    <a:pt x="16383" y="1"/>
                  </a:moveTo>
                  <a:cubicBezTo>
                    <a:pt x="7335" y="1"/>
                    <a:pt x="0" y="7335"/>
                    <a:pt x="0" y="16372"/>
                  </a:cubicBezTo>
                  <a:cubicBezTo>
                    <a:pt x="0" y="25420"/>
                    <a:pt x="7335" y="32755"/>
                    <a:pt x="16383" y="32755"/>
                  </a:cubicBezTo>
                  <a:cubicBezTo>
                    <a:pt x="20812" y="32755"/>
                    <a:pt x="24825" y="30993"/>
                    <a:pt x="27766" y="28147"/>
                  </a:cubicBezTo>
                  <a:cubicBezTo>
                    <a:pt x="34961" y="22423"/>
                    <a:pt x="41129" y="21059"/>
                    <a:pt x="45371" y="21059"/>
                  </a:cubicBezTo>
                  <a:cubicBezTo>
                    <a:pt x="47854" y="21059"/>
                    <a:pt x="49677" y="21526"/>
                    <a:pt x="50661" y="21860"/>
                  </a:cubicBezTo>
                  <a:cubicBezTo>
                    <a:pt x="52638" y="22908"/>
                    <a:pt x="54543" y="23694"/>
                    <a:pt x="55864" y="23694"/>
                  </a:cubicBezTo>
                  <a:cubicBezTo>
                    <a:pt x="59901" y="23694"/>
                    <a:pt x="63187" y="20420"/>
                    <a:pt x="63187" y="16372"/>
                  </a:cubicBezTo>
                  <a:cubicBezTo>
                    <a:pt x="63187" y="12335"/>
                    <a:pt x="59901" y="9061"/>
                    <a:pt x="55864" y="9061"/>
                  </a:cubicBezTo>
                  <a:cubicBezTo>
                    <a:pt x="54543" y="9061"/>
                    <a:pt x="52638" y="9835"/>
                    <a:pt x="50661" y="10895"/>
                  </a:cubicBezTo>
                  <a:cubicBezTo>
                    <a:pt x="49678" y="11228"/>
                    <a:pt x="47859" y="11693"/>
                    <a:pt x="45383" y="11693"/>
                  </a:cubicBezTo>
                  <a:cubicBezTo>
                    <a:pt x="41140" y="11693"/>
                    <a:pt x="34968" y="10329"/>
                    <a:pt x="27766" y="4608"/>
                  </a:cubicBezTo>
                  <a:cubicBezTo>
                    <a:pt x="24825" y="1751"/>
                    <a:pt x="20812" y="1"/>
                    <a:pt x="163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3"/>
            <p:cNvSpPr/>
            <p:nvPr/>
          </p:nvSpPr>
          <p:spPr>
            <a:xfrm>
              <a:off x="3387495" y="3242930"/>
              <a:ext cx="148895" cy="148895"/>
            </a:xfrm>
            <a:custGeom>
              <a:rect b="b" l="l" r="r" t="t"/>
              <a:pathLst>
                <a:path extrusionOk="0" h="6871" w="6871">
                  <a:moveTo>
                    <a:pt x="3430" y="0"/>
                  </a:moveTo>
                  <a:cubicBezTo>
                    <a:pt x="1537" y="0"/>
                    <a:pt x="1" y="1536"/>
                    <a:pt x="1" y="3441"/>
                  </a:cubicBezTo>
                  <a:cubicBezTo>
                    <a:pt x="1" y="5334"/>
                    <a:pt x="1537" y="6870"/>
                    <a:pt x="3430" y="6870"/>
                  </a:cubicBezTo>
                  <a:cubicBezTo>
                    <a:pt x="5335" y="6870"/>
                    <a:pt x="6871" y="5334"/>
                    <a:pt x="6871" y="3441"/>
                  </a:cubicBezTo>
                  <a:cubicBezTo>
                    <a:pt x="6871" y="1536"/>
                    <a:pt x="5335" y="0"/>
                    <a:pt x="3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3"/>
            <p:cNvSpPr/>
            <p:nvPr/>
          </p:nvSpPr>
          <p:spPr>
            <a:xfrm>
              <a:off x="3718938" y="3157327"/>
              <a:ext cx="1236000" cy="320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03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877" name="Google Shape;877;p33"/>
            <p:cNvSpPr txBox="1"/>
            <p:nvPr/>
          </p:nvSpPr>
          <p:spPr>
            <a:xfrm>
              <a:off x="5071713" y="3167227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878" name="Google Shape;878;p33"/>
            <p:cNvGrpSpPr/>
            <p:nvPr/>
          </p:nvGrpSpPr>
          <p:grpSpPr>
            <a:xfrm>
              <a:off x="2379892" y="3109361"/>
              <a:ext cx="420728" cy="416032"/>
              <a:chOff x="7528096" y="2450059"/>
              <a:chExt cx="327976" cy="324316"/>
            </a:xfrm>
          </p:grpSpPr>
          <p:sp>
            <p:nvSpPr>
              <p:cNvPr id="879" name="Google Shape;879;p33"/>
              <p:cNvSpPr/>
              <p:nvPr/>
            </p:nvSpPr>
            <p:spPr>
              <a:xfrm>
                <a:off x="7569411" y="2697187"/>
                <a:ext cx="26928" cy="25623"/>
              </a:xfrm>
              <a:custGeom>
                <a:rect b="b" l="l" r="r" t="t"/>
                <a:pathLst>
                  <a:path extrusionOk="0" h="805" w="846">
                    <a:moveTo>
                      <a:pt x="679" y="1"/>
                    </a:moveTo>
                    <a:cubicBezTo>
                      <a:pt x="640" y="1"/>
                      <a:pt x="602" y="16"/>
                      <a:pt x="572" y="46"/>
                    </a:cubicBezTo>
                    <a:lnTo>
                      <a:pt x="60" y="558"/>
                    </a:lnTo>
                    <a:cubicBezTo>
                      <a:pt x="0" y="617"/>
                      <a:pt x="0" y="700"/>
                      <a:pt x="60" y="760"/>
                    </a:cubicBezTo>
                    <a:cubicBezTo>
                      <a:pt x="96" y="790"/>
                      <a:pt x="134" y="805"/>
                      <a:pt x="172" y="805"/>
                    </a:cubicBezTo>
                    <a:cubicBezTo>
                      <a:pt x="209" y="805"/>
                      <a:pt x="244" y="790"/>
                      <a:pt x="274" y="760"/>
                    </a:cubicBezTo>
                    <a:lnTo>
                      <a:pt x="786" y="260"/>
                    </a:lnTo>
                    <a:cubicBezTo>
                      <a:pt x="846" y="200"/>
                      <a:pt x="846" y="105"/>
                      <a:pt x="786" y="46"/>
                    </a:cubicBezTo>
                    <a:cubicBezTo>
                      <a:pt x="756" y="16"/>
                      <a:pt x="718" y="1"/>
                      <a:pt x="6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33"/>
              <p:cNvSpPr/>
              <p:nvPr/>
            </p:nvSpPr>
            <p:spPr>
              <a:xfrm>
                <a:off x="7600859" y="2728667"/>
                <a:ext cx="26578" cy="25591"/>
              </a:xfrm>
              <a:custGeom>
                <a:rect b="b" l="l" r="r" t="t"/>
                <a:pathLst>
                  <a:path extrusionOk="0" h="804" w="835">
                    <a:moveTo>
                      <a:pt x="673" y="0"/>
                    </a:moveTo>
                    <a:cubicBezTo>
                      <a:pt x="638" y="0"/>
                      <a:pt x="602" y="15"/>
                      <a:pt x="572" y="45"/>
                    </a:cubicBezTo>
                    <a:lnTo>
                      <a:pt x="60" y="545"/>
                    </a:lnTo>
                    <a:cubicBezTo>
                      <a:pt x="1" y="604"/>
                      <a:pt x="1" y="700"/>
                      <a:pt x="60" y="759"/>
                    </a:cubicBezTo>
                    <a:cubicBezTo>
                      <a:pt x="90" y="789"/>
                      <a:pt x="129" y="804"/>
                      <a:pt x="167" y="804"/>
                    </a:cubicBezTo>
                    <a:cubicBezTo>
                      <a:pt x="206" y="804"/>
                      <a:pt x="245" y="789"/>
                      <a:pt x="274" y="759"/>
                    </a:cubicBezTo>
                    <a:lnTo>
                      <a:pt x="775" y="247"/>
                    </a:lnTo>
                    <a:cubicBezTo>
                      <a:pt x="834" y="188"/>
                      <a:pt x="834" y="104"/>
                      <a:pt x="775" y="45"/>
                    </a:cubicBezTo>
                    <a:cubicBezTo>
                      <a:pt x="745" y="15"/>
                      <a:pt x="709" y="0"/>
                      <a:pt x="6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33"/>
              <p:cNvSpPr/>
              <p:nvPr/>
            </p:nvSpPr>
            <p:spPr>
              <a:xfrm>
                <a:off x="7585326" y="2713102"/>
                <a:ext cx="26546" cy="25241"/>
              </a:xfrm>
              <a:custGeom>
                <a:rect b="b" l="l" r="r" t="t"/>
                <a:pathLst>
                  <a:path extrusionOk="0" h="793" w="834">
                    <a:moveTo>
                      <a:pt x="667" y="1"/>
                    </a:moveTo>
                    <a:cubicBezTo>
                      <a:pt x="629" y="1"/>
                      <a:pt x="590" y="16"/>
                      <a:pt x="560" y="46"/>
                    </a:cubicBezTo>
                    <a:lnTo>
                      <a:pt x="60" y="546"/>
                    </a:lnTo>
                    <a:cubicBezTo>
                      <a:pt x="0" y="605"/>
                      <a:pt x="0" y="700"/>
                      <a:pt x="60" y="748"/>
                    </a:cubicBezTo>
                    <a:cubicBezTo>
                      <a:pt x="90" y="778"/>
                      <a:pt x="125" y="793"/>
                      <a:pt x="161" y="793"/>
                    </a:cubicBezTo>
                    <a:cubicBezTo>
                      <a:pt x="197" y="793"/>
                      <a:pt x="233" y="778"/>
                      <a:pt x="262" y="748"/>
                    </a:cubicBezTo>
                    <a:lnTo>
                      <a:pt x="774" y="248"/>
                    </a:lnTo>
                    <a:cubicBezTo>
                      <a:pt x="834" y="189"/>
                      <a:pt x="834" y="105"/>
                      <a:pt x="774" y="46"/>
                    </a:cubicBezTo>
                    <a:cubicBezTo>
                      <a:pt x="745" y="16"/>
                      <a:pt x="706" y="1"/>
                      <a:pt x="6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33"/>
              <p:cNvSpPr/>
              <p:nvPr/>
            </p:nvSpPr>
            <p:spPr>
              <a:xfrm>
                <a:off x="7528096" y="2450059"/>
                <a:ext cx="327976" cy="324316"/>
              </a:xfrm>
              <a:custGeom>
                <a:rect b="b" l="l" r="r" t="t"/>
                <a:pathLst>
                  <a:path extrusionOk="0" h="10189" w="10304">
                    <a:moveTo>
                      <a:pt x="9954" y="309"/>
                    </a:moveTo>
                    <a:lnTo>
                      <a:pt x="9538" y="1761"/>
                    </a:lnTo>
                    <a:lnTo>
                      <a:pt x="8514" y="725"/>
                    </a:lnTo>
                    <a:lnTo>
                      <a:pt x="9954" y="309"/>
                    </a:lnTo>
                    <a:close/>
                    <a:moveTo>
                      <a:pt x="4311" y="3369"/>
                    </a:moveTo>
                    <a:lnTo>
                      <a:pt x="2501" y="5178"/>
                    </a:lnTo>
                    <a:lnTo>
                      <a:pt x="429" y="5012"/>
                    </a:lnTo>
                    <a:cubicBezTo>
                      <a:pt x="394" y="5012"/>
                      <a:pt x="382" y="4988"/>
                      <a:pt x="417" y="4952"/>
                    </a:cubicBezTo>
                    <a:cubicBezTo>
                      <a:pt x="1310" y="4059"/>
                      <a:pt x="2477" y="3523"/>
                      <a:pt x="3727" y="3404"/>
                    </a:cubicBezTo>
                    <a:lnTo>
                      <a:pt x="4311" y="3369"/>
                    </a:lnTo>
                    <a:close/>
                    <a:moveTo>
                      <a:pt x="2537" y="5571"/>
                    </a:moveTo>
                    <a:lnTo>
                      <a:pt x="3358" y="6381"/>
                    </a:lnTo>
                    <a:lnTo>
                      <a:pt x="3049" y="6702"/>
                    </a:lnTo>
                    <a:cubicBezTo>
                      <a:pt x="2715" y="6369"/>
                      <a:pt x="2299" y="5952"/>
                      <a:pt x="2227" y="5893"/>
                    </a:cubicBezTo>
                    <a:lnTo>
                      <a:pt x="2537" y="5571"/>
                    </a:lnTo>
                    <a:close/>
                    <a:moveTo>
                      <a:pt x="2418" y="6464"/>
                    </a:moveTo>
                    <a:lnTo>
                      <a:pt x="2834" y="6881"/>
                    </a:lnTo>
                    <a:lnTo>
                      <a:pt x="2465" y="7250"/>
                    </a:lnTo>
                    <a:cubicBezTo>
                      <a:pt x="2453" y="7262"/>
                      <a:pt x="2441" y="7298"/>
                      <a:pt x="2418" y="7310"/>
                    </a:cubicBezTo>
                    <a:lnTo>
                      <a:pt x="2049" y="6940"/>
                    </a:lnTo>
                    <a:cubicBezTo>
                      <a:pt x="2025" y="6905"/>
                      <a:pt x="2025" y="6857"/>
                      <a:pt x="2049" y="6833"/>
                    </a:cubicBezTo>
                    <a:lnTo>
                      <a:pt x="2418" y="6464"/>
                    </a:lnTo>
                    <a:close/>
                    <a:moveTo>
                      <a:pt x="8168" y="821"/>
                    </a:moveTo>
                    <a:lnTo>
                      <a:pt x="9418" y="2071"/>
                    </a:lnTo>
                    <a:lnTo>
                      <a:pt x="9061" y="3380"/>
                    </a:lnTo>
                    <a:lnTo>
                      <a:pt x="4906" y="7536"/>
                    </a:lnTo>
                    <a:lnTo>
                      <a:pt x="4084" y="6714"/>
                    </a:lnTo>
                    <a:lnTo>
                      <a:pt x="5978" y="4821"/>
                    </a:lnTo>
                    <a:cubicBezTo>
                      <a:pt x="6109" y="4690"/>
                      <a:pt x="6144" y="4452"/>
                      <a:pt x="5966" y="4273"/>
                    </a:cubicBezTo>
                    <a:cubicBezTo>
                      <a:pt x="5888" y="4196"/>
                      <a:pt x="5790" y="4157"/>
                      <a:pt x="5693" y="4157"/>
                    </a:cubicBezTo>
                    <a:cubicBezTo>
                      <a:pt x="5597" y="4157"/>
                      <a:pt x="5501" y="4196"/>
                      <a:pt x="5430" y="4273"/>
                    </a:cubicBezTo>
                    <a:lnTo>
                      <a:pt x="3537" y="6167"/>
                    </a:lnTo>
                    <a:lnTo>
                      <a:pt x="2715" y="5345"/>
                    </a:lnTo>
                    <a:lnTo>
                      <a:pt x="6871" y="1190"/>
                    </a:lnTo>
                    <a:lnTo>
                      <a:pt x="8168" y="821"/>
                    </a:lnTo>
                    <a:close/>
                    <a:moveTo>
                      <a:pt x="5711" y="4485"/>
                    </a:moveTo>
                    <a:cubicBezTo>
                      <a:pt x="5733" y="4485"/>
                      <a:pt x="5757" y="4494"/>
                      <a:pt x="5775" y="4512"/>
                    </a:cubicBezTo>
                    <a:cubicBezTo>
                      <a:pt x="5799" y="4535"/>
                      <a:pt x="5799" y="4595"/>
                      <a:pt x="5775" y="4631"/>
                    </a:cubicBezTo>
                    <a:lnTo>
                      <a:pt x="3775" y="6619"/>
                    </a:lnTo>
                    <a:cubicBezTo>
                      <a:pt x="3692" y="6714"/>
                      <a:pt x="2894" y="7488"/>
                      <a:pt x="2811" y="7595"/>
                    </a:cubicBezTo>
                    <a:cubicBezTo>
                      <a:pt x="2793" y="7607"/>
                      <a:pt x="2769" y="7613"/>
                      <a:pt x="2747" y="7613"/>
                    </a:cubicBezTo>
                    <a:cubicBezTo>
                      <a:pt x="2724" y="7613"/>
                      <a:pt x="2703" y="7607"/>
                      <a:pt x="2691" y="7595"/>
                    </a:cubicBezTo>
                    <a:cubicBezTo>
                      <a:pt x="2656" y="7560"/>
                      <a:pt x="2656" y="7500"/>
                      <a:pt x="2691" y="7476"/>
                    </a:cubicBezTo>
                    <a:lnTo>
                      <a:pt x="5656" y="4512"/>
                    </a:lnTo>
                    <a:cubicBezTo>
                      <a:pt x="5668" y="4494"/>
                      <a:pt x="5689" y="4485"/>
                      <a:pt x="5711" y="4485"/>
                    </a:cubicBezTo>
                    <a:close/>
                    <a:moveTo>
                      <a:pt x="3894" y="6917"/>
                    </a:moveTo>
                    <a:lnTo>
                      <a:pt x="4716" y="7738"/>
                    </a:lnTo>
                    <a:lnTo>
                      <a:pt x="4406" y="8036"/>
                    </a:lnTo>
                    <a:lnTo>
                      <a:pt x="4382" y="8036"/>
                    </a:lnTo>
                    <a:lnTo>
                      <a:pt x="3584" y="7238"/>
                    </a:lnTo>
                    <a:lnTo>
                      <a:pt x="3894" y="6917"/>
                    </a:lnTo>
                    <a:close/>
                    <a:moveTo>
                      <a:pt x="3394" y="7452"/>
                    </a:moveTo>
                    <a:lnTo>
                      <a:pt x="3811" y="7869"/>
                    </a:lnTo>
                    <a:lnTo>
                      <a:pt x="3430" y="8226"/>
                    </a:lnTo>
                    <a:cubicBezTo>
                      <a:pt x="3418" y="8250"/>
                      <a:pt x="3394" y="8250"/>
                      <a:pt x="3394" y="8250"/>
                    </a:cubicBezTo>
                    <a:cubicBezTo>
                      <a:pt x="3370" y="8250"/>
                      <a:pt x="3358" y="8250"/>
                      <a:pt x="3346" y="8226"/>
                    </a:cubicBezTo>
                    <a:lnTo>
                      <a:pt x="2977" y="7857"/>
                    </a:lnTo>
                    <a:cubicBezTo>
                      <a:pt x="2989" y="7845"/>
                      <a:pt x="3013" y="7833"/>
                      <a:pt x="3037" y="7810"/>
                    </a:cubicBezTo>
                    <a:lnTo>
                      <a:pt x="3394" y="7452"/>
                    </a:lnTo>
                    <a:close/>
                    <a:moveTo>
                      <a:pt x="9971" y="1"/>
                    </a:moveTo>
                    <a:cubicBezTo>
                      <a:pt x="9946" y="1"/>
                      <a:pt x="9921" y="4"/>
                      <a:pt x="9895" y="11"/>
                    </a:cubicBezTo>
                    <a:cubicBezTo>
                      <a:pt x="9252" y="213"/>
                      <a:pt x="7394" y="749"/>
                      <a:pt x="6787" y="928"/>
                    </a:cubicBezTo>
                    <a:cubicBezTo>
                      <a:pt x="6751" y="928"/>
                      <a:pt x="6740" y="940"/>
                      <a:pt x="6716" y="963"/>
                    </a:cubicBezTo>
                    <a:lnTo>
                      <a:pt x="4632" y="3047"/>
                    </a:lnTo>
                    <a:lnTo>
                      <a:pt x="3703" y="3130"/>
                    </a:lnTo>
                    <a:cubicBezTo>
                      <a:pt x="2370" y="3226"/>
                      <a:pt x="1144" y="3809"/>
                      <a:pt x="191" y="4750"/>
                    </a:cubicBezTo>
                    <a:cubicBezTo>
                      <a:pt x="1" y="4940"/>
                      <a:pt x="120" y="5285"/>
                      <a:pt x="394" y="5309"/>
                    </a:cubicBezTo>
                    <a:lnTo>
                      <a:pt x="2215" y="5476"/>
                    </a:lnTo>
                    <a:lnTo>
                      <a:pt x="2025" y="5666"/>
                    </a:lnTo>
                    <a:cubicBezTo>
                      <a:pt x="1906" y="5786"/>
                      <a:pt x="1906" y="5964"/>
                      <a:pt x="2025" y="6083"/>
                    </a:cubicBezTo>
                    <a:lnTo>
                      <a:pt x="2203" y="6262"/>
                    </a:lnTo>
                    <a:lnTo>
                      <a:pt x="1822" y="6643"/>
                    </a:lnTo>
                    <a:cubicBezTo>
                      <a:pt x="1679" y="6786"/>
                      <a:pt x="1679" y="7012"/>
                      <a:pt x="1822" y="7155"/>
                    </a:cubicBezTo>
                    <a:lnTo>
                      <a:pt x="3108" y="8441"/>
                    </a:lnTo>
                    <a:cubicBezTo>
                      <a:pt x="3180" y="8512"/>
                      <a:pt x="3272" y="8548"/>
                      <a:pt x="3366" y="8548"/>
                    </a:cubicBezTo>
                    <a:cubicBezTo>
                      <a:pt x="3459" y="8548"/>
                      <a:pt x="3555" y="8512"/>
                      <a:pt x="3632" y="8441"/>
                    </a:cubicBezTo>
                    <a:lnTo>
                      <a:pt x="4001" y="8072"/>
                    </a:lnTo>
                    <a:lnTo>
                      <a:pt x="4180" y="8250"/>
                    </a:lnTo>
                    <a:cubicBezTo>
                      <a:pt x="4239" y="8310"/>
                      <a:pt x="4317" y="8339"/>
                      <a:pt x="4396" y="8339"/>
                    </a:cubicBezTo>
                    <a:cubicBezTo>
                      <a:pt x="4474" y="8339"/>
                      <a:pt x="4555" y="8310"/>
                      <a:pt x="4620" y="8250"/>
                    </a:cubicBezTo>
                    <a:lnTo>
                      <a:pt x="4799" y="8072"/>
                    </a:lnTo>
                    <a:lnTo>
                      <a:pt x="4966" y="9881"/>
                    </a:lnTo>
                    <a:cubicBezTo>
                      <a:pt x="4977" y="10012"/>
                      <a:pt x="5061" y="10119"/>
                      <a:pt x="5180" y="10167"/>
                    </a:cubicBezTo>
                    <a:cubicBezTo>
                      <a:pt x="5216" y="10182"/>
                      <a:pt x="5254" y="10188"/>
                      <a:pt x="5291" y="10188"/>
                    </a:cubicBezTo>
                    <a:cubicBezTo>
                      <a:pt x="5375" y="10188"/>
                      <a:pt x="5455" y="10153"/>
                      <a:pt x="5513" y="10096"/>
                    </a:cubicBezTo>
                    <a:cubicBezTo>
                      <a:pt x="6097" y="9512"/>
                      <a:pt x="6525" y="8822"/>
                      <a:pt x="6811" y="8072"/>
                    </a:cubicBezTo>
                    <a:cubicBezTo>
                      <a:pt x="6847" y="7988"/>
                      <a:pt x="6799" y="7905"/>
                      <a:pt x="6728" y="7869"/>
                    </a:cubicBezTo>
                    <a:cubicBezTo>
                      <a:pt x="6713" y="7865"/>
                      <a:pt x="6698" y="7863"/>
                      <a:pt x="6684" y="7863"/>
                    </a:cubicBezTo>
                    <a:cubicBezTo>
                      <a:pt x="6616" y="7863"/>
                      <a:pt x="6555" y="7906"/>
                      <a:pt x="6525" y="7964"/>
                    </a:cubicBezTo>
                    <a:cubicBezTo>
                      <a:pt x="6263" y="8691"/>
                      <a:pt x="5847" y="9334"/>
                      <a:pt x="5299" y="9881"/>
                    </a:cubicBezTo>
                    <a:cubicBezTo>
                      <a:pt x="5292" y="9885"/>
                      <a:pt x="5285" y="9886"/>
                      <a:pt x="5278" y="9886"/>
                    </a:cubicBezTo>
                    <a:cubicBezTo>
                      <a:pt x="5262" y="9886"/>
                      <a:pt x="5248" y="9878"/>
                      <a:pt x="5239" y="9869"/>
                    </a:cubicBezTo>
                    <a:lnTo>
                      <a:pt x="5061" y="7810"/>
                    </a:lnTo>
                    <a:lnTo>
                      <a:pt x="6871" y="6000"/>
                    </a:lnTo>
                    <a:lnTo>
                      <a:pt x="6871" y="6000"/>
                    </a:lnTo>
                    <a:cubicBezTo>
                      <a:pt x="6811" y="6738"/>
                      <a:pt x="6799" y="6940"/>
                      <a:pt x="6704" y="7310"/>
                    </a:cubicBezTo>
                    <a:cubicBezTo>
                      <a:pt x="6692" y="7381"/>
                      <a:pt x="6740" y="7476"/>
                      <a:pt x="6823" y="7488"/>
                    </a:cubicBezTo>
                    <a:cubicBezTo>
                      <a:pt x="6831" y="7489"/>
                      <a:pt x="6840" y="7490"/>
                      <a:pt x="6848" y="7490"/>
                    </a:cubicBezTo>
                    <a:cubicBezTo>
                      <a:pt x="6923" y="7490"/>
                      <a:pt x="6991" y="7444"/>
                      <a:pt x="7002" y="7369"/>
                    </a:cubicBezTo>
                    <a:cubicBezTo>
                      <a:pt x="7109" y="6905"/>
                      <a:pt x="7109" y="6702"/>
                      <a:pt x="7204" y="5666"/>
                    </a:cubicBezTo>
                    <a:lnTo>
                      <a:pt x="9288" y="3583"/>
                    </a:lnTo>
                    <a:cubicBezTo>
                      <a:pt x="9299" y="3571"/>
                      <a:pt x="9311" y="3547"/>
                      <a:pt x="9323" y="3523"/>
                    </a:cubicBezTo>
                    <a:lnTo>
                      <a:pt x="9740" y="2118"/>
                    </a:lnTo>
                    <a:lnTo>
                      <a:pt x="10240" y="416"/>
                    </a:lnTo>
                    <a:cubicBezTo>
                      <a:pt x="10303" y="194"/>
                      <a:pt x="10161" y="1"/>
                      <a:pt x="99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33"/>
              <p:cNvSpPr/>
              <p:nvPr/>
            </p:nvSpPr>
            <p:spPr>
              <a:xfrm>
                <a:off x="7712296" y="2525528"/>
                <a:ext cx="79989" cy="60954"/>
              </a:xfrm>
              <a:custGeom>
                <a:rect b="b" l="l" r="r" t="t"/>
                <a:pathLst>
                  <a:path extrusionOk="0" h="1915" w="2513">
                    <a:moveTo>
                      <a:pt x="842" y="0"/>
                    </a:moveTo>
                    <a:cubicBezTo>
                      <a:pt x="823" y="0"/>
                      <a:pt x="804" y="3"/>
                      <a:pt x="786" y="9"/>
                    </a:cubicBezTo>
                    <a:cubicBezTo>
                      <a:pt x="167" y="295"/>
                      <a:pt x="0" y="1129"/>
                      <a:pt x="488" y="1617"/>
                    </a:cubicBezTo>
                    <a:cubicBezTo>
                      <a:pt x="679" y="1807"/>
                      <a:pt x="941" y="1914"/>
                      <a:pt x="1191" y="1914"/>
                    </a:cubicBezTo>
                    <a:cubicBezTo>
                      <a:pt x="2072" y="1914"/>
                      <a:pt x="2512" y="843"/>
                      <a:pt x="1893" y="224"/>
                    </a:cubicBezTo>
                    <a:cubicBezTo>
                      <a:pt x="1798" y="128"/>
                      <a:pt x="1715" y="69"/>
                      <a:pt x="1596" y="9"/>
                    </a:cubicBezTo>
                    <a:cubicBezTo>
                      <a:pt x="1575" y="3"/>
                      <a:pt x="1554" y="0"/>
                      <a:pt x="1534" y="0"/>
                    </a:cubicBezTo>
                    <a:cubicBezTo>
                      <a:pt x="1473" y="0"/>
                      <a:pt x="1420" y="27"/>
                      <a:pt x="1393" y="81"/>
                    </a:cubicBezTo>
                    <a:cubicBezTo>
                      <a:pt x="1369" y="164"/>
                      <a:pt x="1393" y="247"/>
                      <a:pt x="1476" y="283"/>
                    </a:cubicBezTo>
                    <a:cubicBezTo>
                      <a:pt x="1917" y="474"/>
                      <a:pt x="2024" y="1069"/>
                      <a:pt x="1679" y="1414"/>
                    </a:cubicBezTo>
                    <a:cubicBezTo>
                      <a:pt x="1548" y="1545"/>
                      <a:pt x="1369" y="1611"/>
                      <a:pt x="1191" y="1611"/>
                    </a:cubicBezTo>
                    <a:cubicBezTo>
                      <a:pt x="1012" y="1611"/>
                      <a:pt x="834" y="1545"/>
                      <a:pt x="703" y="1414"/>
                    </a:cubicBezTo>
                    <a:cubicBezTo>
                      <a:pt x="357" y="1069"/>
                      <a:pt x="464" y="486"/>
                      <a:pt x="905" y="283"/>
                    </a:cubicBezTo>
                    <a:cubicBezTo>
                      <a:pt x="976" y="247"/>
                      <a:pt x="1012" y="164"/>
                      <a:pt x="976" y="81"/>
                    </a:cubicBezTo>
                    <a:cubicBezTo>
                      <a:pt x="959" y="27"/>
                      <a:pt x="900" y="0"/>
                      <a:pt x="8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84" name="Google Shape;884;p33"/>
          <p:cNvGrpSpPr/>
          <p:nvPr/>
        </p:nvGrpSpPr>
        <p:grpSpPr>
          <a:xfrm>
            <a:off x="1743737" y="2022253"/>
            <a:ext cx="5656576" cy="967500"/>
            <a:chOff x="1743737" y="2022253"/>
            <a:chExt cx="5656576" cy="967500"/>
          </a:xfrm>
        </p:grpSpPr>
        <p:sp>
          <p:nvSpPr>
            <p:cNvPr id="885" name="Google Shape;885;p33"/>
            <p:cNvSpPr/>
            <p:nvPr/>
          </p:nvSpPr>
          <p:spPr>
            <a:xfrm>
              <a:off x="1743737" y="2022253"/>
              <a:ext cx="967500" cy="967500"/>
            </a:xfrm>
            <a:prstGeom prst="ellipse">
              <a:avLst/>
            </a:prstGeom>
            <a:solidFill>
              <a:srgbClr val="ED9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86" name="Google Shape;886;p33"/>
            <p:cNvSpPr/>
            <p:nvPr/>
          </p:nvSpPr>
          <p:spPr>
            <a:xfrm>
              <a:off x="1832736" y="2111353"/>
              <a:ext cx="789300" cy="789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3"/>
            <p:cNvSpPr/>
            <p:nvPr/>
          </p:nvSpPr>
          <p:spPr>
            <a:xfrm>
              <a:off x="1872701" y="2151102"/>
              <a:ext cx="1369262" cy="709801"/>
            </a:xfrm>
            <a:custGeom>
              <a:rect b="b" l="l" r="r" t="t"/>
              <a:pathLst>
                <a:path extrusionOk="0" h="32755" w="63187">
                  <a:moveTo>
                    <a:pt x="16383" y="1"/>
                  </a:moveTo>
                  <a:cubicBezTo>
                    <a:pt x="7335" y="1"/>
                    <a:pt x="0" y="7335"/>
                    <a:pt x="0" y="16372"/>
                  </a:cubicBezTo>
                  <a:cubicBezTo>
                    <a:pt x="0" y="25420"/>
                    <a:pt x="7335" y="32755"/>
                    <a:pt x="16383" y="32755"/>
                  </a:cubicBezTo>
                  <a:cubicBezTo>
                    <a:pt x="20812" y="32755"/>
                    <a:pt x="24825" y="30993"/>
                    <a:pt x="27766" y="28147"/>
                  </a:cubicBezTo>
                  <a:cubicBezTo>
                    <a:pt x="34961" y="22423"/>
                    <a:pt x="41129" y="21059"/>
                    <a:pt x="45371" y="21059"/>
                  </a:cubicBezTo>
                  <a:cubicBezTo>
                    <a:pt x="47854" y="21059"/>
                    <a:pt x="49677" y="21526"/>
                    <a:pt x="50661" y="21860"/>
                  </a:cubicBezTo>
                  <a:cubicBezTo>
                    <a:pt x="52638" y="22908"/>
                    <a:pt x="54543" y="23694"/>
                    <a:pt x="55864" y="23694"/>
                  </a:cubicBezTo>
                  <a:cubicBezTo>
                    <a:pt x="59901" y="23694"/>
                    <a:pt x="63187" y="20420"/>
                    <a:pt x="63187" y="16372"/>
                  </a:cubicBezTo>
                  <a:cubicBezTo>
                    <a:pt x="63187" y="12335"/>
                    <a:pt x="59901" y="9061"/>
                    <a:pt x="55864" y="9061"/>
                  </a:cubicBezTo>
                  <a:cubicBezTo>
                    <a:pt x="54543" y="9061"/>
                    <a:pt x="52638" y="9835"/>
                    <a:pt x="50661" y="10895"/>
                  </a:cubicBezTo>
                  <a:cubicBezTo>
                    <a:pt x="49678" y="11228"/>
                    <a:pt x="47859" y="11693"/>
                    <a:pt x="45383" y="11693"/>
                  </a:cubicBezTo>
                  <a:cubicBezTo>
                    <a:pt x="41140" y="11693"/>
                    <a:pt x="34968" y="10329"/>
                    <a:pt x="27766" y="4608"/>
                  </a:cubicBezTo>
                  <a:cubicBezTo>
                    <a:pt x="24825" y="1751"/>
                    <a:pt x="20812" y="1"/>
                    <a:pt x="163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3"/>
            <p:cNvSpPr/>
            <p:nvPr/>
          </p:nvSpPr>
          <p:spPr>
            <a:xfrm>
              <a:off x="3024643" y="2431555"/>
              <a:ext cx="148895" cy="148895"/>
            </a:xfrm>
            <a:custGeom>
              <a:rect b="b" l="l" r="r" t="t"/>
              <a:pathLst>
                <a:path extrusionOk="0" h="6871" w="6871">
                  <a:moveTo>
                    <a:pt x="3430" y="0"/>
                  </a:moveTo>
                  <a:cubicBezTo>
                    <a:pt x="1537" y="0"/>
                    <a:pt x="1" y="1536"/>
                    <a:pt x="1" y="3441"/>
                  </a:cubicBezTo>
                  <a:cubicBezTo>
                    <a:pt x="1" y="5334"/>
                    <a:pt x="1537" y="6870"/>
                    <a:pt x="3430" y="6870"/>
                  </a:cubicBezTo>
                  <a:cubicBezTo>
                    <a:pt x="5335" y="6870"/>
                    <a:pt x="6871" y="5334"/>
                    <a:pt x="6871" y="3441"/>
                  </a:cubicBezTo>
                  <a:cubicBezTo>
                    <a:pt x="6871" y="1536"/>
                    <a:pt x="5335" y="0"/>
                    <a:pt x="3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3"/>
            <p:cNvSpPr/>
            <p:nvPr/>
          </p:nvSpPr>
          <p:spPr>
            <a:xfrm>
              <a:off x="3718938" y="2345953"/>
              <a:ext cx="1236000" cy="3201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02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890" name="Google Shape;890;p33"/>
            <p:cNvSpPr txBox="1"/>
            <p:nvPr/>
          </p:nvSpPr>
          <p:spPr>
            <a:xfrm>
              <a:off x="5071713" y="2355853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891" name="Google Shape;891;p33"/>
            <p:cNvGrpSpPr/>
            <p:nvPr/>
          </p:nvGrpSpPr>
          <p:grpSpPr>
            <a:xfrm>
              <a:off x="2065711" y="2310297"/>
              <a:ext cx="323345" cy="391411"/>
              <a:chOff x="5184517" y="2459481"/>
              <a:chExt cx="252062" cy="305122"/>
            </a:xfrm>
          </p:grpSpPr>
          <p:sp>
            <p:nvSpPr>
              <p:cNvPr id="892" name="Google Shape;892;p33"/>
              <p:cNvSpPr/>
              <p:nvPr/>
            </p:nvSpPr>
            <p:spPr>
              <a:xfrm>
                <a:off x="5383486" y="2674747"/>
                <a:ext cx="13273" cy="13305"/>
              </a:xfrm>
              <a:custGeom>
                <a:rect b="b" l="l" r="r" t="t"/>
                <a:pathLst>
                  <a:path extrusionOk="0" h="418" w="417">
                    <a:moveTo>
                      <a:pt x="203" y="0"/>
                    </a:moveTo>
                    <a:cubicBezTo>
                      <a:pt x="107" y="0"/>
                      <a:pt x="0" y="84"/>
                      <a:pt x="0" y="203"/>
                    </a:cubicBezTo>
                    <a:cubicBezTo>
                      <a:pt x="0" y="322"/>
                      <a:pt x="84" y="417"/>
                      <a:pt x="203" y="417"/>
                    </a:cubicBezTo>
                    <a:cubicBezTo>
                      <a:pt x="322" y="417"/>
                      <a:pt x="417" y="322"/>
                      <a:pt x="417" y="203"/>
                    </a:cubicBezTo>
                    <a:cubicBezTo>
                      <a:pt x="417" y="84"/>
                      <a:pt x="322" y="0"/>
                      <a:pt x="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5350128" y="2724402"/>
                <a:ext cx="11395" cy="11395"/>
              </a:xfrm>
              <a:custGeom>
                <a:rect b="b" l="l" r="r" t="t"/>
                <a:pathLst>
                  <a:path extrusionOk="0" h="358" w="358">
                    <a:moveTo>
                      <a:pt x="179" y="0"/>
                    </a:moveTo>
                    <a:cubicBezTo>
                      <a:pt x="96" y="0"/>
                      <a:pt x="0" y="84"/>
                      <a:pt x="0" y="179"/>
                    </a:cubicBezTo>
                    <a:cubicBezTo>
                      <a:pt x="0" y="262"/>
                      <a:pt x="96" y="357"/>
                      <a:pt x="179" y="357"/>
                    </a:cubicBezTo>
                    <a:cubicBezTo>
                      <a:pt x="274" y="357"/>
                      <a:pt x="358" y="286"/>
                      <a:pt x="358" y="179"/>
                    </a:cubicBezTo>
                    <a:cubicBezTo>
                      <a:pt x="358" y="84"/>
                      <a:pt x="274" y="0"/>
                      <a:pt x="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5254638" y="2666376"/>
                <a:ext cx="11395" cy="11427"/>
              </a:xfrm>
              <a:custGeom>
                <a:rect b="b" l="l" r="r" t="t"/>
                <a:pathLst>
                  <a:path extrusionOk="0" h="359" w="358">
                    <a:moveTo>
                      <a:pt x="193" y="1"/>
                    </a:moveTo>
                    <a:cubicBezTo>
                      <a:pt x="188" y="1"/>
                      <a:pt x="183" y="1"/>
                      <a:pt x="179" y="2"/>
                    </a:cubicBezTo>
                    <a:cubicBezTo>
                      <a:pt x="83" y="2"/>
                      <a:pt x="0" y="97"/>
                      <a:pt x="0" y="180"/>
                    </a:cubicBezTo>
                    <a:cubicBezTo>
                      <a:pt x="0" y="275"/>
                      <a:pt x="71" y="359"/>
                      <a:pt x="179" y="359"/>
                    </a:cubicBezTo>
                    <a:cubicBezTo>
                      <a:pt x="262" y="359"/>
                      <a:pt x="357" y="287"/>
                      <a:pt x="357" y="180"/>
                    </a:cubicBezTo>
                    <a:cubicBezTo>
                      <a:pt x="357" y="90"/>
                      <a:pt x="273" y="1"/>
                      <a:pt x="1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5273959" y="2724402"/>
                <a:ext cx="11395" cy="11395"/>
              </a:xfrm>
              <a:custGeom>
                <a:rect b="b" l="l" r="r" t="t"/>
                <a:pathLst>
                  <a:path extrusionOk="0" h="358" w="358">
                    <a:moveTo>
                      <a:pt x="179" y="0"/>
                    </a:moveTo>
                    <a:cubicBezTo>
                      <a:pt x="84" y="0"/>
                      <a:pt x="0" y="84"/>
                      <a:pt x="0" y="179"/>
                    </a:cubicBezTo>
                    <a:cubicBezTo>
                      <a:pt x="0" y="262"/>
                      <a:pt x="84" y="357"/>
                      <a:pt x="179" y="357"/>
                    </a:cubicBezTo>
                    <a:cubicBezTo>
                      <a:pt x="274" y="357"/>
                      <a:pt x="357" y="286"/>
                      <a:pt x="357" y="179"/>
                    </a:cubicBezTo>
                    <a:cubicBezTo>
                      <a:pt x="357" y="84"/>
                      <a:pt x="274" y="0"/>
                      <a:pt x="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33"/>
              <p:cNvSpPr/>
              <p:nvPr/>
            </p:nvSpPr>
            <p:spPr>
              <a:xfrm>
                <a:off x="5308049" y="2678917"/>
                <a:ext cx="14451" cy="14037"/>
              </a:xfrm>
              <a:custGeom>
                <a:rect b="b" l="l" r="r" t="t"/>
                <a:pathLst>
                  <a:path extrusionOk="0" h="441" w="454">
                    <a:moveTo>
                      <a:pt x="227" y="0"/>
                    </a:moveTo>
                    <a:cubicBezTo>
                      <a:pt x="108" y="0"/>
                      <a:pt x="1" y="108"/>
                      <a:pt x="1" y="227"/>
                    </a:cubicBezTo>
                    <a:cubicBezTo>
                      <a:pt x="1" y="346"/>
                      <a:pt x="108" y="441"/>
                      <a:pt x="227" y="441"/>
                    </a:cubicBezTo>
                    <a:cubicBezTo>
                      <a:pt x="346" y="441"/>
                      <a:pt x="453" y="346"/>
                      <a:pt x="453" y="227"/>
                    </a:cubicBezTo>
                    <a:cubicBezTo>
                      <a:pt x="453" y="84"/>
                      <a:pt x="358" y="0"/>
                      <a:pt x="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33"/>
              <p:cNvSpPr/>
              <p:nvPr/>
            </p:nvSpPr>
            <p:spPr>
              <a:xfrm>
                <a:off x="5184517" y="2459481"/>
                <a:ext cx="252062" cy="305122"/>
              </a:xfrm>
              <a:custGeom>
                <a:rect b="b" l="l" r="r" t="t"/>
                <a:pathLst>
                  <a:path extrusionOk="0" h="9586" w="7919">
                    <a:moveTo>
                      <a:pt x="2597" y="5657"/>
                    </a:moveTo>
                    <a:cubicBezTo>
                      <a:pt x="3126" y="5657"/>
                      <a:pt x="3630" y="5793"/>
                      <a:pt x="4096" y="6061"/>
                    </a:cubicBezTo>
                    <a:cubicBezTo>
                      <a:pt x="4607" y="6347"/>
                      <a:pt x="5099" y="6442"/>
                      <a:pt x="5531" y="6442"/>
                    </a:cubicBezTo>
                    <a:cubicBezTo>
                      <a:pt x="5853" y="6442"/>
                      <a:pt x="6143" y="6389"/>
                      <a:pt x="6382" y="6323"/>
                    </a:cubicBezTo>
                    <a:cubicBezTo>
                      <a:pt x="6751" y="6228"/>
                      <a:pt x="7037" y="6061"/>
                      <a:pt x="7204" y="5954"/>
                    </a:cubicBezTo>
                    <a:lnTo>
                      <a:pt x="7204" y="5954"/>
                    </a:lnTo>
                    <a:cubicBezTo>
                      <a:pt x="7525" y="7037"/>
                      <a:pt x="7263" y="8204"/>
                      <a:pt x="6442" y="9038"/>
                    </a:cubicBezTo>
                    <a:cubicBezTo>
                      <a:pt x="6275" y="9204"/>
                      <a:pt x="6037" y="9299"/>
                      <a:pt x="5799" y="9299"/>
                    </a:cubicBezTo>
                    <a:lnTo>
                      <a:pt x="2560" y="9299"/>
                    </a:lnTo>
                    <a:cubicBezTo>
                      <a:pt x="2322" y="9299"/>
                      <a:pt x="2084" y="9204"/>
                      <a:pt x="1917" y="9038"/>
                    </a:cubicBezTo>
                    <a:cubicBezTo>
                      <a:pt x="1179" y="8276"/>
                      <a:pt x="834" y="7180"/>
                      <a:pt x="1120" y="6025"/>
                    </a:cubicBezTo>
                    <a:cubicBezTo>
                      <a:pt x="1239" y="5966"/>
                      <a:pt x="1560" y="5811"/>
                      <a:pt x="1989" y="5716"/>
                    </a:cubicBezTo>
                    <a:cubicBezTo>
                      <a:pt x="2195" y="5677"/>
                      <a:pt x="2398" y="5657"/>
                      <a:pt x="2597" y="5657"/>
                    </a:cubicBezTo>
                    <a:close/>
                    <a:moveTo>
                      <a:pt x="2834" y="1"/>
                    </a:moveTo>
                    <a:cubicBezTo>
                      <a:pt x="2632" y="1"/>
                      <a:pt x="2465" y="167"/>
                      <a:pt x="2465" y="370"/>
                    </a:cubicBezTo>
                    <a:lnTo>
                      <a:pt x="2465" y="703"/>
                    </a:lnTo>
                    <a:cubicBezTo>
                      <a:pt x="2465" y="906"/>
                      <a:pt x="2632" y="1072"/>
                      <a:pt x="2834" y="1072"/>
                    </a:cubicBezTo>
                    <a:lnTo>
                      <a:pt x="3036" y="1072"/>
                    </a:lnTo>
                    <a:lnTo>
                      <a:pt x="3036" y="2239"/>
                    </a:lnTo>
                    <a:cubicBezTo>
                      <a:pt x="3036" y="2311"/>
                      <a:pt x="3096" y="2370"/>
                      <a:pt x="3167" y="2370"/>
                    </a:cubicBezTo>
                    <a:cubicBezTo>
                      <a:pt x="3239" y="2370"/>
                      <a:pt x="3298" y="2311"/>
                      <a:pt x="3298" y="2239"/>
                    </a:cubicBezTo>
                    <a:lnTo>
                      <a:pt x="3298" y="1072"/>
                    </a:lnTo>
                    <a:lnTo>
                      <a:pt x="4977" y="1072"/>
                    </a:lnTo>
                    <a:lnTo>
                      <a:pt x="4977" y="3406"/>
                    </a:lnTo>
                    <a:cubicBezTo>
                      <a:pt x="4977" y="3620"/>
                      <a:pt x="5096" y="3799"/>
                      <a:pt x="5311" y="3882"/>
                    </a:cubicBezTo>
                    <a:cubicBezTo>
                      <a:pt x="6144" y="4216"/>
                      <a:pt x="6763" y="4882"/>
                      <a:pt x="7097" y="5692"/>
                    </a:cubicBezTo>
                    <a:cubicBezTo>
                      <a:pt x="6966" y="5775"/>
                      <a:pt x="6668" y="5954"/>
                      <a:pt x="6275" y="6061"/>
                    </a:cubicBezTo>
                    <a:cubicBezTo>
                      <a:pt x="6015" y="6135"/>
                      <a:pt x="5758" y="6172"/>
                      <a:pt x="5506" y="6172"/>
                    </a:cubicBezTo>
                    <a:cubicBezTo>
                      <a:pt x="5064" y="6172"/>
                      <a:pt x="4636" y="6058"/>
                      <a:pt x="4227" y="5823"/>
                    </a:cubicBezTo>
                    <a:cubicBezTo>
                      <a:pt x="3710" y="5528"/>
                      <a:pt x="3145" y="5385"/>
                      <a:pt x="2580" y="5385"/>
                    </a:cubicBezTo>
                    <a:cubicBezTo>
                      <a:pt x="2117" y="5385"/>
                      <a:pt x="1654" y="5481"/>
                      <a:pt x="1215" y="5668"/>
                    </a:cubicBezTo>
                    <a:cubicBezTo>
                      <a:pt x="1524" y="4870"/>
                      <a:pt x="2155" y="4216"/>
                      <a:pt x="2989" y="3882"/>
                    </a:cubicBezTo>
                    <a:cubicBezTo>
                      <a:pt x="3179" y="3811"/>
                      <a:pt x="3322" y="3620"/>
                      <a:pt x="3322" y="3406"/>
                    </a:cubicBezTo>
                    <a:lnTo>
                      <a:pt x="3322" y="2930"/>
                    </a:lnTo>
                    <a:cubicBezTo>
                      <a:pt x="3322" y="2858"/>
                      <a:pt x="3263" y="2799"/>
                      <a:pt x="3179" y="2799"/>
                    </a:cubicBezTo>
                    <a:cubicBezTo>
                      <a:pt x="3108" y="2799"/>
                      <a:pt x="3048" y="2858"/>
                      <a:pt x="3048" y="2930"/>
                    </a:cubicBezTo>
                    <a:lnTo>
                      <a:pt x="3048" y="3406"/>
                    </a:lnTo>
                    <a:cubicBezTo>
                      <a:pt x="3048" y="3501"/>
                      <a:pt x="2989" y="3585"/>
                      <a:pt x="2894" y="3620"/>
                    </a:cubicBezTo>
                    <a:cubicBezTo>
                      <a:pt x="608" y="4525"/>
                      <a:pt x="0" y="7490"/>
                      <a:pt x="1703" y="9228"/>
                    </a:cubicBezTo>
                    <a:cubicBezTo>
                      <a:pt x="1929" y="9454"/>
                      <a:pt x="2227" y="9585"/>
                      <a:pt x="2560" y="9585"/>
                    </a:cubicBezTo>
                    <a:lnTo>
                      <a:pt x="5799" y="9585"/>
                    </a:lnTo>
                    <a:cubicBezTo>
                      <a:pt x="6108" y="9585"/>
                      <a:pt x="6430" y="9454"/>
                      <a:pt x="6656" y="9228"/>
                    </a:cubicBezTo>
                    <a:cubicBezTo>
                      <a:pt x="7870" y="7990"/>
                      <a:pt x="7918" y="6132"/>
                      <a:pt x="6989" y="4835"/>
                    </a:cubicBezTo>
                    <a:cubicBezTo>
                      <a:pt x="6608" y="4287"/>
                      <a:pt x="6073" y="3870"/>
                      <a:pt x="5442" y="3620"/>
                    </a:cubicBezTo>
                    <a:cubicBezTo>
                      <a:pt x="5358" y="3585"/>
                      <a:pt x="5299" y="3501"/>
                      <a:pt x="5299" y="3406"/>
                    </a:cubicBezTo>
                    <a:lnTo>
                      <a:pt x="5299" y="1072"/>
                    </a:lnTo>
                    <a:lnTo>
                      <a:pt x="5489" y="1072"/>
                    </a:lnTo>
                    <a:cubicBezTo>
                      <a:pt x="5692" y="1072"/>
                      <a:pt x="5858" y="906"/>
                      <a:pt x="5858" y="703"/>
                    </a:cubicBezTo>
                    <a:lnTo>
                      <a:pt x="5858" y="370"/>
                    </a:lnTo>
                    <a:cubicBezTo>
                      <a:pt x="5858" y="167"/>
                      <a:pt x="5692" y="1"/>
                      <a:pt x="5489" y="1"/>
                    </a:cubicBezTo>
                    <a:lnTo>
                      <a:pt x="4739" y="1"/>
                    </a:lnTo>
                    <a:cubicBezTo>
                      <a:pt x="4668" y="1"/>
                      <a:pt x="4608" y="60"/>
                      <a:pt x="4608" y="132"/>
                    </a:cubicBezTo>
                    <a:cubicBezTo>
                      <a:pt x="4608" y="215"/>
                      <a:pt x="4668" y="275"/>
                      <a:pt x="4739" y="275"/>
                    </a:cubicBezTo>
                    <a:lnTo>
                      <a:pt x="5489" y="275"/>
                    </a:lnTo>
                    <a:cubicBezTo>
                      <a:pt x="5537" y="275"/>
                      <a:pt x="5573" y="310"/>
                      <a:pt x="5573" y="358"/>
                    </a:cubicBezTo>
                    <a:lnTo>
                      <a:pt x="5573" y="691"/>
                    </a:lnTo>
                    <a:cubicBezTo>
                      <a:pt x="5573" y="727"/>
                      <a:pt x="5537" y="775"/>
                      <a:pt x="5489" y="775"/>
                    </a:cubicBezTo>
                    <a:lnTo>
                      <a:pt x="2834" y="775"/>
                    </a:lnTo>
                    <a:cubicBezTo>
                      <a:pt x="2798" y="775"/>
                      <a:pt x="2751" y="727"/>
                      <a:pt x="2751" y="691"/>
                    </a:cubicBezTo>
                    <a:lnTo>
                      <a:pt x="2751" y="358"/>
                    </a:lnTo>
                    <a:cubicBezTo>
                      <a:pt x="2751" y="310"/>
                      <a:pt x="2798" y="275"/>
                      <a:pt x="2834" y="275"/>
                    </a:cubicBezTo>
                    <a:lnTo>
                      <a:pt x="4060" y="275"/>
                    </a:lnTo>
                    <a:cubicBezTo>
                      <a:pt x="4132" y="275"/>
                      <a:pt x="4191" y="215"/>
                      <a:pt x="4191" y="132"/>
                    </a:cubicBezTo>
                    <a:cubicBezTo>
                      <a:pt x="4191" y="60"/>
                      <a:pt x="4132" y="1"/>
                      <a:pt x="40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98" name="Google Shape;898;p3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899" name="Google Shape;899;p33"/>
          <p:cNvGrpSpPr/>
          <p:nvPr/>
        </p:nvGrpSpPr>
        <p:grpSpPr>
          <a:xfrm>
            <a:off x="2106589" y="1216450"/>
            <a:ext cx="5293723" cy="967500"/>
            <a:chOff x="2106589" y="1216450"/>
            <a:chExt cx="5293723" cy="967500"/>
          </a:xfrm>
        </p:grpSpPr>
        <p:sp>
          <p:nvSpPr>
            <p:cNvPr id="900" name="Google Shape;900;p33"/>
            <p:cNvSpPr/>
            <p:nvPr/>
          </p:nvSpPr>
          <p:spPr>
            <a:xfrm>
              <a:off x="2106589" y="1216450"/>
              <a:ext cx="967500" cy="967500"/>
            </a:xfrm>
            <a:prstGeom prst="ellipse">
              <a:avLst/>
            </a:prstGeom>
            <a:solidFill>
              <a:srgbClr val="0C8A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01" name="Google Shape;901;p33"/>
            <p:cNvSpPr/>
            <p:nvPr/>
          </p:nvSpPr>
          <p:spPr>
            <a:xfrm>
              <a:off x="2195588" y="1305550"/>
              <a:ext cx="789300" cy="789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3"/>
            <p:cNvSpPr/>
            <p:nvPr/>
          </p:nvSpPr>
          <p:spPr>
            <a:xfrm>
              <a:off x="2235554" y="1345300"/>
              <a:ext cx="1369262" cy="709801"/>
            </a:xfrm>
            <a:custGeom>
              <a:rect b="b" l="l" r="r" t="t"/>
              <a:pathLst>
                <a:path extrusionOk="0" h="32755" w="63187">
                  <a:moveTo>
                    <a:pt x="16383" y="1"/>
                  </a:moveTo>
                  <a:cubicBezTo>
                    <a:pt x="7335" y="1"/>
                    <a:pt x="0" y="7335"/>
                    <a:pt x="0" y="16372"/>
                  </a:cubicBezTo>
                  <a:cubicBezTo>
                    <a:pt x="0" y="25420"/>
                    <a:pt x="7335" y="32755"/>
                    <a:pt x="16383" y="32755"/>
                  </a:cubicBezTo>
                  <a:cubicBezTo>
                    <a:pt x="20812" y="32755"/>
                    <a:pt x="24825" y="30993"/>
                    <a:pt x="27766" y="28147"/>
                  </a:cubicBezTo>
                  <a:cubicBezTo>
                    <a:pt x="34961" y="22423"/>
                    <a:pt x="41129" y="21059"/>
                    <a:pt x="45371" y="21059"/>
                  </a:cubicBezTo>
                  <a:cubicBezTo>
                    <a:pt x="47854" y="21059"/>
                    <a:pt x="49677" y="21526"/>
                    <a:pt x="50661" y="21860"/>
                  </a:cubicBezTo>
                  <a:cubicBezTo>
                    <a:pt x="52638" y="22908"/>
                    <a:pt x="54543" y="23694"/>
                    <a:pt x="55864" y="23694"/>
                  </a:cubicBezTo>
                  <a:cubicBezTo>
                    <a:pt x="59901" y="23694"/>
                    <a:pt x="63187" y="20420"/>
                    <a:pt x="63187" y="16372"/>
                  </a:cubicBezTo>
                  <a:cubicBezTo>
                    <a:pt x="63187" y="12335"/>
                    <a:pt x="59901" y="9061"/>
                    <a:pt x="55864" y="9061"/>
                  </a:cubicBezTo>
                  <a:cubicBezTo>
                    <a:pt x="54543" y="9061"/>
                    <a:pt x="52638" y="9835"/>
                    <a:pt x="50661" y="10895"/>
                  </a:cubicBezTo>
                  <a:cubicBezTo>
                    <a:pt x="49678" y="11228"/>
                    <a:pt x="47859" y="11693"/>
                    <a:pt x="45383" y="11693"/>
                  </a:cubicBezTo>
                  <a:cubicBezTo>
                    <a:pt x="41140" y="11693"/>
                    <a:pt x="34968" y="10329"/>
                    <a:pt x="27766" y="4608"/>
                  </a:cubicBezTo>
                  <a:cubicBezTo>
                    <a:pt x="24825" y="1751"/>
                    <a:pt x="20812" y="1"/>
                    <a:pt x="163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3"/>
            <p:cNvSpPr/>
            <p:nvPr/>
          </p:nvSpPr>
          <p:spPr>
            <a:xfrm>
              <a:off x="3387495" y="1625753"/>
              <a:ext cx="148895" cy="148895"/>
            </a:xfrm>
            <a:custGeom>
              <a:rect b="b" l="l" r="r" t="t"/>
              <a:pathLst>
                <a:path extrusionOk="0" h="6871" w="6871">
                  <a:moveTo>
                    <a:pt x="3430" y="0"/>
                  </a:moveTo>
                  <a:cubicBezTo>
                    <a:pt x="1537" y="0"/>
                    <a:pt x="1" y="1536"/>
                    <a:pt x="1" y="3441"/>
                  </a:cubicBezTo>
                  <a:cubicBezTo>
                    <a:pt x="1" y="5334"/>
                    <a:pt x="1537" y="6870"/>
                    <a:pt x="3430" y="6870"/>
                  </a:cubicBezTo>
                  <a:cubicBezTo>
                    <a:pt x="5335" y="6870"/>
                    <a:pt x="6871" y="5334"/>
                    <a:pt x="6871" y="3441"/>
                  </a:cubicBezTo>
                  <a:cubicBezTo>
                    <a:pt x="6871" y="1536"/>
                    <a:pt x="5335" y="0"/>
                    <a:pt x="3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3"/>
            <p:cNvSpPr/>
            <p:nvPr/>
          </p:nvSpPr>
          <p:spPr>
            <a:xfrm>
              <a:off x="3718938" y="1540150"/>
              <a:ext cx="1236000" cy="320100"/>
            </a:xfrm>
            <a:prstGeom prst="roundRect">
              <a:avLst>
                <a:gd fmla="val 50000" name="adj"/>
              </a:avLst>
            </a:pr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01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905" name="Google Shape;905;p33"/>
            <p:cNvSpPr txBox="1"/>
            <p:nvPr/>
          </p:nvSpPr>
          <p:spPr>
            <a:xfrm>
              <a:off x="5071713" y="1550050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Earth harbors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906" name="Google Shape;906;p33"/>
            <p:cNvGrpSpPr/>
            <p:nvPr/>
          </p:nvGrpSpPr>
          <p:grpSpPr>
            <a:xfrm>
              <a:off x="2447294" y="1478444"/>
              <a:ext cx="285902" cy="443512"/>
              <a:chOff x="3764485" y="2890682"/>
              <a:chExt cx="222874" cy="345737"/>
            </a:xfrm>
          </p:grpSpPr>
          <p:sp>
            <p:nvSpPr>
              <p:cNvPr id="907" name="Google Shape;907;p33"/>
              <p:cNvSpPr/>
              <p:nvPr/>
            </p:nvSpPr>
            <p:spPr>
              <a:xfrm>
                <a:off x="3764485" y="2890682"/>
                <a:ext cx="222874" cy="345737"/>
              </a:xfrm>
              <a:custGeom>
                <a:rect b="b" l="l" r="r" t="t"/>
                <a:pathLst>
                  <a:path extrusionOk="0" h="10862" w="7002">
                    <a:moveTo>
                      <a:pt x="3596" y="348"/>
                    </a:moveTo>
                    <a:lnTo>
                      <a:pt x="3727" y="396"/>
                    </a:lnTo>
                    <a:cubicBezTo>
                      <a:pt x="3882" y="467"/>
                      <a:pt x="4001" y="610"/>
                      <a:pt x="4073" y="801"/>
                    </a:cubicBezTo>
                    <a:cubicBezTo>
                      <a:pt x="3894" y="777"/>
                      <a:pt x="3739" y="753"/>
                      <a:pt x="3596" y="729"/>
                    </a:cubicBezTo>
                    <a:lnTo>
                      <a:pt x="3596" y="348"/>
                    </a:lnTo>
                    <a:close/>
                    <a:moveTo>
                      <a:pt x="6168" y="8504"/>
                    </a:moveTo>
                    <a:cubicBezTo>
                      <a:pt x="6275" y="8504"/>
                      <a:pt x="6347" y="8587"/>
                      <a:pt x="6347" y="8683"/>
                    </a:cubicBezTo>
                    <a:lnTo>
                      <a:pt x="6347" y="8861"/>
                    </a:lnTo>
                    <a:lnTo>
                      <a:pt x="6168" y="8861"/>
                    </a:lnTo>
                    <a:cubicBezTo>
                      <a:pt x="6085" y="8861"/>
                      <a:pt x="6001" y="8945"/>
                      <a:pt x="6001" y="9028"/>
                    </a:cubicBezTo>
                    <a:cubicBezTo>
                      <a:pt x="6001" y="9123"/>
                      <a:pt x="6085" y="9195"/>
                      <a:pt x="6168" y="9195"/>
                    </a:cubicBezTo>
                    <a:lnTo>
                      <a:pt x="6513" y="9195"/>
                    </a:lnTo>
                    <a:cubicBezTo>
                      <a:pt x="6621" y="9195"/>
                      <a:pt x="6692" y="9266"/>
                      <a:pt x="6692" y="9373"/>
                    </a:cubicBezTo>
                    <a:lnTo>
                      <a:pt x="6692" y="10397"/>
                    </a:lnTo>
                    <a:cubicBezTo>
                      <a:pt x="6680" y="10504"/>
                      <a:pt x="6597" y="10576"/>
                      <a:pt x="6501" y="10576"/>
                    </a:cubicBezTo>
                    <a:lnTo>
                      <a:pt x="1394" y="10576"/>
                    </a:lnTo>
                    <a:cubicBezTo>
                      <a:pt x="1287" y="10576"/>
                      <a:pt x="1215" y="10504"/>
                      <a:pt x="1215" y="10397"/>
                    </a:cubicBezTo>
                    <a:lnTo>
                      <a:pt x="1215" y="9373"/>
                    </a:lnTo>
                    <a:cubicBezTo>
                      <a:pt x="1215" y="9266"/>
                      <a:pt x="1287" y="9195"/>
                      <a:pt x="1394" y="9195"/>
                    </a:cubicBezTo>
                    <a:lnTo>
                      <a:pt x="5489" y="9195"/>
                    </a:lnTo>
                    <a:cubicBezTo>
                      <a:pt x="5573" y="9195"/>
                      <a:pt x="5644" y="9123"/>
                      <a:pt x="5644" y="9028"/>
                    </a:cubicBezTo>
                    <a:cubicBezTo>
                      <a:pt x="5644" y="8945"/>
                      <a:pt x="5573" y="8861"/>
                      <a:pt x="5489" y="8861"/>
                    </a:cubicBezTo>
                    <a:lnTo>
                      <a:pt x="1560" y="8861"/>
                    </a:lnTo>
                    <a:lnTo>
                      <a:pt x="1560" y="8683"/>
                    </a:lnTo>
                    <a:cubicBezTo>
                      <a:pt x="1560" y="8587"/>
                      <a:pt x="1632" y="8504"/>
                      <a:pt x="1739" y="8504"/>
                    </a:cubicBezTo>
                    <a:close/>
                    <a:moveTo>
                      <a:pt x="3471" y="1"/>
                    </a:moveTo>
                    <a:cubicBezTo>
                      <a:pt x="3436" y="1"/>
                      <a:pt x="3413" y="3"/>
                      <a:pt x="3406" y="3"/>
                    </a:cubicBezTo>
                    <a:cubicBezTo>
                      <a:pt x="3311" y="3"/>
                      <a:pt x="3251" y="74"/>
                      <a:pt x="3251" y="158"/>
                    </a:cubicBezTo>
                    <a:lnTo>
                      <a:pt x="3251" y="682"/>
                    </a:lnTo>
                    <a:cubicBezTo>
                      <a:pt x="3184" y="678"/>
                      <a:pt x="3123" y="676"/>
                      <a:pt x="3071" y="676"/>
                    </a:cubicBezTo>
                    <a:cubicBezTo>
                      <a:pt x="2968" y="676"/>
                      <a:pt x="2902" y="682"/>
                      <a:pt x="2894" y="682"/>
                    </a:cubicBezTo>
                    <a:cubicBezTo>
                      <a:pt x="2811" y="682"/>
                      <a:pt x="2751" y="753"/>
                      <a:pt x="2751" y="848"/>
                    </a:cubicBezTo>
                    <a:cubicBezTo>
                      <a:pt x="2751" y="932"/>
                      <a:pt x="2822" y="991"/>
                      <a:pt x="2906" y="991"/>
                    </a:cubicBezTo>
                    <a:cubicBezTo>
                      <a:pt x="2909" y="991"/>
                      <a:pt x="2939" y="990"/>
                      <a:pt x="2991" y="990"/>
                    </a:cubicBezTo>
                    <a:cubicBezTo>
                      <a:pt x="3356" y="990"/>
                      <a:pt x="4811" y="1045"/>
                      <a:pt x="5728" y="1920"/>
                    </a:cubicBezTo>
                    <a:cubicBezTo>
                      <a:pt x="6228" y="2408"/>
                      <a:pt x="6501" y="3063"/>
                      <a:pt x="6501" y="3896"/>
                    </a:cubicBezTo>
                    <a:cubicBezTo>
                      <a:pt x="6501" y="4789"/>
                      <a:pt x="6299" y="5361"/>
                      <a:pt x="6097" y="5968"/>
                    </a:cubicBezTo>
                    <a:cubicBezTo>
                      <a:pt x="5882" y="6575"/>
                      <a:pt x="5668" y="7194"/>
                      <a:pt x="5644" y="8171"/>
                    </a:cubicBezTo>
                    <a:lnTo>
                      <a:pt x="1989" y="8171"/>
                    </a:lnTo>
                    <a:cubicBezTo>
                      <a:pt x="1941" y="8075"/>
                      <a:pt x="1882" y="7909"/>
                      <a:pt x="1882" y="7647"/>
                    </a:cubicBezTo>
                    <a:cubicBezTo>
                      <a:pt x="1882" y="7230"/>
                      <a:pt x="2132" y="6266"/>
                      <a:pt x="3882" y="4515"/>
                    </a:cubicBezTo>
                    <a:cubicBezTo>
                      <a:pt x="3918" y="4480"/>
                      <a:pt x="3942" y="4385"/>
                      <a:pt x="3906" y="4325"/>
                    </a:cubicBezTo>
                    <a:cubicBezTo>
                      <a:pt x="3886" y="4275"/>
                      <a:pt x="3825" y="4251"/>
                      <a:pt x="3764" y="4251"/>
                    </a:cubicBezTo>
                    <a:cubicBezTo>
                      <a:pt x="3751" y="4251"/>
                      <a:pt x="3739" y="4252"/>
                      <a:pt x="3727" y="4254"/>
                    </a:cubicBezTo>
                    <a:cubicBezTo>
                      <a:pt x="3727" y="4254"/>
                      <a:pt x="3635" y="4276"/>
                      <a:pt x="3486" y="4276"/>
                    </a:cubicBezTo>
                    <a:cubicBezTo>
                      <a:pt x="3292" y="4276"/>
                      <a:pt x="3001" y="4238"/>
                      <a:pt x="2691" y="4063"/>
                    </a:cubicBezTo>
                    <a:cubicBezTo>
                      <a:pt x="2620" y="4020"/>
                      <a:pt x="2540" y="4000"/>
                      <a:pt x="2460" y="4000"/>
                    </a:cubicBezTo>
                    <a:cubicBezTo>
                      <a:pt x="2341" y="4000"/>
                      <a:pt x="2220" y="4044"/>
                      <a:pt x="2120" y="4123"/>
                    </a:cubicBezTo>
                    <a:cubicBezTo>
                      <a:pt x="1924" y="4281"/>
                      <a:pt x="1552" y="4499"/>
                      <a:pt x="998" y="4499"/>
                    </a:cubicBezTo>
                    <a:cubicBezTo>
                      <a:pt x="846" y="4499"/>
                      <a:pt x="680" y="4482"/>
                      <a:pt x="501" y="4444"/>
                    </a:cubicBezTo>
                    <a:lnTo>
                      <a:pt x="370" y="3777"/>
                    </a:lnTo>
                    <a:lnTo>
                      <a:pt x="2001" y="2146"/>
                    </a:lnTo>
                    <a:cubicBezTo>
                      <a:pt x="2037" y="2110"/>
                      <a:pt x="2049" y="2063"/>
                      <a:pt x="2049" y="2027"/>
                    </a:cubicBezTo>
                    <a:lnTo>
                      <a:pt x="2049" y="1813"/>
                    </a:lnTo>
                    <a:cubicBezTo>
                      <a:pt x="2049" y="1729"/>
                      <a:pt x="2120" y="1634"/>
                      <a:pt x="2215" y="1634"/>
                    </a:cubicBezTo>
                    <a:cubicBezTo>
                      <a:pt x="2327" y="1626"/>
                      <a:pt x="2501" y="1615"/>
                      <a:pt x="2715" y="1615"/>
                    </a:cubicBezTo>
                    <a:cubicBezTo>
                      <a:pt x="3115" y="1615"/>
                      <a:pt x="3656" y="1654"/>
                      <a:pt x="4192" y="1825"/>
                    </a:cubicBezTo>
                    <a:cubicBezTo>
                      <a:pt x="4211" y="1833"/>
                      <a:pt x="4231" y="1837"/>
                      <a:pt x="4250" y="1837"/>
                    </a:cubicBezTo>
                    <a:cubicBezTo>
                      <a:pt x="4314" y="1837"/>
                      <a:pt x="4373" y="1794"/>
                      <a:pt x="4382" y="1729"/>
                    </a:cubicBezTo>
                    <a:cubicBezTo>
                      <a:pt x="4418" y="1634"/>
                      <a:pt x="4370" y="1539"/>
                      <a:pt x="4275" y="1527"/>
                    </a:cubicBezTo>
                    <a:cubicBezTo>
                      <a:pt x="3701" y="1346"/>
                      <a:pt x="3117" y="1300"/>
                      <a:pt x="2687" y="1300"/>
                    </a:cubicBezTo>
                    <a:cubicBezTo>
                      <a:pt x="2465" y="1300"/>
                      <a:pt x="2285" y="1312"/>
                      <a:pt x="2168" y="1325"/>
                    </a:cubicBezTo>
                    <a:cubicBezTo>
                      <a:pt x="1906" y="1348"/>
                      <a:pt x="1715" y="1563"/>
                      <a:pt x="1715" y="1813"/>
                    </a:cubicBezTo>
                    <a:lnTo>
                      <a:pt x="1715" y="1968"/>
                    </a:lnTo>
                    <a:lnTo>
                      <a:pt x="60" y="3611"/>
                    </a:lnTo>
                    <a:cubicBezTo>
                      <a:pt x="24" y="3658"/>
                      <a:pt x="1" y="3706"/>
                      <a:pt x="24" y="3765"/>
                    </a:cubicBezTo>
                    <a:lnTo>
                      <a:pt x="179" y="4611"/>
                    </a:lnTo>
                    <a:cubicBezTo>
                      <a:pt x="203" y="4670"/>
                      <a:pt x="239" y="4718"/>
                      <a:pt x="298" y="4730"/>
                    </a:cubicBezTo>
                    <a:cubicBezTo>
                      <a:pt x="542" y="4788"/>
                      <a:pt x="764" y="4813"/>
                      <a:pt x="967" y="4813"/>
                    </a:cubicBezTo>
                    <a:cubicBezTo>
                      <a:pt x="1627" y="4813"/>
                      <a:pt x="2071" y="4552"/>
                      <a:pt x="2299" y="4361"/>
                    </a:cubicBezTo>
                    <a:cubicBezTo>
                      <a:pt x="2338" y="4329"/>
                      <a:pt x="2389" y="4313"/>
                      <a:pt x="2435" y="4313"/>
                    </a:cubicBezTo>
                    <a:cubicBezTo>
                      <a:pt x="2459" y="4313"/>
                      <a:pt x="2481" y="4317"/>
                      <a:pt x="2501" y="4325"/>
                    </a:cubicBezTo>
                    <a:cubicBezTo>
                      <a:pt x="2822" y="4504"/>
                      <a:pt x="3120" y="4563"/>
                      <a:pt x="3334" y="4587"/>
                    </a:cubicBezTo>
                    <a:cubicBezTo>
                      <a:pt x="1846" y="6135"/>
                      <a:pt x="1537" y="7099"/>
                      <a:pt x="1537" y="7635"/>
                    </a:cubicBezTo>
                    <a:cubicBezTo>
                      <a:pt x="1537" y="7861"/>
                      <a:pt x="1584" y="8040"/>
                      <a:pt x="1608" y="8159"/>
                    </a:cubicBezTo>
                    <a:cubicBezTo>
                      <a:pt x="1370" y="8195"/>
                      <a:pt x="1191" y="8397"/>
                      <a:pt x="1191" y="8647"/>
                    </a:cubicBezTo>
                    <a:lnTo>
                      <a:pt x="1191" y="8849"/>
                    </a:lnTo>
                    <a:cubicBezTo>
                      <a:pt x="1001" y="8909"/>
                      <a:pt x="858" y="9111"/>
                      <a:pt x="858" y="9326"/>
                    </a:cubicBezTo>
                    <a:lnTo>
                      <a:pt x="858" y="10361"/>
                    </a:lnTo>
                    <a:cubicBezTo>
                      <a:pt x="858" y="10635"/>
                      <a:pt x="1072" y="10861"/>
                      <a:pt x="1358" y="10861"/>
                    </a:cubicBezTo>
                    <a:lnTo>
                      <a:pt x="6501" y="10861"/>
                    </a:lnTo>
                    <a:cubicBezTo>
                      <a:pt x="6775" y="10861"/>
                      <a:pt x="7002" y="10635"/>
                      <a:pt x="7002" y="10361"/>
                    </a:cubicBezTo>
                    <a:lnTo>
                      <a:pt x="7002" y="9326"/>
                    </a:lnTo>
                    <a:cubicBezTo>
                      <a:pt x="7002" y="9171"/>
                      <a:pt x="6859" y="8968"/>
                      <a:pt x="6656" y="8897"/>
                    </a:cubicBezTo>
                    <a:lnTo>
                      <a:pt x="6656" y="8695"/>
                    </a:lnTo>
                    <a:cubicBezTo>
                      <a:pt x="6656" y="8409"/>
                      <a:pt x="6442" y="8183"/>
                      <a:pt x="6156" y="8183"/>
                    </a:cubicBezTo>
                    <a:lnTo>
                      <a:pt x="5978" y="8183"/>
                    </a:lnTo>
                    <a:cubicBezTo>
                      <a:pt x="5990" y="7266"/>
                      <a:pt x="6204" y="6671"/>
                      <a:pt x="6406" y="6087"/>
                    </a:cubicBezTo>
                    <a:cubicBezTo>
                      <a:pt x="6621" y="5492"/>
                      <a:pt x="6823" y="4861"/>
                      <a:pt x="6823" y="3908"/>
                    </a:cubicBezTo>
                    <a:cubicBezTo>
                      <a:pt x="6823" y="2991"/>
                      <a:pt x="6525" y="2241"/>
                      <a:pt x="5966" y="1694"/>
                    </a:cubicBezTo>
                    <a:cubicBezTo>
                      <a:pt x="5501" y="1265"/>
                      <a:pt x="4930" y="1015"/>
                      <a:pt x="4418" y="860"/>
                    </a:cubicBezTo>
                    <a:cubicBezTo>
                      <a:pt x="4311" y="396"/>
                      <a:pt x="4061" y="182"/>
                      <a:pt x="3846" y="86"/>
                    </a:cubicBezTo>
                    <a:cubicBezTo>
                      <a:pt x="3690" y="12"/>
                      <a:pt x="3550" y="1"/>
                      <a:pt x="34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33"/>
              <p:cNvSpPr/>
              <p:nvPr/>
            </p:nvSpPr>
            <p:spPr>
              <a:xfrm>
                <a:off x="3913799" y="2948231"/>
                <a:ext cx="20499" cy="14960"/>
              </a:xfrm>
              <a:custGeom>
                <a:rect b="b" l="l" r="r" t="t"/>
                <a:pathLst>
                  <a:path extrusionOk="0" h="470" w="644">
                    <a:moveTo>
                      <a:pt x="184" y="0"/>
                    </a:moveTo>
                    <a:cubicBezTo>
                      <a:pt x="126" y="0"/>
                      <a:pt x="73" y="27"/>
                      <a:pt x="48" y="76"/>
                    </a:cubicBezTo>
                    <a:cubicBezTo>
                      <a:pt x="1" y="148"/>
                      <a:pt x="36" y="255"/>
                      <a:pt x="108" y="291"/>
                    </a:cubicBezTo>
                    <a:cubicBezTo>
                      <a:pt x="203" y="326"/>
                      <a:pt x="286" y="386"/>
                      <a:pt x="358" y="433"/>
                    </a:cubicBezTo>
                    <a:cubicBezTo>
                      <a:pt x="394" y="445"/>
                      <a:pt x="417" y="469"/>
                      <a:pt x="453" y="469"/>
                    </a:cubicBezTo>
                    <a:cubicBezTo>
                      <a:pt x="501" y="469"/>
                      <a:pt x="560" y="433"/>
                      <a:pt x="584" y="386"/>
                    </a:cubicBezTo>
                    <a:cubicBezTo>
                      <a:pt x="644" y="326"/>
                      <a:pt x="620" y="231"/>
                      <a:pt x="537" y="183"/>
                    </a:cubicBezTo>
                    <a:cubicBezTo>
                      <a:pt x="453" y="124"/>
                      <a:pt x="358" y="64"/>
                      <a:pt x="263" y="17"/>
                    </a:cubicBezTo>
                    <a:cubicBezTo>
                      <a:pt x="237" y="6"/>
                      <a:pt x="210" y="0"/>
                      <a:pt x="1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33"/>
              <p:cNvSpPr/>
              <p:nvPr/>
            </p:nvSpPr>
            <p:spPr>
              <a:xfrm>
                <a:off x="3841418" y="2956315"/>
                <a:ext cx="10631" cy="15947"/>
              </a:xfrm>
              <a:custGeom>
                <a:rect b="b" l="l" r="r" t="t"/>
                <a:pathLst>
                  <a:path extrusionOk="0" h="501" w="334">
                    <a:moveTo>
                      <a:pt x="167" y="1"/>
                    </a:moveTo>
                    <a:cubicBezTo>
                      <a:pt x="72" y="1"/>
                      <a:pt x="1" y="72"/>
                      <a:pt x="1" y="167"/>
                    </a:cubicBezTo>
                    <a:lnTo>
                      <a:pt x="1" y="334"/>
                    </a:lnTo>
                    <a:cubicBezTo>
                      <a:pt x="1" y="418"/>
                      <a:pt x="72" y="501"/>
                      <a:pt x="167" y="501"/>
                    </a:cubicBezTo>
                    <a:cubicBezTo>
                      <a:pt x="251" y="501"/>
                      <a:pt x="334" y="418"/>
                      <a:pt x="334" y="334"/>
                    </a:cubicBezTo>
                    <a:lnTo>
                      <a:pt x="334" y="167"/>
                    </a:lnTo>
                    <a:cubicBezTo>
                      <a:pt x="334" y="72"/>
                      <a:pt x="251" y="1"/>
                      <a:pt x="1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6"/>
          <p:cNvGrpSpPr/>
          <p:nvPr/>
        </p:nvGrpSpPr>
        <p:grpSpPr>
          <a:xfrm>
            <a:off x="6787126" y="1115950"/>
            <a:ext cx="1752300" cy="2240919"/>
            <a:chOff x="6534864" y="1115950"/>
            <a:chExt cx="1752300" cy="2240919"/>
          </a:xfrm>
        </p:grpSpPr>
        <p:sp>
          <p:nvSpPr>
            <p:cNvPr id="85" name="Google Shape;85;p16"/>
            <p:cNvSpPr/>
            <p:nvPr/>
          </p:nvSpPr>
          <p:spPr>
            <a:xfrm>
              <a:off x="6636922" y="2150100"/>
              <a:ext cx="1548183" cy="1206769"/>
            </a:xfrm>
            <a:custGeom>
              <a:rect b="b" l="l" r="r" t="t"/>
              <a:pathLst>
                <a:path extrusionOk="0" h="44204" w="56710">
                  <a:moveTo>
                    <a:pt x="29933" y="1"/>
                  </a:moveTo>
                  <a:cubicBezTo>
                    <a:pt x="28768" y="1"/>
                    <a:pt x="27613" y="515"/>
                    <a:pt x="26837" y="1496"/>
                  </a:cubicBezTo>
                  <a:lnTo>
                    <a:pt x="26349" y="2104"/>
                  </a:lnTo>
                  <a:cubicBezTo>
                    <a:pt x="25004" y="3806"/>
                    <a:pt x="25277" y="6283"/>
                    <a:pt x="26992" y="7640"/>
                  </a:cubicBezTo>
                  <a:lnTo>
                    <a:pt x="29290" y="9462"/>
                  </a:lnTo>
                  <a:lnTo>
                    <a:pt x="3882" y="9462"/>
                  </a:lnTo>
                  <a:cubicBezTo>
                    <a:pt x="1739" y="9462"/>
                    <a:pt x="0" y="11200"/>
                    <a:pt x="0" y="13343"/>
                  </a:cubicBezTo>
                  <a:lnTo>
                    <a:pt x="0" y="30929"/>
                  </a:lnTo>
                  <a:cubicBezTo>
                    <a:pt x="0" y="33072"/>
                    <a:pt x="1739" y="34810"/>
                    <a:pt x="3882" y="34810"/>
                  </a:cubicBezTo>
                  <a:lnTo>
                    <a:pt x="29183" y="34810"/>
                  </a:lnTo>
                  <a:lnTo>
                    <a:pt x="26956" y="36572"/>
                  </a:lnTo>
                  <a:cubicBezTo>
                    <a:pt x="25254" y="37918"/>
                    <a:pt x="24968" y="40394"/>
                    <a:pt x="26313" y="42109"/>
                  </a:cubicBezTo>
                  <a:lnTo>
                    <a:pt x="26790" y="42704"/>
                  </a:lnTo>
                  <a:cubicBezTo>
                    <a:pt x="27570" y="43690"/>
                    <a:pt x="28721" y="44204"/>
                    <a:pt x="29882" y="44204"/>
                  </a:cubicBezTo>
                  <a:cubicBezTo>
                    <a:pt x="30740" y="44204"/>
                    <a:pt x="31603" y="43923"/>
                    <a:pt x="32326" y="43347"/>
                  </a:cubicBezTo>
                  <a:lnTo>
                    <a:pt x="54091" y="26107"/>
                  </a:lnTo>
                  <a:cubicBezTo>
                    <a:pt x="54519" y="25880"/>
                    <a:pt x="54924" y="25571"/>
                    <a:pt x="55257" y="25178"/>
                  </a:cubicBezTo>
                  <a:cubicBezTo>
                    <a:pt x="56222" y="24392"/>
                    <a:pt x="56710" y="23237"/>
                    <a:pt x="56686" y="22070"/>
                  </a:cubicBezTo>
                  <a:cubicBezTo>
                    <a:pt x="56710" y="20915"/>
                    <a:pt x="56222" y="19761"/>
                    <a:pt x="55257" y="18975"/>
                  </a:cubicBezTo>
                  <a:cubicBezTo>
                    <a:pt x="54924" y="18582"/>
                    <a:pt x="54531" y="18272"/>
                    <a:pt x="54102" y="18046"/>
                  </a:cubicBezTo>
                  <a:lnTo>
                    <a:pt x="32374" y="854"/>
                  </a:lnTo>
                  <a:cubicBezTo>
                    <a:pt x="31652" y="279"/>
                    <a:pt x="30790" y="1"/>
                    <a:pt x="2993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" name="Google Shape;86;p16"/>
            <p:cNvGrpSpPr/>
            <p:nvPr/>
          </p:nvGrpSpPr>
          <p:grpSpPr>
            <a:xfrm>
              <a:off x="7241387" y="2583858"/>
              <a:ext cx="339253" cy="339253"/>
              <a:chOff x="899850" y="4992125"/>
              <a:chExt cx="481825" cy="481825"/>
            </a:xfrm>
          </p:grpSpPr>
          <p:sp>
            <p:nvSpPr>
              <p:cNvPr id="87" name="Google Shape;87;p16"/>
              <p:cNvSpPr/>
              <p:nvPr/>
            </p:nvSpPr>
            <p:spPr>
              <a:xfrm>
                <a:off x="1126600" y="5360100"/>
                <a:ext cx="28250" cy="28250"/>
              </a:xfrm>
              <a:custGeom>
                <a:rect b="b" l="l" r="r" t="t"/>
                <a:pathLst>
                  <a:path extrusionOk="0" h="1130" w="1130">
                    <a:moveTo>
                      <a:pt x="566" y="1"/>
                    </a:moveTo>
                    <a:cubicBezTo>
                      <a:pt x="253" y="1"/>
                      <a:pt x="0" y="250"/>
                      <a:pt x="0" y="564"/>
                    </a:cubicBezTo>
                    <a:cubicBezTo>
                      <a:pt x="0" y="877"/>
                      <a:pt x="253" y="1130"/>
                      <a:pt x="566" y="1130"/>
                    </a:cubicBezTo>
                    <a:cubicBezTo>
                      <a:pt x="876" y="1130"/>
                      <a:pt x="1129" y="877"/>
                      <a:pt x="1129" y="564"/>
                    </a:cubicBezTo>
                    <a:cubicBezTo>
                      <a:pt x="1129" y="250"/>
                      <a:pt x="876" y="1"/>
                      <a:pt x="5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88" name="Google Shape;88;p16"/>
              <p:cNvSpPr/>
              <p:nvPr/>
            </p:nvSpPr>
            <p:spPr>
              <a:xfrm>
                <a:off x="1056050" y="5079900"/>
                <a:ext cx="169400" cy="194950"/>
              </a:xfrm>
              <a:custGeom>
                <a:rect b="b" l="l" r="r" t="t"/>
                <a:pathLst>
                  <a:path extrusionOk="0" h="7798" w="6776">
                    <a:moveTo>
                      <a:pt x="3417" y="1"/>
                    </a:moveTo>
                    <a:cubicBezTo>
                      <a:pt x="1713" y="1"/>
                      <a:pt x="0" y="1115"/>
                      <a:pt x="0" y="3304"/>
                    </a:cubicBezTo>
                    <a:cubicBezTo>
                      <a:pt x="0" y="3614"/>
                      <a:pt x="250" y="3867"/>
                      <a:pt x="564" y="3867"/>
                    </a:cubicBezTo>
                    <a:cubicBezTo>
                      <a:pt x="877" y="3867"/>
                      <a:pt x="1130" y="3614"/>
                      <a:pt x="1130" y="3304"/>
                    </a:cubicBezTo>
                    <a:cubicBezTo>
                      <a:pt x="1130" y="2069"/>
                      <a:pt x="2111" y="1061"/>
                      <a:pt x="3388" y="1061"/>
                    </a:cubicBezTo>
                    <a:cubicBezTo>
                      <a:pt x="4665" y="1061"/>
                      <a:pt x="5647" y="2066"/>
                      <a:pt x="5647" y="3304"/>
                    </a:cubicBezTo>
                    <a:cubicBezTo>
                      <a:pt x="5647" y="4147"/>
                      <a:pt x="5174" y="4921"/>
                      <a:pt x="4424" y="5310"/>
                    </a:cubicBezTo>
                    <a:cubicBezTo>
                      <a:pt x="3617" y="5728"/>
                      <a:pt x="3108" y="6336"/>
                      <a:pt x="2912" y="7116"/>
                    </a:cubicBezTo>
                    <a:cubicBezTo>
                      <a:pt x="2870" y="7285"/>
                      <a:pt x="2906" y="7466"/>
                      <a:pt x="3015" y="7601"/>
                    </a:cubicBezTo>
                    <a:cubicBezTo>
                      <a:pt x="3118" y="7736"/>
                      <a:pt x="3277" y="7798"/>
                      <a:pt x="3439" y="7798"/>
                    </a:cubicBezTo>
                    <a:cubicBezTo>
                      <a:pt x="3686" y="7798"/>
                      <a:pt x="3938" y="7652"/>
                      <a:pt x="4005" y="7399"/>
                    </a:cubicBezTo>
                    <a:cubicBezTo>
                      <a:pt x="4129" y="6936"/>
                      <a:pt x="4445" y="6568"/>
                      <a:pt x="4945" y="6312"/>
                    </a:cubicBezTo>
                    <a:cubicBezTo>
                      <a:pt x="6071" y="5728"/>
                      <a:pt x="6776" y="4569"/>
                      <a:pt x="6776" y="3304"/>
                    </a:cubicBezTo>
                    <a:cubicBezTo>
                      <a:pt x="6776" y="1090"/>
                      <a:pt x="5101" y="1"/>
                      <a:pt x="34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89" name="Google Shape;89;p16"/>
              <p:cNvSpPr/>
              <p:nvPr/>
            </p:nvSpPr>
            <p:spPr>
              <a:xfrm>
                <a:off x="899850" y="499212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9636" y="2334"/>
                    </a:moveTo>
                    <a:cubicBezTo>
                      <a:pt x="12223" y="2334"/>
                      <a:pt x="14153" y="4367"/>
                      <a:pt x="14153" y="6815"/>
                    </a:cubicBezTo>
                    <a:cubicBezTo>
                      <a:pt x="14153" y="8501"/>
                      <a:pt x="13214" y="10049"/>
                      <a:pt x="11714" y="10826"/>
                    </a:cubicBezTo>
                    <a:cubicBezTo>
                      <a:pt x="11401" y="10986"/>
                      <a:pt x="11362" y="11142"/>
                      <a:pt x="11344" y="11202"/>
                    </a:cubicBezTo>
                    <a:cubicBezTo>
                      <a:pt x="11141" y="11958"/>
                      <a:pt x="10458" y="12455"/>
                      <a:pt x="9710" y="12455"/>
                    </a:cubicBezTo>
                    <a:cubicBezTo>
                      <a:pt x="9569" y="12455"/>
                      <a:pt x="9426" y="12438"/>
                      <a:pt x="9284" y="12401"/>
                    </a:cubicBezTo>
                    <a:cubicBezTo>
                      <a:pt x="8383" y="12169"/>
                      <a:pt x="7841" y="11254"/>
                      <a:pt x="8064" y="10353"/>
                    </a:cubicBezTo>
                    <a:cubicBezTo>
                      <a:pt x="8338" y="9260"/>
                      <a:pt x="9061" y="8384"/>
                      <a:pt x="10154" y="7818"/>
                    </a:cubicBezTo>
                    <a:cubicBezTo>
                      <a:pt x="10832" y="7465"/>
                      <a:pt x="10973" y="6556"/>
                      <a:pt x="10434" y="6017"/>
                    </a:cubicBezTo>
                    <a:cubicBezTo>
                      <a:pt x="10219" y="5801"/>
                      <a:pt x="9934" y="5700"/>
                      <a:pt x="9650" y="5700"/>
                    </a:cubicBezTo>
                    <a:cubicBezTo>
                      <a:pt x="9078" y="5700"/>
                      <a:pt x="8507" y="6109"/>
                      <a:pt x="8507" y="6815"/>
                    </a:cubicBezTo>
                    <a:cubicBezTo>
                      <a:pt x="8507" y="7749"/>
                      <a:pt x="7748" y="8507"/>
                      <a:pt x="6812" y="8507"/>
                    </a:cubicBezTo>
                    <a:cubicBezTo>
                      <a:pt x="5875" y="8507"/>
                      <a:pt x="5119" y="7749"/>
                      <a:pt x="5119" y="6815"/>
                    </a:cubicBezTo>
                    <a:cubicBezTo>
                      <a:pt x="5119" y="4388"/>
                      <a:pt x="7028" y="2334"/>
                      <a:pt x="9636" y="2334"/>
                    </a:cubicBezTo>
                    <a:close/>
                    <a:moveTo>
                      <a:pt x="9636" y="13588"/>
                    </a:moveTo>
                    <a:cubicBezTo>
                      <a:pt x="9854" y="13588"/>
                      <a:pt x="10074" y="13630"/>
                      <a:pt x="10284" y="13717"/>
                    </a:cubicBezTo>
                    <a:cubicBezTo>
                      <a:pt x="10916" y="13979"/>
                      <a:pt x="11328" y="14596"/>
                      <a:pt x="11328" y="15283"/>
                    </a:cubicBezTo>
                    <a:cubicBezTo>
                      <a:pt x="11328" y="16219"/>
                      <a:pt x="10570" y="16975"/>
                      <a:pt x="9636" y="16978"/>
                    </a:cubicBezTo>
                    <a:cubicBezTo>
                      <a:pt x="8950" y="16978"/>
                      <a:pt x="8332" y="16562"/>
                      <a:pt x="8070" y="15930"/>
                    </a:cubicBezTo>
                    <a:cubicBezTo>
                      <a:pt x="7808" y="15298"/>
                      <a:pt x="7953" y="14569"/>
                      <a:pt x="8438" y="14084"/>
                    </a:cubicBezTo>
                    <a:cubicBezTo>
                      <a:pt x="8762" y="13760"/>
                      <a:pt x="9195" y="13588"/>
                      <a:pt x="9636" y="13588"/>
                    </a:cubicBezTo>
                    <a:close/>
                    <a:moveTo>
                      <a:pt x="9636" y="1"/>
                    </a:moveTo>
                    <a:cubicBezTo>
                      <a:pt x="4330" y="1"/>
                      <a:pt x="0" y="4331"/>
                      <a:pt x="0" y="9637"/>
                    </a:cubicBezTo>
                    <a:cubicBezTo>
                      <a:pt x="0" y="14945"/>
                      <a:pt x="4330" y="19273"/>
                      <a:pt x="9636" y="19273"/>
                    </a:cubicBezTo>
                    <a:cubicBezTo>
                      <a:pt x="14939" y="19273"/>
                      <a:pt x="19272" y="14945"/>
                      <a:pt x="19272" y="9637"/>
                    </a:cubicBezTo>
                    <a:cubicBezTo>
                      <a:pt x="19272" y="4331"/>
                      <a:pt x="14942" y="1"/>
                      <a:pt x="96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90" name="Google Shape;90;p16"/>
            <p:cNvSpPr txBox="1"/>
            <p:nvPr/>
          </p:nvSpPr>
          <p:spPr>
            <a:xfrm>
              <a:off x="6534864" y="1115950"/>
              <a:ext cx="1752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1" name="Google Shape;91;p16"/>
            <p:cNvSpPr txBox="1"/>
            <p:nvPr/>
          </p:nvSpPr>
          <p:spPr>
            <a:xfrm>
              <a:off x="6534864" y="1462800"/>
              <a:ext cx="1752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" name="Google Shape;92;p16"/>
          <p:cNvGrpSpPr/>
          <p:nvPr/>
        </p:nvGrpSpPr>
        <p:grpSpPr>
          <a:xfrm>
            <a:off x="5550622" y="2150100"/>
            <a:ext cx="1752300" cy="2240925"/>
            <a:chOff x="5569300" y="2150100"/>
            <a:chExt cx="1752300" cy="2240925"/>
          </a:xfrm>
        </p:grpSpPr>
        <p:sp>
          <p:nvSpPr>
            <p:cNvPr id="93" name="Google Shape;93;p16"/>
            <p:cNvSpPr/>
            <p:nvPr/>
          </p:nvSpPr>
          <p:spPr>
            <a:xfrm>
              <a:off x="5671358" y="2150100"/>
              <a:ext cx="1548183" cy="1206769"/>
            </a:xfrm>
            <a:custGeom>
              <a:rect b="b" l="l" r="r" t="t"/>
              <a:pathLst>
                <a:path extrusionOk="0" h="44204" w="56710">
                  <a:moveTo>
                    <a:pt x="29925" y="1"/>
                  </a:moveTo>
                  <a:cubicBezTo>
                    <a:pt x="28761" y="1"/>
                    <a:pt x="27607" y="515"/>
                    <a:pt x="26825" y="1496"/>
                  </a:cubicBezTo>
                  <a:lnTo>
                    <a:pt x="26349" y="2104"/>
                  </a:lnTo>
                  <a:cubicBezTo>
                    <a:pt x="24991" y="3806"/>
                    <a:pt x="25277" y="6283"/>
                    <a:pt x="26980" y="7640"/>
                  </a:cubicBezTo>
                  <a:lnTo>
                    <a:pt x="29289" y="9462"/>
                  </a:lnTo>
                  <a:lnTo>
                    <a:pt x="3881" y="9462"/>
                  </a:lnTo>
                  <a:cubicBezTo>
                    <a:pt x="1738" y="9462"/>
                    <a:pt x="0" y="11200"/>
                    <a:pt x="0" y="13343"/>
                  </a:cubicBezTo>
                  <a:lnTo>
                    <a:pt x="0" y="30929"/>
                  </a:lnTo>
                  <a:cubicBezTo>
                    <a:pt x="0" y="33072"/>
                    <a:pt x="1738" y="34810"/>
                    <a:pt x="3881" y="34810"/>
                  </a:cubicBezTo>
                  <a:lnTo>
                    <a:pt x="29170" y="34810"/>
                  </a:lnTo>
                  <a:lnTo>
                    <a:pt x="26956" y="36572"/>
                  </a:lnTo>
                  <a:cubicBezTo>
                    <a:pt x="25241" y="37918"/>
                    <a:pt x="24956" y="40394"/>
                    <a:pt x="26301" y="42109"/>
                  </a:cubicBezTo>
                  <a:lnTo>
                    <a:pt x="26789" y="42704"/>
                  </a:lnTo>
                  <a:cubicBezTo>
                    <a:pt x="27563" y="43690"/>
                    <a:pt x="28711" y="44204"/>
                    <a:pt x="29873" y="44204"/>
                  </a:cubicBezTo>
                  <a:cubicBezTo>
                    <a:pt x="30731" y="44204"/>
                    <a:pt x="31597" y="43923"/>
                    <a:pt x="32325" y="43347"/>
                  </a:cubicBezTo>
                  <a:lnTo>
                    <a:pt x="54078" y="26107"/>
                  </a:lnTo>
                  <a:cubicBezTo>
                    <a:pt x="54519" y="25880"/>
                    <a:pt x="54912" y="25571"/>
                    <a:pt x="55245" y="25178"/>
                  </a:cubicBezTo>
                  <a:cubicBezTo>
                    <a:pt x="56209" y="24392"/>
                    <a:pt x="56698" y="23237"/>
                    <a:pt x="56686" y="22070"/>
                  </a:cubicBezTo>
                  <a:cubicBezTo>
                    <a:pt x="56709" y="20915"/>
                    <a:pt x="56209" y="19761"/>
                    <a:pt x="55257" y="18975"/>
                  </a:cubicBezTo>
                  <a:cubicBezTo>
                    <a:pt x="54924" y="18582"/>
                    <a:pt x="54531" y="18272"/>
                    <a:pt x="54090" y="18046"/>
                  </a:cubicBezTo>
                  <a:lnTo>
                    <a:pt x="32361" y="854"/>
                  </a:lnTo>
                  <a:cubicBezTo>
                    <a:pt x="31640" y="279"/>
                    <a:pt x="30780" y="1"/>
                    <a:pt x="2992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" name="Google Shape;94;p16"/>
            <p:cNvGrpSpPr/>
            <p:nvPr/>
          </p:nvGrpSpPr>
          <p:grpSpPr>
            <a:xfrm>
              <a:off x="6279010" y="2587044"/>
              <a:ext cx="332881" cy="332881"/>
              <a:chOff x="6239925" y="2032450"/>
              <a:chExt cx="472775" cy="472775"/>
            </a:xfrm>
          </p:grpSpPr>
          <p:sp>
            <p:nvSpPr>
              <p:cNvPr id="95" name="Google Shape;95;p16"/>
              <p:cNvSpPr/>
              <p:nvPr/>
            </p:nvSpPr>
            <p:spPr>
              <a:xfrm>
                <a:off x="6239925" y="2032450"/>
                <a:ext cx="472775" cy="472775"/>
              </a:xfrm>
              <a:custGeom>
                <a:rect b="b" l="l" r="r" t="t"/>
                <a:pathLst>
                  <a:path extrusionOk="0" h="18911" w="18911">
                    <a:moveTo>
                      <a:pt x="9455" y="2466"/>
                    </a:moveTo>
                    <a:cubicBezTo>
                      <a:pt x="13307" y="2466"/>
                      <a:pt x="16442" y="5601"/>
                      <a:pt x="16442" y="9456"/>
                    </a:cubicBezTo>
                    <a:cubicBezTo>
                      <a:pt x="16442" y="13310"/>
                      <a:pt x="13307" y="16445"/>
                      <a:pt x="9455" y="16445"/>
                    </a:cubicBezTo>
                    <a:cubicBezTo>
                      <a:pt x="5601" y="16445"/>
                      <a:pt x="2466" y="13310"/>
                      <a:pt x="2466" y="9456"/>
                    </a:cubicBezTo>
                    <a:cubicBezTo>
                      <a:pt x="2466" y="5601"/>
                      <a:pt x="5601" y="2466"/>
                      <a:pt x="9455" y="2466"/>
                    </a:cubicBezTo>
                    <a:close/>
                    <a:moveTo>
                      <a:pt x="9455" y="0"/>
                    </a:moveTo>
                    <a:cubicBezTo>
                      <a:pt x="4228" y="0"/>
                      <a:pt x="0" y="4228"/>
                      <a:pt x="0" y="9456"/>
                    </a:cubicBezTo>
                    <a:cubicBezTo>
                      <a:pt x="0" y="14683"/>
                      <a:pt x="4228" y="18911"/>
                      <a:pt x="9455" y="18911"/>
                    </a:cubicBezTo>
                    <a:cubicBezTo>
                      <a:pt x="14680" y="18911"/>
                      <a:pt x="18911" y="14683"/>
                      <a:pt x="18911" y="9456"/>
                    </a:cubicBezTo>
                    <a:cubicBezTo>
                      <a:pt x="18911" y="4231"/>
                      <a:pt x="14680" y="0"/>
                      <a:pt x="94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96" name="Google Shape;96;p16"/>
              <p:cNvSpPr/>
              <p:nvPr/>
            </p:nvSpPr>
            <p:spPr>
              <a:xfrm>
                <a:off x="6329800" y="2122325"/>
                <a:ext cx="292950" cy="293025"/>
              </a:xfrm>
              <a:custGeom>
                <a:rect b="b" l="l" r="r" t="t"/>
                <a:pathLst>
                  <a:path extrusionOk="0" h="11721" w="11718">
                    <a:moveTo>
                      <a:pt x="5860" y="1043"/>
                    </a:moveTo>
                    <a:cubicBezTo>
                      <a:pt x="6171" y="1043"/>
                      <a:pt x="6424" y="1295"/>
                      <a:pt x="6424" y="1609"/>
                    </a:cubicBezTo>
                    <a:lnTo>
                      <a:pt x="6424" y="2542"/>
                    </a:lnTo>
                    <a:cubicBezTo>
                      <a:pt x="7264" y="2792"/>
                      <a:pt x="7839" y="3566"/>
                      <a:pt x="7842" y="4442"/>
                    </a:cubicBezTo>
                    <a:cubicBezTo>
                      <a:pt x="7842" y="4755"/>
                      <a:pt x="7589" y="5008"/>
                      <a:pt x="7276" y="5008"/>
                    </a:cubicBezTo>
                    <a:cubicBezTo>
                      <a:pt x="6966" y="5008"/>
                      <a:pt x="6713" y="4755"/>
                      <a:pt x="6713" y="4442"/>
                    </a:cubicBezTo>
                    <a:cubicBezTo>
                      <a:pt x="6713" y="3929"/>
                      <a:pt x="6292" y="3588"/>
                      <a:pt x="5853" y="3588"/>
                    </a:cubicBezTo>
                    <a:cubicBezTo>
                      <a:pt x="5644" y="3588"/>
                      <a:pt x="5429" y="3666"/>
                      <a:pt x="5255" y="3840"/>
                    </a:cubicBezTo>
                    <a:cubicBezTo>
                      <a:pt x="4719" y="4376"/>
                      <a:pt x="5099" y="5297"/>
                      <a:pt x="5860" y="5297"/>
                    </a:cubicBezTo>
                    <a:cubicBezTo>
                      <a:pt x="5862" y="5297"/>
                      <a:pt x="5865" y="5297"/>
                      <a:pt x="5867" y="5297"/>
                    </a:cubicBezTo>
                    <a:cubicBezTo>
                      <a:pt x="6849" y="5297"/>
                      <a:pt x="7680" y="6019"/>
                      <a:pt x="7821" y="6993"/>
                    </a:cubicBezTo>
                    <a:cubicBezTo>
                      <a:pt x="7962" y="7968"/>
                      <a:pt x="7369" y="8899"/>
                      <a:pt x="6424" y="9179"/>
                    </a:cubicBezTo>
                    <a:lnTo>
                      <a:pt x="6424" y="10115"/>
                    </a:lnTo>
                    <a:cubicBezTo>
                      <a:pt x="6424" y="10426"/>
                      <a:pt x="6171" y="10679"/>
                      <a:pt x="5860" y="10679"/>
                    </a:cubicBezTo>
                    <a:cubicBezTo>
                      <a:pt x="5547" y="10679"/>
                      <a:pt x="5294" y="10426"/>
                      <a:pt x="5294" y="10115"/>
                    </a:cubicBezTo>
                    <a:lnTo>
                      <a:pt x="5294" y="9179"/>
                    </a:lnTo>
                    <a:cubicBezTo>
                      <a:pt x="4454" y="8929"/>
                      <a:pt x="3879" y="8155"/>
                      <a:pt x="3876" y="7279"/>
                    </a:cubicBezTo>
                    <a:cubicBezTo>
                      <a:pt x="3876" y="6966"/>
                      <a:pt x="4129" y="6713"/>
                      <a:pt x="4442" y="6713"/>
                    </a:cubicBezTo>
                    <a:cubicBezTo>
                      <a:pt x="4752" y="6713"/>
                      <a:pt x="5005" y="6966"/>
                      <a:pt x="5005" y="7279"/>
                    </a:cubicBezTo>
                    <a:cubicBezTo>
                      <a:pt x="5005" y="7792"/>
                      <a:pt x="5426" y="8133"/>
                      <a:pt x="5865" y="8133"/>
                    </a:cubicBezTo>
                    <a:cubicBezTo>
                      <a:pt x="6074" y="8133"/>
                      <a:pt x="6288" y="8055"/>
                      <a:pt x="6463" y="7881"/>
                    </a:cubicBezTo>
                    <a:cubicBezTo>
                      <a:pt x="6999" y="7345"/>
                      <a:pt x="6619" y="6427"/>
                      <a:pt x="5860" y="6427"/>
                    </a:cubicBezTo>
                    <a:cubicBezTo>
                      <a:pt x="4873" y="6427"/>
                      <a:pt x="4039" y="5704"/>
                      <a:pt x="3897" y="4728"/>
                    </a:cubicBezTo>
                    <a:cubicBezTo>
                      <a:pt x="3756" y="3753"/>
                      <a:pt x="4349" y="2822"/>
                      <a:pt x="5294" y="2542"/>
                    </a:cubicBezTo>
                    <a:lnTo>
                      <a:pt x="5294" y="1609"/>
                    </a:lnTo>
                    <a:cubicBezTo>
                      <a:pt x="5294" y="1295"/>
                      <a:pt x="5547" y="1043"/>
                      <a:pt x="5860" y="1043"/>
                    </a:cubicBezTo>
                    <a:close/>
                    <a:moveTo>
                      <a:pt x="5860" y="1"/>
                    </a:moveTo>
                    <a:cubicBezTo>
                      <a:pt x="2629" y="1"/>
                      <a:pt x="1" y="2629"/>
                      <a:pt x="1" y="5861"/>
                    </a:cubicBezTo>
                    <a:cubicBezTo>
                      <a:pt x="1" y="9092"/>
                      <a:pt x="2629" y="11720"/>
                      <a:pt x="5860" y="11720"/>
                    </a:cubicBezTo>
                    <a:cubicBezTo>
                      <a:pt x="9088" y="11720"/>
                      <a:pt x="11717" y="9092"/>
                      <a:pt x="11717" y="5861"/>
                    </a:cubicBezTo>
                    <a:cubicBezTo>
                      <a:pt x="11717" y="2629"/>
                      <a:pt x="9088" y="1"/>
                      <a:pt x="58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97" name="Google Shape;97;p16"/>
            <p:cNvSpPr txBox="1"/>
            <p:nvPr/>
          </p:nvSpPr>
          <p:spPr>
            <a:xfrm>
              <a:off x="5569300" y="3509275"/>
              <a:ext cx="1752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8" name="Google Shape;98;p16"/>
            <p:cNvSpPr txBox="1"/>
            <p:nvPr/>
          </p:nvSpPr>
          <p:spPr>
            <a:xfrm>
              <a:off x="5569300" y="3856125"/>
              <a:ext cx="1752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" name="Google Shape;99;p16"/>
          <p:cNvGrpSpPr/>
          <p:nvPr/>
        </p:nvGrpSpPr>
        <p:grpSpPr>
          <a:xfrm>
            <a:off x="4314118" y="1115950"/>
            <a:ext cx="1752300" cy="2240919"/>
            <a:chOff x="4107054" y="1115950"/>
            <a:chExt cx="1752300" cy="2240919"/>
          </a:xfrm>
        </p:grpSpPr>
        <p:sp>
          <p:nvSpPr>
            <p:cNvPr id="100" name="Google Shape;100;p16"/>
            <p:cNvSpPr/>
            <p:nvPr/>
          </p:nvSpPr>
          <p:spPr>
            <a:xfrm>
              <a:off x="4209099" y="2150100"/>
              <a:ext cx="1548210" cy="1206769"/>
            </a:xfrm>
            <a:custGeom>
              <a:rect b="b" l="l" r="r" t="t"/>
              <a:pathLst>
                <a:path extrusionOk="0" h="44204" w="56711">
                  <a:moveTo>
                    <a:pt x="29934" y="1"/>
                  </a:moveTo>
                  <a:cubicBezTo>
                    <a:pt x="28768" y="1"/>
                    <a:pt x="27613" y="515"/>
                    <a:pt x="26837" y="1496"/>
                  </a:cubicBezTo>
                  <a:lnTo>
                    <a:pt x="26349" y="2104"/>
                  </a:lnTo>
                  <a:cubicBezTo>
                    <a:pt x="25004" y="3806"/>
                    <a:pt x="25278" y="6283"/>
                    <a:pt x="26992" y="7640"/>
                  </a:cubicBezTo>
                  <a:lnTo>
                    <a:pt x="29290" y="9462"/>
                  </a:lnTo>
                  <a:lnTo>
                    <a:pt x="3882" y="9462"/>
                  </a:lnTo>
                  <a:cubicBezTo>
                    <a:pt x="1739" y="9462"/>
                    <a:pt x="1" y="11200"/>
                    <a:pt x="1" y="13343"/>
                  </a:cubicBezTo>
                  <a:lnTo>
                    <a:pt x="1" y="30929"/>
                  </a:lnTo>
                  <a:cubicBezTo>
                    <a:pt x="1" y="33072"/>
                    <a:pt x="1739" y="34810"/>
                    <a:pt x="3882" y="34810"/>
                  </a:cubicBezTo>
                  <a:lnTo>
                    <a:pt x="29183" y="34810"/>
                  </a:lnTo>
                  <a:lnTo>
                    <a:pt x="26956" y="36572"/>
                  </a:lnTo>
                  <a:cubicBezTo>
                    <a:pt x="25254" y="37918"/>
                    <a:pt x="24968" y="40394"/>
                    <a:pt x="26313" y="42109"/>
                  </a:cubicBezTo>
                  <a:lnTo>
                    <a:pt x="26790" y="42704"/>
                  </a:lnTo>
                  <a:cubicBezTo>
                    <a:pt x="27570" y="43690"/>
                    <a:pt x="28721" y="44204"/>
                    <a:pt x="29882" y="44204"/>
                  </a:cubicBezTo>
                  <a:cubicBezTo>
                    <a:pt x="30740" y="44204"/>
                    <a:pt x="31603" y="43923"/>
                    <a:pt x="32326" y="43347"/>
                  </a:cubicBezTo>
                  <a:lnTo>
                    <a:pt x="54091" y="26107"/>
                  </a:lnTo>
                  <a:cubicBezTo>
                    <a:pt x="54519" y="25880"/>
                    <a:pt x="54924" y="25571"/>
                    <a:pt x="55258" y="25178"/>
                  </a:cubicBezTo>
                  <a:cubicBezTo>
                    <a:pt x="56222" y="24392"/>
                    <a:pt x="56710" y="23237"/>
                    <a:pt x="56686" y="22070"/>
                  </a:cubicBezTo>
                  <a:cubicBezTo>
                    <a:pt x="56710" y="20915"/>
                    <a:pt x="56222" y="19761"/>
                    <a:pt x="55258" y="18975"/>
                  </a:cubicBezTo>
                  <a:cubicBezTo>
                    <a:pt x="54924" y="18582"/>
                    <a:pt x="54531" y="18272"/>
                    <a:pt x="54103" y="18046"/>
                  </a:cubicBezTo>
                  <a:lnTo>
                    <a:pt x="32374" y="854"/>
                  </a:lnTo>
                  <a:cubicBezTo>
                    <a:pt x="31652" y="279"/>
                    <a:pt x="30790" y="1"/>
                    <a:pt x="2993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" name="Google Shape;101;p16"/>
            <p:cNvGrpSpPr/>
            <p:nvPr/>
          </p:nvGrpSpPr>
          <p:grpSpPr>
            <a:xfrm>
              <a:off x="4811914" y="2583849"/>
              <a:ext cx="342580" cy="339271"/>
              <a:chOff x="5049725" y="1435050"/>
              <a:chExt cx="486550" cy="481850"/>
            </a:xfrm>
          </p:grpSpPr>
          <p:sp>
            <p:nvSpPr>
              <p:cNvPr id="102" name="Google Shape;102;p16"/>
              <p:cNvSpPr/>
              <p:nvPr/>
            </p:nvSpPr>
            <p:spPr>
              <a:xfrm>
                <a:off x="5136300" y="1519775"/>
                <a:ext cx="310550" cy="310550"/>
              </a:xfrm>
              <a:custGeom>
                <a:rect b="b" l="l" r="r" t="t"/>
                <a:pathLst>
                  <a:path extrusionOk="0" h="12422" w="12422">
                    <a:moveTo>
                      <a:pt x="6209" y="1"/>
                    </a:moveTo>
                    <a:cubicBezTo>
                      <a:pt x="2786" y="1"/>
                      <a:pt x="0" y="2786"/>
                      <a:pt x="0" y="6213"/>
                    </a:cubicBezTo>
                    <a:cubicBezTo>
                      <a:pt x="0" y="9637"/>
                      <a:pt x="2786" y="12422"/>
                      <a:pt x="6209" y="12422"/>
                    </a:cubicBezTo>
                    <a:cubicBezTo>
                      <a:pt x="9636" y="12422"/>
                      <a:pt x="12422" y="9637"/>
                      <a:pt x="12422" y="6213"/>
                    </a:cubicBezTo>
                    <a:cubicBezTo>
                      <a:pt x="12422" y="5219"/>
                      <a:pt x="12160" y="4258"/>
                      <a:pt x="11711" y="3388"/>
                    </a:cubicBezTo>
                    <a:lnTo>
                      <a:pt x="11428" y="3388"/>
                    </a:lnTo>
                    <a:lnTo>
                      <a:pt x="10780" y="4036"/>
                    </a:lnTo>
                    <a:cubicBezTo>
                      <a:pt x="11112" y="4713"/>
                      <a:pt x="11286" y="5457"/>
                      <a:pt x="11292" y="6213"/>
                    </a:cubicBezTo>
                    <a:cubicBezTo>
                      <a:pt x="11292" y="9013"/>
                      <a:pt x="9010" y="11293"/>
                      <a:pt x="6209" y="11293"/>
                    </a:cubicBezTo>
                    <a:cubicBezTo>
                      <a:pt x="3409" y="11293"/>
                      <a:pt x="1129" y="9013"/>
                      <a:pt x="1129" y="6213"/>
                    </a:cubicBezTo>
                    <a:cubicBezTo>
                      <a:pt x="1129" y="3409"/>
                      <a:pt x="3409" y="1130"/>
                      <a:pt x="6209" y="1130"/>
                    </a:cubicBezTo>
                    <a:cubicBezTo>
                      <a:pt x="6965" y="1133"/>
                      <a:pt x="7709" y="1307"/>
                      <a:pt x="8387" y="1639"/>
                    </a:cubicBezTo>
                    <a:lnTo>
                      <a:pt x="9034" y="994"/>
                    </a:lnTo>
                    <a:lnTo>
                      <a:pt x="9034" y="708"/>
                    </a:lnTo>
                    <a:cubicBezTo>
                      <a:pt x="8164" y="260"/>
                      <a:pt x="7203" y="1"/>
                      <a:pt x="6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03" name="Google Shape;103;p16"/>
              <p:cNvSpPr/>
              <p:nvPr/>
            </p:nvSpPr>
            <p:spPr>
              <a:xfrm>
                <a:off x="5184925" y="1576250"/>
                <a:ext cx="205475" cy="197625"/>
              </a:xfrm>
              <a:custGeom>
                <a:rect b="b" l="l" r="r" t="t"/>
                <a:pathLst>
                  <a:path extrusionOk="0" h="7905" w="8219">
                    <a:moveTo>
                      <a:pt x="4264" y="0"/>
                    </a:moveTo>
                    <a:cubicBezTo>
                      <a:pt x="2665" y="0"/>
                      <a:pt x="1226" y="964"/>
                      <a:pt x="612" y="2439"/>
                    </a:cubicBezTo>
                    <a:cubicBezTo>
                      <a:pt x="0" y="3918"/>
                      <a:pt x="341" y="5616"/>
                      <a:pt x="1470" y="6748"/>
                    </a:cubicBezTo>
                    <a:cubicBezTo>
                      <a:pt x="2225" y="7503"/>
                      <a:pt x="3236" y="7904"/>
                      <a:pt x="4264" y="7904"/>
                    </a:cubicBezTo>
                    <a:cubicBezTo>
                      <a:pt x="4774" y="7904"/>
                      <a:pt x="5287" y="7806"/>
                      <a:pt x="5776" y="7603"/>
                    </a:cubicBezTo>
                    <a:cubicBezTo>
                      <a:pt x="7255" y="6992"/>
                      <a:pt x="8218" y="5550"/>
                      <a:pt x="8218" y="3954"/>
                    </a:cubicBezTo>
                    <a:cubicBezTo>
                      <a:pt x="8212" y="3502"/>
                      <a:pt x="8131" y="3059"/>
                      <a:pt x="7974" y="2638"/>
                    </a:cubicBezTo>
                    <a:lnTo>
                      <a:pt x="7050" y="3565"/>
                    </a:lnTo>
                    <a:cubicBezTo>
                      <a:pt x="7071" y="3692"/>
                      <a:pt x="7083" y="3821"/>
                      <a:pt x="7089" y="3954"/>
                    </a:cubicBezTo>
                    <a:cubicBezTo>
                      <a:pt x="7089" y="5095"/>
                      <a:pt x="6399" y="6125"/>
                      <a:pt x="5345" y="6562"/>
                    </a:cubicBezTo>
                    <a:cubicBezTo>
                      <a:pt x="4996" y="6706"/>
                      <a:pt x="4629" y="6776"/>
                      <a:pt x="4265" y="6776"/>
                    </a:cubicBezTo>
                    <a:cubicBezTo>
                      <a:pt x="3530" y="6776"/>
                      <a:pt x="2808" y="6489"/>
                      <a:pt x="2268" y="5947"/>
                    </a:cubicBezTo>
                    <a:cubicBezTo>
                      <a:pt x="1461" y="5140"/>
                      <a:pt x="1220" y="3927"/>
                      <a:pt x="1657" y="2873"/>
                    </a:cubicBezTo>
                    <a:cubicBezTo>
                      <a:pt x="2093" y="1816"/>
                      <a:pt x="3123" y="1129"/>
                      <a:pt x="4264" y="1129"/>
                    </a:cubicBezTo>
                    <a:cubicBezTo>
                      <a:pt x="4394" y="1132"/>
                      <a:pt x="4523" y="1144"/>
                      <a:pt x="4653" y="1168"/>
                    </a:cubicBezTo>
                    <a:lnTo>
                      <a:pt x="5580" y="241"/>
                    </a:lnTo>
                    <a:cubicBezTo>
                      <a:pt x="5159" y="84"/>
                      <a:pt x="4713" y="3"/>
                      <a:pt x="42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04" name="Google Shape;104;p16"/>
              <p:cNvSpPr/>
              <p:nvPr/>
            </p:nvSpPr>
            <p:spPr>
              <a:xfrm>
                <a:off x="5049725" y="143507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9672" y="1"/>
                    </a:moveTo>
                    <a:cubicBezTo>
                      <a:pt x="4379" y="1"/>
                      <a:pt x="0" y="4307"/>
                      <a:pt x="0" y="9601"/>
                    </a:cubicBezTo>
                    <a:cubicBezTo>
                      <a:pt x="0" y="14892"/>
                      <a:pt x="4379" y="19273"/>
                      <a:pt x="9672" y="19273"/>
                    </a:cubicBezTo>
                    <a:cubicBezTo>
                      <a:pt x="14966" y="19273"/>
                      <a:pt x="19272" y="14892"/>
                      <a:pt x="19272" y="9601"/>
                    </a:cubicBezTo>
                    <a:cubicBezTo>
                      <a:pt x="19269" y="8204"/>
                      <a:pt x="18962" y="6821"/>
                      <a:pt x="18369" y="5557"/>
                    </a:cubicBezTo>
                    <a:lnTo>
                      <a:pt x="17646" y="6279"/>
                    </a:lnTo>
                    <a:cubicBezTo>
                      <a:pt x="17327" y="6599"/>
                      <a:pt x="16896" y="6776"/>
                      <a:pt x="16448" y="6776"/>
                    </a:cubicBezTo>
                    <a:lnTo>
                      <a:pt x="16430" y="6776"/>
                    </a:lnTo>
                    <a:cubicBezTo>
                      <a:pt x="16809" y="7671"/>
                      <a:pt x="17008" y="8628"/>
                      <a:pt x="17014" y="9601"/>
                    </a:cubicBezTo>
                    <a:cubicBezTo>
                      <a:pt x="17014" y="13648"/>
                      <a:pt x="13720" y="16939"/>
                      <a:pt x="9672" y="16939"/>
                    </a:cubicBezTo>
                    <a:cubicBezTo>
                      <a:pt x="5625" y="16939"/>
                      <a:pt x="2334" y="13648"/>
                      <a:pt x="2334" y="9601"/>
                    </a:cubicBezTo>
                    <a:cubicBezTo>
                      <a:pt x="2334" y="5554"/>
                      <a:pt x="5625" y="2259"/>
                      <a:pt x="9672" y="2259"/>
                    </a:cubicBezTo>
                    <a:cubicBezTo>
                      <a:pt x="10642" y="2265"/>
                      <a:pt x="11603" y="2464"/>
                      <a:pt x="12497" y="2844"/>
                    </a:cubicBezTo>
                    <a:lnTo>
                      <a:pt x="12497" y="2825"/>
                    </a:lnTo>
                    <a:cubicBezTo>
                      <a:pt x="12494" y="2374"/>
                      <a:pt x="12672" y="1943"/>
                      <a:pt x="12991" y="1627"/>
                    </a:cubicBezTo>
                    <a:lnTo>
                      <a:pt x="13713" y="904"/>
                    </a:lnTo>
                    <a:cubicBezTo>
                      <a:pt x="12449" y="311"/>
                      <a:pt x="11070" y="4"/>
                      <a:pt x="96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05" name="Google Shape;105;p16"/>
              <p:cNvSpPr/>
              <p:nvPr/>
            </p:nvSpPr>
            <p:spPr>
              <a:xfrm>
                <a:off x="5245825" y="1435050"/>
                <a:ext cx="290450" cy="282350"/>
              </a:xfrm>
              <a:custGeom>
                <a:rect b="b" l="l" r="r" t="t"/>
                <a:pathLst>
                  <a:path extrusionOk="0" h="11294" w="11618">
                    <a:moveTo>
                      <a:pt x="8601" y="1"/>
                    </a:moveTo>
                    <a:cubicBezTo>
                      <a:pt x="8461" y="1"/>
                      <a:pt x="8319" y="52"/>
                      <a:pt x="8203" y="168"/>
                    </a:cubicBezTo>
                    <a:lnTo>
                      <a:pt x="5945" y="2426"/>
                    </a:lnTo>
                    <a:cubicBezTo>
                      <a:pt x="5839" y="2531"/>
                      <a:pt x="5779" y="2676"/>
                      <a:pt x="5782" y="2826"/>
                    </a:cubicBezTo>
                    <a:lnTo>
                      <a:pt x="5782" y="4850"/>
                    </a:lnTo>
                    <a:lnTo>
                      <a:pt x="2554" y="8075"/>
                    </a:lnTo>
                    <a:cubicBezTo>
                      <a:pt x="2328" y="7967"/>
                      <a:pt x="2081" y="7906"/>
                      <a:pt x="1828" y="7906"/>
                    </a:cubicBezTo>
                    <a:cubicBezTo>
                      <a:pt x="1142" y="7906"/>
                      <a:pt x="525" y="8319"/>
                      <a:pt x="263" y="8951"/>
                    </a:cubicBezTo>
                    <a:cubicBezTo>
                      <a:pt x="1" y="9584"/>
                      <a:pt x="145" y="10312"/>
                      <a:pt x="630" y="10797"/>
                    </a:cubicBezTo>
                    <a:cubicBezTo>
                      <a:pt x="954" y="11122"/>
                      <a:pt x="1388" y="11294"/>
                      <a:pt x="1828" y="11294"/>
                    </a:cubicBezTo>
                    <a:cubicBezTo>
                      <a:pt x="2046" y="11294"/>
                      <a:pt x="2266" y="11251"/>
                      <a:pt x="2476" y="11165"/>
                    </a:cubicBezTo>
                    <a:cubicBezTo>
                      <a:pt x="3108" y="10903"/>
                      <a:pt x="3524" y="10285"/>
                      <a:pt x="3524" y="9602"/>
                    </a:cubicBezTo>
                    <a:cubicBezTo>
                      <a:pt x="3521" y="9349"/>
                      <a:pt x="3463" y="9102"/>
                      <a:pt x="3352" y="8876"/>
                    </a:cubicBezTo>
                    <a:lnTo>
                      <a:pt x="6580" y="5648"/>
                    </a:lnTo>
                    <a:lnTo>
                      <a:pt x="8604" y="5648"/>
                    </a:lnTo>
                    <a:cubicBezTo>
                      <a:pt x="8754" y="5648"/>
                      <a:pt x="8896" y="5588"/>
                      <a:pt x="9004" y="5482"/>
                    </a:cubicBezTo>
                    <a:lnTo>
                      <a:pt x="11263" y="3224"/>
                    </a:lnTo>
                    <a:cubicBezTo>
                      <a:pt x="11618" y="2869"/>
                      <a:pt x="11365" y="2260"/>
                      <a:pt x="10862" y="2260"/>
                    </a:cubicBezTo>
                    <a:lnTo>
                      <a:pt x="9170" y="2260"/>
                    </a:lnTo>
                    <a:lnTo>
                      <a:pt x="9170" y="568"/>
                    </a:lnTo>
                    <a:cubicBezTo>
                      <a:pt x="9170" y="226"/>
                      <a:pt x="8892" y="1"/>
                      <a:pt x="86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6" name="Google Shape;106;p16"/>
            <p:cNvSpPr txBox="1"/>
            <p:nvPr/>
          </p:nvSpPr>
          <p:spPr>
            <a:xfrm>
              <a:off x="4107054" y="1115950"/>
              <a:ext cx="1752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7" name="Google Shape;107;p16"/>
            <p:cNvSpPr txBox="1"/>
            <p:nvPr/>
          </p:nvSpPr>
          <p:spPr>
            <a:xfrm>
              <a:off x="4107054" y="1462800"/>
              <a:ext cx="1752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" name="Google Shape;108;p16"/>
          <p:cNvGrpSpPr/>
          <p:nvPr/>
        </p:nvGrpSpPr>
        <p:grpSpPr>
          <a:xfrm>
            <a:off x="3077614" y="2150100"/>
            <a:ext cx="1752300" cy="2240925"/>
            <a:chOff x="2986650" y="2150100"/>
            <a:chExt cx="1752300" cy="2240925"/>
          </a:xfrm>
        </p:grpSpPr>
        <p:sp>
          <p:nvSpPr>
            <p:cNvPr id="109" name="Google Shape;109;p16"/>
            <p:cNvSpPr/>
            <p:nvPr/>
          </p:nvSpPr>
          <p:spPr>
            <a:xfrm>
              <a:off x="3088709" y="2150100"/>
              <a:ext cx="1548183" cy="1206769"/>
            </a:xfrm>
            <a:custGeom>
              <a:rect b="b" l="l" r="r" t="t"/>
              <a:pathLst>
                <a:path extrusionOk="0" h="44204" w="56710">
                  <a:moveTo>
                    <a:pt x="29925" y="1"/>
                  </a:moveTo>
                  <a:cubicBezTo>
                    <a:pt x="28761" y="1"/>
                    <a:pt x="27607" y="515"/>
                    <a:pt x="26825" y="1496"/>
                  </a:cubicBezTo>
                  <a:lnTo>
                    <a:pt x="26349" y="2104"/>
                  </a:lnTo>
                  <a:cubicBezTo>
                    <a:pt x="24991" y="3806"/>
                    <a:pt x="25277" y="6283"/>
                    <a:pt x="26980" y="7640"/>
                  </a:cubicBezTo>
                  <a:lnTo>
                    <a:pt x="29290" y="9462"/>
                  </a:lnTo>
                  <a:lnTo>
                    <a:pt x="3882" y="9462"/>
                  </a:lnTo>
                  <a:cubicBezTo>
                    <a:pt x="1739" y="9462"/>
                    <a:pt x="0" y="11200"/>
                    <a:pt x="0" y="13343"/>
                  </a:cubicBezTo>
                  <a:lnTo>
                    <a:pt x="0" y="30929"/>
                  </a:lnTo>
                  <a:cubicBezTo>
                    <a:pt x="0" y="33072"/>
                    <a:pt x="1739" y="34810"/>
                    <a:pt x="3882" y="34810"/>
                  </a:cubicBezTo>
                  <a:lnTo>
                    <a:pt x="29182" y="34810"/>
                  </a:lnTo>
                  <a:lnTo>
                    <a:pt x="26956" y="36572"/>
                  </a:lnTo>
                  <a:cubicBezTo>
                    <a:pt x="25241" y="37918"/>
                    <a:pt x="24956" y="40394"/>
                    <a:pt x="26313" y="42109"/>
                  </a:cubicBezTo>
                  <a:lnTo>
                    <a:pt x="26789" y="42704"/>
                  </a:lnTo>
                  <a:cubicBezTo>
                    <a:pt x="27563" y="43690"/>
                    <a:pt x="28711" y="44204"/>
                    <a:pt x="29873" y="44204"/>
                  </a:cubicBezTo>
                  <a:cubicBezTo>
                    <a:pt x="30731" y="44204"/>
                    <a:pt x="31597" y="43923"/>
                    <a:pt x="32326" y="43347"/>
                  </a:cubicBezTo>
                  <a:lnTo>
                    <a:pt x="54078" y="26107"/>
                  </a:lnTo>
                  <a:cubicBezTo>
                    <a:pt x="54519" y="25880"/>
                    <a:pt x="54912" y="25571"/>
                    <a:pt x="55245" y="25178"/>
                  </a:cubicBezTo>
                  <a:cubicBezTo>
                    <a:pt x="56210" y="24392"/>
                    <a:pt x="56698" y="23237"/>
                    <a:pt x="56686" y="22070"/>
                  </a:cubicBezTo>
                  <a:cubicBezTo>
                    <a:pt x="56710" y="20915"/>
                    <a:pt x="56222" y="19761"/>
                    <a:pt x="55257" y="18975"/>
                  </a:cubicBezTo>
                  <a:cubicBezTo>
                    <a:pt x="54924" y="18582"/>
                    <a:pt x="54531" y="18272"/>
                    <a:pt x="54090" y="18046"/>
                  </a:cubicBezTo>
                  <a:lnTo>
                    <a:pt x="32361" y="854"/>
                  </a:lnTo>
                  <a:cubicBezTo>
                    <a:pt x="31640" y="279"/>
                    <a:pt x="30780" y="1"/>
                    <a:pt x="2992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" name="Google Shape;110;p16"/>
            <p:cNvGrpSpPr/>
            <p:nvPr/>
          </p:nvGrpSpPr>
          <p:grpSpPr>
            <a:xfrm>
              <a:off x="3693174" y="2583858"/>
              <a:ext cx="339253" cy="339253"/>
              <a:chOff x="4456875" y="1435075"/>
              <a:chExt cx="481825" cy="481825"/>
            </a:xfrm>
          </p:grpSpPr>
          <p:sp>
            <p:nvSpPr>
              <p:cNvPr id="111" name="Google Shape;111;p16"/>
              <p:cNvSpPr/>
              <p:nvPr/>
            </p:nvSpPr>
            <p:spPr>
              <a:xfrm>
                <a:off x="4624975" y="1465275"/>
                <a:ext cx="56650" cy="86000"/>
              </a:xfrm>
              <a:custGeom>
                <a:rect b="b" l="l" r="r" t="t"/>
                <a:pathLst>
                  <a:path extrusionOk="0" h="3440" w="2266">
                    <a:moveTo>
                      <a:pt x="2265" y="0"/>
                    </a:moveTo>
                    <a:cubicBezTo>
                      <a:pt x="1413" y="283"/>
                      <a:pt x="618" y="1196"/>
                      <a:pt x="1" y="2575"/>
                    </a:cubicBezTo>
                    <a:cubicBezTo>
                      <a:pt x="263" y="2801"/>
                      <a:pt x="449" y="3105"/>
                      <a:pt x="534" y="3439"/>
                    </a:cubicBezTo>
                    <a:cubicBezTo>
                      <a:pt x="1106" y="3364"/>
                      <a:pt x="1672" y="3322"/>
                      <a:pt x="2265" y="3304"/>
                    </a:cubicBezTo>
                    <a:lnTo>
                      <a:pt x="22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2" name="Google Shape;112;p16"/>
              <p:cNvSpPr/>
              <p:nvPr/>
            </p:nvSpPr>
            <p:spPr>
              <a:xfrm>
                <a:off x="4615275" y="1797425"/>
                <a:ext cx="66350" cy="89375"/>
              </a:xfrm>
              <a:custGeom>
                <a:rect b="b" l="l" r="r" t="t"/>
                <a:pathLst>
                  <a:path extrusionOk="0" h="3575" w="2654">
                    <a:moveTo>
                      <a:pt x="0" y="0"/>
                    </a:moveTo>
                    <a:lnTo>
                      <a:pt x="0" y="0"/>
                    </a:lnTo>
                    <a:cubicBezTo>
                      <a:pt x="618" y="1882"/>
                      <a:pt x="1563" y="3225"/>
                      <a:pt x="2653" y="3574"/>
                    </a:cubicBezTo>
                    <a:lnTo>
                      <a:pt x="2653" y="1316"/>
                    </a:lnTo>
                    <a:cubicBezTo>
                      <a:pt x="2153" y="1135"/>
                      <a:pt x="1768" y="726"/>
                      <a:pt x="1620" y="217"/>
                    </a:cubicBezTo>
                    <a:cubicBezTo>
                      <a:pt x="1057" y="169"/>
                      <a:pt x="518" y="9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>
                <a:off x="4583125" y="1547250"/>
                <a:ext cx="28250" cy="28250"/>
              </a:xfrm>
              <a:custGeom>
                <a:rect b="b" l="l" r="r" t="t"/>
                <a:pathLst>
                  <a:path extrusionOk="0" h="1130" w="1130">
                    <a:moveTo>
                      <a:pt x="567" y="1"/>
                    </a:moveTo>
                    <a:cubicBezTo>
                      <a:pt x="253" y="1"/>
                      <a:pt x="1" y="254"/>
                      <a:pt x="1" y="567"/>
                    </a:cubicBezTo>
                    <a:cubicBezTo>
                      <a:pt x="1" y="880"/>
                      <a:pt x="253" y="1130"/>
                      <a:pt x="567" y="1130"/>
                    </a:cubicBezTo>
                    <a:cubicBezTo>
                      <a:pt x="880" y="1130"/>
                      <a:pt x="1130" y="880"/>
                      <a:pt x="1130" y="567"/>
                    </a:cubicBezTo>
                    <a:cubicBezTo>
                      <a:pt x="1130" y="254"/>
                      <a:pt x="880" y="1"/>
                      <a:pt x="5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>
                <a:off x="4597950" y="1576075"/>
                <a:ext cx="83675" cy="87525"/>
              </a:xfrm>
              <a:custGeom>
                <a:rect b="b" l="l" r="r" t="t"/>
                <a:pathLst>
                  <a:path extrusionOk="0" h="3501" w="3347">
                    <a:moveTo>
                      <a:pt x="3346" y="1"/>
                    </a:moveTo>
                    <a:cubicBezTo>
                      <a:pt x="2723" y="19"/>
                      <a:pt x="2103" y="73"/>
                      <a:pt x="1485" y="161"/>
                    </a:cubicBezTo>
                    <a:cubicBezTo>
                      <a:pt x="1241" y="654"/>
                      <a:pt x="772" y="998"/>
                      <a:pt x="230" y="1082"/>
                    </a:cubicBezTo>
                    <a:cubicBezTo>
                      <a:pt x="100" y="1817"/>
                      <a:pt x="25" y="2714"/>
                      <a:pt x="1" y="3500"/>
                    </a:cubicBezTo>
                    <a:lnTo>
                      <a:pt x="3346" y="3500"/>
                    </a:lnTo>
                    <a:lnTo>
                      <a:pt x="33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5" name="Google Shape;115;p16"/>
              <p:cNvSpPr/>
              <p:nvPr/>
            </p:nvSpPr>
            <p:spPr>
              <a:xfrm>
                <a:off x="4597650" y="1692175"/>
                <a:ext cx="83975" cy="82450"/>
              </a:xfrm>
              <a:custGeom>
                <a:rect b="b" l="l" r="r" t="t"/>
                <a:pathLst>
                  <a:path extrusionOk="0" h="3298" w="3359">
                    <a:moveTo>
                      <a:pt x="1" y="0"/>
                    </a:moveTo>
                    <a:cubicBezTo>
                      <a:pt x="31" y="1003"/>
                      <a:pt x="154" y="2006"/>
                      <a:pt x="371" y="2987"/>
                    </a:cubicBezTo>
                    <a:cubicBezTo>
                      <a:pt x="1031" y="3135"/>
                      <a:pt x="1699" y="3237"/>
                      <a:pt x="2371" y="3298"/>
                    </a:cubicBezTo>
                    <a:cubicBezTo>
                      <a:pt x="2548" y="2855"/>
                      <a:pt x="2910" y="2509"/>
                      <a:pt x="3358" y="2346"/>
                    </a:cubicBezTo>
                    <a:lnTo>
                      <a:pt x="335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6" name="Google Shape;116;p16"/>
              <p:cNvSpPr/>
              <p:nvPr/>
            </p:nvSpPr>
            <p:spPr>
              <a:xfrm>
                <a:off x="4798050" y="1663575"/>
                <a:ext cx="28475" cy="28250"/>
              </a:xfrm>
              <a:custGeom>
                <a:rect b="b" l="l" r="r" t="t"/>
                <a:pathLst>
                  <a:path extrusionOk="0" h="1130" w="1139">
                    <a:moveTo>
                      <a:pt x="564" y="0"/>
                    </a:moveTo>
                    <a:cubicBezTo>
                      <a:pt x="254" y="0"/>
                      <a:pt x="1" y="253"/>
                      <a:pt x="1" y="566"/>
                    </a:cubicBezTo>
                    <a:cubicBezTo>
                      <a:pt x="4" y="876"/>
                      <a:pt x="257" y="1129"/>
                      <a:pt x="567" y="1129"/>
                    </a:cubicBezTo>
                    <a:lnTo>
                      <a:pt x="573" y="1129"/>
                    </a:lnTo>
                    <a:cubicBezTo>
                      <a:pt x="886" y="1129"/>
                      <a:pt x="1139" y="876"/>
                      <a:pt x="1139" y="563"/>
                    </a:cubicBezTo>
                    <a:cubicBezTo>
                      <a:pt x="1139" y="253"/>
                      <a:pt x="886" y="0"/>
                      <a:pt x="5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7" name="Google Shape;117;p16"/>
              <p:cNvSpPr/>
              <p:nvPr/>
            </p:nvSpPr>
            <p:spPr>
              <a:xfrm>
                <a:off x="4710200" y="1435075"/>
                <a:ext cx="228500" cy="228525"/>
              </a:xfrm>
              <a:custGeom>
                <a:rect b="b" l="l" r="r" t="t"/>
                <a:pathLst>
                  <a:path extrusionOk="0" h="9141" w="9140">
                    <a:moveTo>
                      <a:pt x="1" y="1"/>
                    </a:moveTo>
                    <a:lnTo>
                      <a:pt x="1" y="34"/>
                    </a:lnTo>
                    <a:cubicBezTo>
                      <a:pt x="1729" y="377"/>
                      <a:pt x="3313" y="2283"/>
                      <a:pt x="4075" y="5069"/>
                    </a:cubicBezTo>
                    <a:cubicBezTo>
                      <a:pt x="6833" y="5828"/>
                      <a:pt x="8763" y="7406"/>
                      <a:pt x="9107" y="9140"/>
                    </a:cubicBezTo>
                    <a:lnTo>
                      <a:pt x="9140" y="9140"/>
                    </a:lnTo>
                    <a:cubicBezTo>
                      <a:pt x="8854" y="4298"/>
                      <a:pt x="4843" y="28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8" name="Google Shape;118;p16"/>
              <p:cNvSpPr/>
              <p:nvPr/>
            </p:nvSpPr>
            <p:spPr>
              <a:xfrm>
                <a:off x="4819200" y="1593475"/>
                <a:ext cx="89400" cy="70125"/>
              </a:xfrm>
              <a:custGeom>
                <a:rect b="b" l="l" r="r" t="t"/>
                <a:pathLst>
                  <a:path extrusionOk="0" h="2805" w="3576">
                    <a:moveTo>
                      <a:pt x="1" y="1"/>
                    </a:moveTo>
                    <a:cubicBezTo>
                      <a:pt x="94" y="519"/>
                      <a:pt x="166" y="1061"/>
                      <a:pt x="215" y="1621"/>
                    </a:cubicBezTo>
                    <a:cubicBezTo>
                      <a:pt x="727" y="1777"/>
                      <a:pt x="1136" y="2301"/>
                      <a:pt x="1317" y="2804"/>
                    </a:cubicBezTo>
                    <a:lnTo>
                      <a:pt x="3575" y="2804"/>
                    </a:lnTo>
                    <a:cubicBezTo>
                      <a:pt x="3223" y="1711"/>
                      <a:pt x="1883" y="62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9" name="Google Shape;119;p16"/>
              <p:cNvSpPr/>
              <p:nvPr/>
            </p:nvSpPr>
            <p:spPr>
              <a:xfrm>
                <a:off x="4819200" y="1692175"/>
                <a:ext cx="89475" cy="66275"/>
              </a:xfrm>
              <a:custGeom>
                <a:rect b="b" l="l" r="r" t="t"/>
                <a:pathLst>
                  <a:path extrusionOk="0" h="2651" w="3579">
                    <a:moveTo>
                      <a:pt x="1317" y="0"/>
                    </a:moveTo>
                    <a:cubicBezTo>
                      <a:pt x="1133" y="500"/>
                      <a:pt x="727" y="883"/>
                      <a:pt x="215" y="1033"/>
                    </a:cubicBezTo>
                    <a:cubicBezTo>
                      <a:pt x="166" y="1593"/>
                      <a:pt x="94" y="2132"/>
                      <a:pt x="1" y="2650"/>
                    </a:cubicBezTo>
                    <a:cubicBezTo>
                      <a:pt x="1889" y="2030"/>
                      <a:pt x="3223" y="1078"/>
                      <a:pt x="35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0" name="Google Shape;120;p16"/>
              <p:cNvSpPr/>
              <p:nvPr/>
            </p:nvSpPr>
            <p:spPr>
              <a:xfrm>
                <a:off x="4456875" y="1691800"/>
                <a:ext cx="225125" cy="225100"/>
              </a:xfrm>
              <a:custGeom>
                <a:rect b="b" l="l" r="r" t="t"/>
                <a:pathLst>
                  <a:path extrusionOk="0" h="9004" w="9005">
                    <a:moveTo>
                      <a:pt x="1" y="0"/>
                    </a:moveTo>
                    <a:cubicBezTo>
                      <a:pt x="284" y="4839"/>
                      <a:pt x="4162" y="8721"/>
                      <a:pt x="9004" y="9004"/>
                    </a:cubicBezTo>
                    <a:lnTo>
                      <a:pt x="9004" y="8974"/>
                    </a:lnTo>
                    <a:cubicBezTo>
                      <a:pt x="7273" y="8628"/>
                      <a:pt x="5827" y="6697"/>
                      <a:pt x="5066" y="3942"/>
                    </a:cubicBezTo>
                    <a:cubicBezTo>
                      <a:pt x="2283" y="3180"/>
                      <a:pt x="377" y="1726"/>
                      <a:pt x="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1" name="Google Shape;121;p16"/>
              <p:cNvSpPr/>
              <p:nvPr/>
            </p:nvSpPr>
            <p:spPr>
              <a:xfrm>
                <a:off x="4487000" y="1595125"/>
                <a:ext cx="88925" cy="68475"/>
              </a:xfrm>
              <a:custGeom>
                <a:rect b="b" l="l" r="r" t="t"/>
                <a:pathLst>
                  <a:path extrusionOk="0" h="2739" w="3557">
                    <a:moveTo>
                      <a:pt x="3397" y="1"/>
                    </a:moveTo>
                    <a:cubicBezTo>
                      <a:pt x="1569" y="636"/>
                      <a:pt x="337" y="1720"/>
                      <a:pt x="0" y="2738"/>
                    </a:cubicBezTo>
                    <a:lnTo>
                      <a:pt x="3313" y="2738"/>
                    </a:lnTo>
                    <a:cubicBezTo>
                      <a:pt x="3337" y="1880"/>
                      <a:pt x="3418" y="913"/>
                      <a:pt x="3556" y="106"/>
                    </a:cubicBezTo>
                    <a:cubicBezTo>
                      <a:pt x="3502" y="73"/>
                      <a:pt x="3448" y="37"/>
                      <a:pt x="33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2" name="Google Shape;122;p16"/>
              <p:cNvSpPr/>
              <p:nvPr/>
            </p:nvSpPr>
            <p:spPr>
              <a:xfrm>
                <a:off x="4486925" y="1692175"/>
                <a:ext cx="89450" cy="66350"/>
              </a:xfrm>
              <a:custGeom>
                <a:rect b="b" l="l" r="r" t="t"/>
                <a:pathLst>
                  <a:path extrusionOk="0" h="2654" w="3578">
                    <a:moveTo>
                      <a:pt x="0" y="0"/>
                    </a:moveTo>
                    <a:cubicBezTo>
                      <a:pt x="352" y="1078"/>
                      <a:pt x="1689" y="2030"/>
                      <a:pt x="3578" y="2653"/>
                    </a:cubicBezTo>
                    <a:cubicBezTo>
                      <a:pt x="3418" y="1777"/>
                      <a:pt x="3325" y="889"/>
                      <a:pt x="33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>
                <a:off x="4456875" y="1435075"/>
                <a:ext cx="225125" cy="228525"/>
              </a:xfrm>
              <a:custGeom>
                <a:rect b="b" l="l" r="r" t="t"/>
                <a:pathLst>
                  <a:path extrusionOk="0" h="9141" w="9005">
                    <a:moveTo>
                      <a:pt x="9004" y="1"/>
                    </a:moveTo>
                    <a:cubicBezTo>
                      <a:pt x="4162" y="284"/>
                      <a:pt x="284" y="4298"/>
                      <a:pt x="1" y="9140"/>
                    </a:cubicBezTo>
                    <a:lnTo>
                      <a:pt x="37" y="9140"/>
                    </a:lnTo>
                    <a:cubicBezTo>
                      <a:pt x="329" y="7686"/>
                      <a:pt x="1747" y="6267"/>
                      <a:pt x="3969" y="5433"/>
                    </a:cubicBezTo>
                    <a:cubicBezTo>
                      <a:pt x="3715" y="4375"/>
                      <a:pt x="4516" y="3361"/>
                      <a:pt x="5602" y="3361"/>
                    </a:cubicBezTo>
                    <a:cubicBezTo>
                      <a:pt x="5607" y="3361"/>
                      <a:pt x="5612" y="3361"/>
                      <a:pt x="5617" y="3361"/>
                    </a:cubicBezTo>
                    <a:cubicBezTo>
                      <a:pt x="5638" y="3361"/>
                      <a:pt x="5656" y="3364"/>
                      <a:pt x="5677" y="3367"/>
                    </a:cubicBezTo>
                    <a:cubicBezTo>
                      <a:pt x="6511" y="1476"/>
                      <a:pt x="7688" y="293"/>
                      <a:pt x="9004" y="31"/>
                    </a:cubicBezTo>
                    <a:lnTo>
                      <a:pt x="90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4" name="Google Shape;124;p16"/>
              <p:cNvSpPr/>
              <p:nvPr/>
            </p:nvSpPr>
            <p:spPr>
              <a:xfrm>
                <a:off x="4710200" y="1691800"/>
                <a:ext cx="228500" cy="225100"/>
              </a:xfrm>
              <a:custGeom>
                <a:rect b="b" l="l" r="r" t="t"/>
                <a:pathLst>
                  <a:path extrusionOk="0" h="9004" w="9140">
                    <a:moveTo>
                      <a:pt x="9107" y="0"/>
                    </a:moveTo>
                    <a:cubicBezTo>
                      <a:pt x="8760" y="1726"/>
                      <a:pt x="6857" y="3177"/>
                      <a:pt x="4075" y="3942"/>
                    </a:cubicBezTo>
                    <a:cubicBezTo>
                      <a:pt x="3313" y="6721"/>
                      <a:pt x="1729" y="8628"/>
                      <a:pt x="1" y="8971"/>
                    </a:cubicBezTo>
                    <a:lnTo>
                      <a:pt x="1" y="9004"/>
                    </a:lnTo>
                    <a:cubicBezTo>
                      <a:pt x="4843" y="8721"/>
                      <a:pt x="8854" y="4839"/>
                      <a:pt x="91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5" name="Google Shape;125;p16"/>
              <p:cNvSpPr/>
              <p:nvPr/>
            </p:nvSpPr>
            <p:spPr>
              <a:xfrm>
                <a:off x="4710200" y="1465200"/>
                <a:ext cx="70025" cy="89375"/>
              </a:xfrm>
              <a:custGeom>
                <a:rect b="b" l="l" r="r" t="t"/>
                <a:pathLst>
                  <a:path extrusionOk="0" h="3575" w="2801">
                    <a:moveTo>
                      <a:pt x="1" y="0"/>
                    </a:moveTo>
                    <a:lnTo>
                      <a:pt x="1" y="3298"/>
                    </a:lnTo>
                    <a:cubicBezTo>
                      <a:pt x="937" y="3328"/>
                      <a:pt x="1961" y="3421"/>
                      <a:pt x="2801" y="3575"/>
                    </a:cubicBezTo>
                    <a:cubicBezTo>
                      <a:pt x="2181" y="1687"/>
                      <a:pt x="1082" y="35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6" name="Google Shape;126;p16"/>
              <p:cNvSpPr/>
              <p:nvPr/>
            </p:nvSpPr>
            <p:spPr>
              <a:xfrm>
                <a:off x="4710200" y="1575850"/>
                <a:ext cx="86150" cy="87750"/>
              </a:xfrm>
              <a:custGeom>
                <a:rect b="b" l="l" r="r" t="t"/>
                <a:pathLst>
                  <a:path extrusionOk="0" h="3510" w="3446">
                    <a:moveTo>
                      <a:pt x="1" y="1"/>
                    </a:moveTo>
                    <a:lnTo>
                      <a:pt x="1" y="3509"/>
                    </a:lnTo>
                    <a:lnTo>
                      <a:pt x="2494" y="3509"/>
                    </a:lnTo>
                    <a:cubicBezTo>
                      <a:pt x="2656" y="3054"/>
                      <a:pt x="3003" y="2554"/>
                      <a:pt x="3445" y="2374"/>
                    </a:cubicBezTo>
                    <a:cubicBezTo>
                      <a:pt x="3385" y="1702"/>
                      <a:pt x="3283" y="1034"/>
                      <a:pt x="3135" y="374"/>
                    </a:cubicBezTo>
                    <a:cubicBezTo>
                      <a:pt x="2208" y="167"/>
                      <a:pt x="1063" y="37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7" name="Google Shape;127;p16"/>
              <p:cNvSpPr/>
              <p:nvPr/>
            </p:nvSpPr>
            <p:spPr>
              <a:xfrm>
                <a:off x="4710200" y="1797500"/>
                <a:ext cx="70025" cy="89375"/>
              </a:xfrm>
              <a:custGeom>
                <a:rect b="b" l="l" r="r" t="t"/>
                <a:pathLst>
                  <a:path extrusionOk="0" h="3575" w="2801">
                    <a:moveTo>
                      <a:pt x="2801" y="0"/>
                    </a:moveTo>
                    <a:lnTo>
                      <a:pt x="2801" y="0"/>
                    </a:lnTo>
                    <a:cubicBezTo>
                      <a:pt x="2283" y="93"/>
                      <a:pt x="1609" y="166"/>
                      <a:pt x="1048" y="214"/>
                    </a:cubicBezTo>
                    <a:cubicBezTo>
                      <a:pt x="892" y="726"/>
                      <a:pt x="503" y="1135"/>
                      <a:pt x="1" y="1316"/>
                    </a:cubicBezTo>
                    <a:lnTo>
                      <a:pt x="1" y="3574"/>
                    </a:lnTo>
                    <a:cubicBezTo>
                      <a:pt x="1082" y="3222"/>
                      <a:pt x="2181" y="1885"/>
                      <a:pt x="28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8" name="Google Shape;128;p16"/>
              <p:cNvSpPr/>
              <p:nvPr/>
            </p:nvSpPr>
            <p:spPr>
              <a:xfrm>
                <a:off x="4681975" y="1776400"/>
                <a:ext cx="28250" cy="28350"/>
              </a:xfrm>
              <a:custGeom>
                <a:rect b="b" l="l" r="r" t="t"/>
                <a:pathLst>
                  <a:path extrusionOk="0" h="1134" w="1130">
                    <a:moveTo>
                      <a:pt x="566" y="1"/>
                    </a:moveTo>
                    <a:cubicBezTo>
                      <a:pt x="253" y="1"/>
                      <a:pt x="0" y="251"/>
                      <a:pt x="0" y="564"/>
                    </a:cubicBezTo>
                    <a:lnTo>
                      <a:pt x="0" y="567"/>
                    </a:lnTo>
                    <a:cubicBezTo>
                      <a:pt x="0" y="567"/>
                      <a:pt x="0" y="570"/>
                      <a:pt x="0" y="570"/>
                    </a:cubicBezTo>
                    <a:cubicBezTo>
                      <a:pt x="0" y="880"/>
                      <a:pt x="253" y="1133"/>
                      <a:pt x="566" y="1133"/>
                    </a:cubicBezTo>
                    <a:cubicBezTo>
                      <a:pt x="877" y="1133"/>
                      <a:pt x="1130" y="880"/>
                      <a:pt x="1130" y="570"/>
                    </a:cubicBezTo>
                    <a:cubicBezTo>
                      <a:pt x="1130" y="570"/>
                      <a:pt x="1130" y="567"/>
                      <a:pt x="1130" y="567"/>
                    </a:cubicBezTo>
                    <a:lnTo>
                      <a:pt x="1130" y="564"/>
                    </a:lnTo>
                    <a:cubicBezTo>
                      <a:pt x="1130" y="251"/>
                      <a:pt x="877" y="1"/>
                      <a:pt x="5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9" name="Google Shape;129;p16"/>
              <p:cNvSpPr/>
              <p:nvPr/>
            </p:nvSpPr>
            <p:spPr>
              <a:xfrm>
                <a:off x="4710200" y="1692175"/>
                <a:ext cx="86150" cy="82450"/>
              </a:xfrm>
              <a:custGeom>
                <a:rect b="b" l="l" r="r" t="t"/>
                <a:pathLst>
                  <a:path extrusionOk="0" h="3298" w="3446">
                    <a:moveTo>
                      <a:pt x="1" y="0"/>
                    </a:moveTo>
                    <a:lnTo>
                      <a:pt x="1" y="2346"/>
                    </a:lnTo>
                    <a:cubicBezTo>
                      <a:pt x="455" y="2506"/>
                      <a:pt x="820" y="2852"/>
                      <a:pt x="1003" y="3298"/>
                    </a:cubicBezTo>
                    <a:cubicBezTo>
                      <a:pt x="1702" y="3234"/>
                      <a:pt x="2506" y="3129"/>
                      <a:pt x="3135" y="2987"/>
                    </a:cubicBezTo>
                    <a:cubicBezTo>
                      <a:pt x="3283" y="2328"/>
                      <a:pt x="3385" y="1660"/>
                      <a:pt x="3445" y="985"/>
                    </a:cubicBezTo>
                    <a:cubicBezTo>
                      <a:pt x="3003" y="807"/>
                      <a:pt x="2656" y="449"/>
                      <a:pt x="24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0" name="Google Shape;130;p16"/>
            <p:cNvSpPr txBox="1"/>
            <p:nvPr/>
          </p:nvSpPr>
          <p:spPr>
            <a:xfrm>
              <a:off x="2986650" y="3509275"/>
              <a:ext cx="1752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1" name="Google Shape;131;p16"/>
            <p:cNvSpPr txBox="1"/>
            <p:nvPr/>
          </p:nvSpPr>
          <p:spPr>
            <a:xfrm>
              <a:off x="2986650" y="3856125"/>
              <a:ext cx="1752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2" name="Google Shape;132;p1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133" name="Google Shape;133;p16"/>
          <p:cNvGrpSpPr/>
          <p:nvPr/>
        </p:nvGrpSpPr>
        <p:grpSpPr>
          <a:xfrm>
            <a:off x="1841110" y="1115950"/>
            <a:ext cx="1752300" cy="2240919"/>
            <a:chOff x="1834729" y="1115950"/>
            <a:chExt cx="1752300" cy="2240919"/>
          </a:xfrm>
        </p:grpSpPr>
        <p:sp>
          <p:nvSpPr>
            <p:cNvPr id="134" name="Google Shape;134;p16"/>
            <p:cNvSpPr/>
            <p:nvPr/>
          </p:nvSpPr>
          <p:spPr>
            <a:xfrm>
              <a:off x="1936773" y="2150100"/>
              <a:ext cx="1548210" cy="1206769"/>
            </a:xfrm>
            <a:custGeom>
              <a:rect b="b" l="l" r="r" t="t"/>
              <a:pathLst>
                <a:path extrusionOk="0" h="44204" w="56711">
                  <a:moveTo>
                    <a:pt x="29934" y="1"/>
                  </a:moveTo>
                  <a:cubicBezTo>
                    <a:pt x="28768" y="1"/>
                    <a:pt x="27613" y="515"/>
                    <a:pt x="26838" y="1496"/>
                  </a:cubicBezTo>
                  <a:lnTo>
                    <a:pt x="26349" y="2104"/>
                  </a:lnTo>
                  <a:cubicBezTo>
                    <a:pt x="25004" y="3806"/>
                    <a:pt x="25278" y="6283"/>
                    <a:pt x="26992" y="7640"/>
                  </a:cubicBezTo>
                  <a:lnTo>
                    <a:pt x="29290" y="9462"/>
                  </a:lnTo>
                  <a:lnTo>
                    <a:pt x="3882" y="9462"/>
                  </a:lnTo>
                  <a:cubicBezTo>
                    <a:pt x="1739" y="9462"/>
                    <a:pt x="1" y="11200"/>
                    <a:pt x="1" y="13343"/>
                  </a:cubicBezTo>
                  <a:lnTo>
                    <a:pt x="1" y="30929"/>
                  </a:lnTo>
                  <a:cubicBezTo>
                    <a:pt x="1" y="33072"/>
                    <a:pt x="1739" y="34810"/>
                    <a:pt x="3882" y="34810"/>
                  </a:cubicBezTo>
                  <a:lnTo>
                    <a:pt x="29183" y="34810"/>
                  </a:lnTo>
                  <a:lnTo>
                    <a:pt x="26957" y="36572"/>
                  </a:lnTo>
                  <a:cubicBezTo>
                    <a:pt x="25254" y="37918"/>
                    <a:pt x="24968" y="40394"/>
                    <a:pt x="26314" y="42109"/>
                  </a:cubicBezTo>
                  <a:lnTo>
                    <a:pt x="26790" y="42704"/>
                  </a:lnTo>
                  <a:cubicBezTo>
                    <a:pt x="27571" y="43690"/>
                    <a:pt x="28722" y="44204"/>
                    <a:pt x="29885" y="44204"/>
                  </a:cubicBezTo>
                  <a:cubicBezTo>
                    <a:pt x="30744" y="44204"/>
                    <a:pt x="31610" y="43923"/>
                    <a:pt x="32338" y="43347"/>
                  </a:cubicBezTo>
                  <a:lnTo>
                    <a:pt x="54091" y="26107"/>
                  </a:lnTo>
                  <a:cubicBezTo>
                    <a:pt x="54520" y="25880"/>
                    <a:pt x="54924" y="25571"/>
                    <a:pt x="55258" y="25178"/>
                  </a:cubicBezTo>
                  <a:cubicBezTo>
                    <a:pt x="56222" y="24392"/>
                    <a:pt x="56710" y="23237"/>
                    <a:pt x="56698" y="22070"/>
                  </a:cubicBezTo>
                  <a:cubicBezTo>
                    <a:pt x="56710" y="20915"/>
                    <a:pt x="56222" y="19761"/>
                    <a:pt x="55270" y="18975"/>
                  </a:cubicBezTo>
                  <a:cubicBezTo>
                    <a:pt x="54924" y="18582"/>
                    <a:pt x="54531" y="18272"/>
                    <a:pt x="54103" y="18046"/>
                  </a:cubicBezTo>
                  <a:lnTo>
                    <a:pt x="32374" y="854"/>
                  </a:lnTo>
                  <a:cubicBezTo>
                    <a:pt x="31653" y="279"/>
                    <a:pt x="30790" y="1"/>
                    <a:pt x="2993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p16"/>
            <p:cNvGrpSpPr/>
            <p:nvPr/>
          </p:nvGrpSpPr>
          <p:grpSpPr>
            <a:xfrm>
              <a:off x="2535663" y="2583541"/>
              <a:ext cx="350431" cy="339887"/>
              <a:chOff x="3270675" y="841800"/>
              <a:chExt cx="497700" cy="482725"/>
            </a:xfrm>
          </p:grpSpPr>
          <p:sp>
            <p:nvSpPr>
              <p:cNvPr id="136" name="Google Shape;136;p16"/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rect b="b" l="l" r="r" t="t"/>
                <a:pathLst>
                  <a:path extrusionOk="0" h="16901" w="17885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37" name="Google Shape;137;p16"/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rect b="b" l="l" r="r" t="t"/>
                <a:pathLst>
                  <a:path extrusionOk="0" h="8837" w="11188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rect b="b" l="l" r="r" t="t"/>
                <a:pathLst>
                  <a:path extrusionOk="0" h="10008" w="9531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9" name="Google Shape;139;p16"/>
            <p:cNvSpPr txBox="1"/>
            <p:nvPr/>
          </p:nvSpPr>
          <p:spPr>
            <a:xfrm>
              <a:off x="1834729" y="1115950"/>
              <a:ext cx="1752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" name="Google Shape;140;p16"/>
            <p:cNvSpPr txBox="1"/>
            <p:nvPr/>
          </p:nvSpPr>
          <p:spPr>
            <a:xfrm>
              <a:off x="1834729" y="1462800"/>
              <a:ext cx="1752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1" name="Google Shape;141;p16"/>
          <p:cNvGrpSpPr/>
          <p:nvPr/>
        </p:nvGrpSpPr>
        <p:grpSpPr>
          <a:xfrm>
            <a:off x="604606" y="2150100"/>
            <a:ext cx="1752300" cy="2240925"/>
            <a:chOff x="603494" y="2150100"/>
            <a:chExt cx="1752300" cy="2240925"/>
          </a:xfrm>
        </p:grpSpPr>
        <p:sp>
          <p:nvSpPr>
            <p:cNvPr id="142" name="Google Shape;142;p16"/>
            <p:cNvSpPr/>
            <p:nvPr/>
          </p:nvSpPr>
          <p:spPr>
            <a:xfrm>
              <a:off x="705552" y="2150100"/>
              <a:ext cx="1548183" cy="1206769"/>
            </a:xfrm>
            <a:custGeom>
              <a:rect b="b" l="l" r="r" t="t"/>
              <a:pathLst>
                <a:path extrusionOk="0" h="44204" w="56710">
                  <a:moveTo>
                    <a:pt x="29925" y="1"/>
                  </a:moveTo>
                  <a:cubicBezTo>
                    <a:pt x="28762" y="1"/>
                    <a:pt x="27608" y="515"/>
                    <a:pt x="26825" y="1496"/>
                  </a:cubicBezTo>
                  <a:lnTo>
                    <a:pt x="26349" y="2104"/>
                  </a:lnTo>
                  <a:cubicBezTo>
                    <a:pt x="24992" y="3806"/>
                    <a:pt x="25277" y="6283"/>
                    <a:pt x="26980" y="7640"/>
                  </a:cubicBezTo>
                  <a:lnTo>
                    <a:pt x="29290" y="9462"/>
                  </a:lnTo>
                  <a:lnTo>
                    <a:pt x="3882" y="9462"/>
                  </a:lnTo>
                  <a:cubicBezTo>
                    <a:pt x="1739" y="9462"/>
                    <a:pt x="0" y="11200"/>
                    <a:pt x="0" y="13343"/>
                  </a:cubicBezTo>
                  <a:lnTo>
                    <a:pt x="0" y="30929"/>
                  </a:lnTo>
                  <a:cubicBezTo>
                    <a:pt x="0" y="33072"/>
                    <a:pt x="1739" y="34810"/>
                    <a:pt x="3882" y="34810"/>
                  </a:cubicBezTo>
                  <a:lnTo>
                    <a:pt x="29183" y="34810"/>
                  </a:lnTo>
                  <a:lnTo>
                    <a:pt x="26956" y="36572"/>
                  </a:lnTo>
                  <a:cubicBezTo>
                    <a:pt x="25254" y="37918"/>
                    <a:pt x="24956" y="40394"/>
                    <a:pt x="26313" y="42109"/>
                  </a:cubicBezTo>
                  <a:lnTo>
                    <a:pt x="26789" y="42704"/>
                  </a:lnTo>
                  <a:cubicBezTo>
                    <a:pt x="27563" y="43690"/>
                    <a:pt x="28715" y="44204"/>
                    <a:pt x="29878" y="44204"/>
                  </a:cubicBezTo>
                  <a:cubicBezTo>
                    <a:pt x="30738" y="44204"/>
                    <a:pt x="31603" y="43923"/>
                    <a:pt x="32326" y="43347"/>
                  </a:cubicBezTo>
                  <a:lnTo>
                    <a:pt x="54091" y="26107"/>
                  </a:lnTo>
                  <a:cubicBezTo>
                    <a:pt x="54519" y="25880"/>
                    <a:pt x="54912" y="25571"/>
                    <a:pt x="55257" y="25178"/>
                  </a:cubicBezTo>
                  <a:cubicBezTo>
                    <a:pt x="56210" y="24392"/>
                    <a:pt x="56710" y="23237"/>
                    <a:pt x="56686" y="22070"/>
                  </a:cubicBezTo>
                  <a:cubicBezTo>
                    <a:pt x="56710" y="20915"/>
                    <a:pt x="56222" y="19761"/>
                    <a:pt x="55257" y="18975"/>
                  </a:cubicBezTo>
                  <a:cubicBezTo>
                    <a:pt x="54924" y="18582"/>
                    <a:pt x="54531" y="18272"/>
                    <a:pt x="54091" y="18046"/>
                  </a:cubicBezTo>
                  <a:lnTo>
                    <a:pt x="32362" y="854"/>
                  </a:lnTo>
                  <a:cubicBezTo>
                    <a:pt x="31640" y="279"/>
                    <a:pt x="30780" y="1"/>
                    <a:pt x="2992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" name="Google Shape;143;p16"/>
            <p:cNvGrpSpPr/>
            <p:nvPr/>
          </p:nvGrpSpPr>
          <p:grpSpPr>
            <a:xfrm>
              <a:off x="1309991" y="2583858"/>
              <a:ext cx="339306" cy="339253"/>
              <a:chOff x="2685825" y="840375"/>
              <a:chExt cx="481900" cy="481825"/>
            </a:xfrm>
          </p:grpSpPr>
          <p:sp>
            <p:nvSpPr>
              <p:cNvPr id="144" name="Google Shape;144;p16"/>
              <p:cNvSpPr/>
              <p:nvPr/>
            </p:nvSpPr>
            <p:spPr>
              <a:xfrm>
                <a:off x="2685825" y="840375"/>
                <a:ext cx="481900" cy="481825"/>
              </a:xfrm>
              <a:custGeom>
                <a:rect b="b" l="l" r="r" t="t"/>
                <a:pathLst>
                  <a:path extrusionOk="0" h="19273" w="19276">
                    <a:moveTo>
                      <a:pt x="9600" y="4592"/>
                    </a:moveTo>
                    <a:cubicBezTo>
                      <a:pt x="12403" y="4592"/>
                      <a:pt x="14683" y="6872"/>
                      <a:pt x="14683" y="9675"/>
                    </a:cubicBezTo>
                    <a:cubicBezTo>
                      <a:pt x="14683" y="12476"/>
                      <a:pt x="12403" y="14755"/>
                      <a:pt x="9600" y="14755"/>
                    </a:cubicBezTo>
                    <a:cubicBezTo>
                      <a:pt x="6799" y="14755"/>
                      <a:pt x="4520" y="12476"/>
                      <a:pt x="4520" y="9675"/>
                    </a:cubicBezTo>
                    <a:cubicBezTo>
                      <a:pt x="4520" y="6872"/>
                      <a:pt x="6799" y="4592"/>
                      <a:pt x="9600" y="4592"/>
                    </a:cubicBezTo>
                    <a:close/>
                    <a:moveTo>
                      <a:pt x="8471" y="0"/>
                    </a:moveTo>
                    <a:cubicBezTo>
                      <a:pt x="8212" y="0"/>
                      <a:pt x="7986" y="175"/>
                      <a:pt x="7923" y="428"/>
                    </a:cubicBezTo>
                    <a:lnTo>
                      <a:pt x="7691" y="1427"/>
                    </a:lnTo>
                    <a:cubicBezTo>
                      <a:pt x="6778" y="1635"/>
                      <a:pt x="5908" y="1993"/>
                      <a:pt x="5116" y="2490"/>
                    </a:cubicBezTo>
                    <a:lnTo>
                      <a:pt x="4300" y="2002"/>
                    </a:lnTo>
                    <a:cubicBezTo>
                      <a:pt x="4210" y="1949"/>
                      <a:pt x="4110" y="1922"/>
                      <a:pt x="4010" y="1922"/>
                    </a:cubicBezTo>
                    <a:cubicBezTo>
                      <a:pt x="3864" y="1922"/>
                      <a:pt x="3719" y="1978"/>
                      <a:pt x="3611" y="2087"/>
                    </a:cubicBezTo>
                    <a:lnTo>
                      <a:pt x="2015" y="3683"/>
                    </a:lnTo>
                    <a:cubicBezTo>
                      <a:pt x="1831" y="3866"/>
                      <a:pt x="1798" y="4153"/>
                      <a:pt x="1930" y="4372"/>
                    </a:cubicBezTo>
                    <a:lnTo>
                      <a:pt x="2418" y="5188"/>
                    </a:lnTo>
                    <a:cubicBezTo>
                      <a:pt x="1921" y="5980"/>
                      <a:pt x="1563" y="6851"/>
                      <a:pt x="1355" y="7766"/>
                    </a:cubicBezTo>
                    <a:lnTo>
                      <a:pt x="431" y="7995"/>
                    </a:lnTo>
                    <a:cubicBezTo>
                      <a:pt x="178" y="8058"/>
                      <a:pt x="0" y="8284"/>
                      <a:pt x="3" y="8546"/>
                    </a:cubicBezTo>
                    <a:lnTo>
                      <a:pt x="3" y="10804"/>
                    </a:lnTo>
                    <a:cubicBezTo>
                      <a:pt x="0" y="11060"/>
                      <a:pt x="178" y="11286"/>
                      <a:pt x="428" y="11349"/>
                    </a:cubicBezTo>
                    <a:lnTo>
                      <a:pt x="1352" y="11581"/>
                    </a:lnTo>
                    <a:cubicBezTo>
                      <a:pt x="1560" y="12494"/>
                      <a:pt x="1921" y="13364"/>
                      <a:pt x="2418" y="14159"/>
                    </a:cubicBezTo>
                    <a:lnTo>
                      <a:pt x="1927" y="14972"/>
                    </a:lnTo>
                    <a:cubicBezTo>
                      <a:pt x="1795" y="15195"/>
                      <a:pt x="1831" y="15478"/>
                      <a:pt x="2012" y="15662"/>
                    </a:cubicBezTo>
                    <a:lnTo>
                      <a:pt x="3611" y="17261"/>
                    </a:lnTo>
                    <a:cubicBezTo>
                      <a:pt x="3720" y="17368"/>
                      <a:pt x="3864" y="17424"/>
                      <a:pt x="4011" y="17424"/>
                    </a:cubicBezTo>
                    <a:cubicBezTo>
                      <a:pt x="4110" y="17424"/>
                      <a:pt x="4210" y="17398"/>
                      <a:pt x="4300" y="17345"/>
                    </a:cubicBezTo>
                    <a:lnTo>
                      <a:pt x="5113" y="16854"/>
                    </a:lnTo>
                    <a:cubicBezTo>
                      <a:pt x="5908" y="17351"/>
                      <a:pt x="6778" y="17712"/>
                      <a:pt x="7691" y="17920"/>
                    </a:cubicBezTo>
                    <a:lnTo>
                      <a:pt x="7923" y="18844"/>
                    </a:lnTo>
                    <a:cubicBezTo>
                      <a:pt x="7983" y="19094"/>
                      <a:pt x="8212" y="19272"/>
                      <a:pt x="8471" y="19272"/>
                    </a:cubicBezTo>
                    <a:lnTo>
                      <a:pt x="10729" y="19272"/>
                    </a:lnTo>
                    <a:cubicBezTo>
                      <a:pt x="10988" y="19272"/>
                      <a:pt x="11214" y="19097"/>
                      <a:pt x="11277" y="18844"/>
                    </a:cubicBezTo>
                    <a:lnTo>
                      <a:pt x="11509" y="17920"/>
                    </a:lnTo>
                    <a:cubicBezTo>
                      <a:pt x="12421" y="17712"/>
                      <a:pt x="13292" y="17354"/>
                      <a:pt x="14084" y="16857"/>
                    </a:cubicBezTo>
                    <a:lnTo>
                      <a:pt x="14900" y="17345"/>
                    </a:lnTo>
                    <a:cubicBezTo>
                      <a:pt x="14989" y="17399"/>
                      <a:pt x="15090" y="17425"/>
                      <a:pt x="15190" y="17425"/>
                    </a:cubicBezTo>
                    <a:cubicBezTo>
                      <a:pt x="15336" y="17425"/>
                      <a:pt x="15480" y="17369"/>
                      <a:pt x="15589" y="17261"/>
                    </a:cubicBezTo>
                    <a:lnTo>
                      <a:pt x="17185" y="15665"/>
                    </a:lnTo>
                    <a:cubicBezTo>
                      <a:pt x="17369" y="15481"/>
                      <a:pt x="17402" y="15195"/>
                      <a:pt x="17270" y="14975"/>
                    </a:cubicBezTo>
                    <a:lnTo>
                      <a:pt x="16782" y="14159"/>
                    </a:lnTo>
                    <a:cubicBezTo>
                      <a:pt x="17279" y="13367"/>
                      <a:pt x="17637" y="12497"/>
                      <a:pt x="17845" y="11584"/>
                    </a:cubicBezTo>
                    <a:lnTo>
                      <a:pt x="18844" y="11352"/>
                    </a:lnTo>
                    <a:cubicBezTo>
                      <a:pt x="19097" y="11289"/>
                      <a:pt x="19275" y="11063"/>
                      <a:pt x="19275" y="10804"/>
                    </a:cubicBezTo>
                    <a:lnTo>
                      <a:pt x="19275" y="8546"/>
                    </a:lnTo>
                    <a:cubicBezTo>
                      <a:pt x="19275" y="8287"/>
                      <a:pt x="19097" y="8061"/>
                      <a:pt x="18847" y="7998"/>
                    </a:cubicBezTo>
                    <a:lnTo>
                      <a:pt x="17848" y="7766"/>
                    </a:lnTo>
                    <a:cubicBezTo>
                      <a:pt x="17640" y="6854"/>
                      <a:pt x="17279" y="5983"/>
                      <a:pt x="16782" y="5188"/>
                    </a:cubicBezTo>
                    <a:lnTo>
                      <a:pt x="17273" y="4375"/>
                    </a:lnTo>
                    <a:cubicBezTo>
                      <a:pt x="17405" y="4153"/>
                      <a:pt x="17369" y="3869"/>
                      <a:pt x="17188" y="3686"/>
                    </a:cubicBezTo>
                    <a:lnTo>
                      <a:pt x="15589" y="2090"/>
                    </a:lnTo>
                    <a:cubicBezTo>
                      <a:pt x="15480" y="1980"/>
                      <a:pt x="15335" y="1923"/>
                      <a:pt x="15188" y="1923"/>
                    </a:cubicBezTo>
                    <a:cubicBezTo>
                      <a:pt x="15089" y="1923"/>
                      <a:pt x="14989" y="1949"/>
                      <a:pt x="14900" y="2002"/>
                    </a:cubicBezTo>
                    <a:lnTo>
                      <a:pt x="14087" y="2493"/>
                    </a:lnTo>
                    <a:cubicBezTo>
                      <a:pt x="13292" y="1996"/>
                      <a:pt x="12421" y="1635"/>
                      <a:pt x="11509" y="1427"/>
                    </a:cubicBezTo>
                    <a:lnTo>
                      <a:pt x="11277" y="428"/>
                    </a:lnTo>
                    <a:cubicBezTo>
                      <a:pt x="11217" y="178"/>
                      <a:pt x="10988" y="0"/>
                      <a:pt x="107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2819200" y="983400"/>
                <a:ext cx="205475" cy="197625"/>
              </a:xfrm>
              <a:custGeom>
                <a:rect b="b" l="l" r="r" t="t"/>
                <a:pathLst>
                  <a:path extrusionOk="0" h="7905" w="8219">
                    <a:moveTo>
                      <a:pt x="4265" y="1129"/>
                    </a:moveTo>
                    <a:cubicBezTo>
                      <a:pt x="4629" y="1129"/>
                      <a:pt x="4996" y="1199"/>
                      <a:pt x="5346" y="1343"/>
                    </a:cubicBezTo>
                    <a:cubicBezTo>
                      <a:pt x="6400" y="1780"/>
                      <a:pt x="7089" y="2810"/>
                      <a:pt x="7089" y="3954"/>
                    </a:cubicBezTo>
                    <a:cubicBezTo>
                      <a:pt x="7086" y="5511"/>
                      <a:pt x="5825" y="6773"/>
                      <a:pt x="4265" y="6776"/>
                    </a:cubicBezTo>
                    <a:cubicBezTo>
                      <a:pt x="3124" y="6776"/>
                      <a:pt x="2094" y="6089"/>
                      <a:pt x="1657" y="5032"/>
                    </a:cubicBezTo>
                    <a:cubicBezTo>
                      <a:pt x="1221" y="3978"/>
                      <a:pt x="1461" y="2765"/>
                      <a:pt x="2268" y="1958"/>
                    </a:cubicBezTo>
                    <a:cubicBezTo>
                      <a:pt x="2808" y="1416"/>
                      <a:pt x="3530" y="1129"/>
                      <a:pt x="4265" y="1129"/>
                    </a:cubicBezTo>
                    <a:close/>
                    <a:moveTo>
                      <a:pt x="4265" y="0"/>
                    </a:moveTo>
                    <a:cubicBezTo>
                      <a:pt x="2666" y="0"/>
                      <a:pt x="1227" y="964"/>
                      <a:pt x="612" y="2440"/>
                    </a:cubicBezTo>
                    <a:cubicBezTo>
                      <a:pt x="1" y="3918"/>
                      <a:pt x="341" y="5616"/>
                      <a:pt x="1470" y="6749"/>
                    </a:cubicBezTo>
                    <a:cubicBezTo>
                      <a:pt x="2226" y="7504"/>
                      <a:pt x="3237" y="7905"/>
                      <a:pt x="4265" y="7905"/>
                    </a:cubicBezTo>
                    <a:cubicBezTo>
                      <a:pt x="4774" y="7905"/>
                      <a:pt x="5288" y="7806"/>
                      <a:pt x="5777" y="7604"/>
                    </a:cubicBezTo>
                    <a:cubicBezTo>
                      <a:pt x="7255" y="6993"/>
                      <a:pt x="8219" y="5550"/>
                      <a:pt x="8219" y="3954"/>
                    </a:cubicBezTo>
                    <a:cubicBezTo>
                      <a:pt x="8216" y="1771"/>
                      <a:pt x="6448" y="3"/>
                      <a:pt x="42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46" name="Google Shape;146;p16"/>
            <p:cNvSpPr txBox="1"/>
            <p:nvPr/>
          </p:nvSpPr>
          <p:spPr>
            <a:xfrm>
              <a:off x="603494" y="3856125"/>
              <a:ext cx="1752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Google Shape;147;p16"/>
            <p:cNvSpPr txBox="1"/>
            <p:nvPr/>
          </p:nvSpPr>
          <p:spPr>
            <a:xfrm>
              <a:off x="603494" y="3509275"/>
              <a:ext cx="1752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915" name="Google Shape;915;p34"/>
          <p:cNvGrpSpPr/>
          <p:nvPr/>
        </p:nvGrpSpPr>
        <p:grpSpPr>
          <a:xfrm>
            <a:off x="1232288" y="1960313"/>
            <a:ext cx="2040775" cy="2528378"/>
            <a:chOff x="1232288" y="1960313"/>
            <a:chExt cx="2040775" cy="2528378"/>
          </a:xfrm>
        </p:grpSpPr>
        <p:sp>
          <p:nvSpPr>
            <p:cNvPr id="916" name="Google Shape;916;p34"/>
            <p:cNvSpPr/>
            <p:nvPr/>
          </p:nvSpPr>
          <p:spPr>
            <a:xfrm>
              <a:off x="2018488" y="1960313"/>
              <a:ext cx="518250" cy="518250"/>
            </a:xfrm>
            <a:custGeom>
              <a:rect b="b" l="l" r="r" t="t"/>
              <a:pathLst>
                <a:path extrusionOk="0" h="20730" w="20730">
                  <a:moveTo>
                    <a:pt x="10371" y="1"/>
                  </a:moveTo>
                  <a:cubicBezTo>
                    <a:pt x="4644" y="1"/>
                    <a:pt x="1" y="4644"/>
                    <a:pt x="1" y="10371"/>
                  </a:cubicBezTo>
                  <a:cubicBezTo>
                    <a:pt x="1" y="16086"/>
                    <a:pt x="4644" y="20730"/>
                    <a:pt x="10371" y="20730"/>
                  </a:cubicBezTo>
                  <a:cubicBezTo>
                    <a:pt x="16086" y="20730"/>
                    <a:pt x="20729" y="16086"/>
                    <a:pt x="20729" y="10371"/>
                  </a:cubicBezTo>
                  <a:cubicBezTo>
                    <a:pt x="20729" y="4644"/>
                    <a:pt x="16086" y="1"/>
                    <a:pt x="10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800"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2277738" y="2018663"/>
              <a:ext cx="359000" cy="559925"/>
            </a:xfrm>
            <a:custGeom>
              <a:rect b="b" l="l" r="r" t="t"/>
              <a:pathLst>
                <a:path extrusionOk="0" fill="none" h="22397" w="14360">
                  <a:moveTo>
                    <a:pt x="11907" y="1"/>
                  </a:moveTo>
                  <a:cubicBezTo>
                    <a:pt x="13455" y="2298"/>
                    <a:pt x="14360" y="5061"/>
                    <a:pt x="14360" y="8037"/>
                  </a:cubicBezTo>
                  <a:cubicBezTo>
                    <a:pt x="14360" y="15967"/>
                    <a:pt x="7930" y="22396"/>
                    <a:pt x="1" y="22396"/>
                  </a:cubicBezTo>
                </a:path>
              </a:pathLst>
            </a:custGeom>
            <a:noFill/>
            <a:ln cap="flat" cmpd="sng" w="81550">
              <a:solidFill>
                <a:schemeClr val="accent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8" name="Google Shape;918;p34"/>
            <p:cNvGrpSpPr/>
            <p:nvPr/>
          </p:nvGrpSpPr>
          <p:grpSpPr>
            <a:xfrm>
              <a:off x="1479938" y="2094138"/>
              <a:ext cx="1793125" cy="1395125"/>
              <a:chOff x="1597088" y="2023550"/>
              <a:chExt cx="1793125" cy="1395125"/>
            </a:xfrm>
          </p:grpSpPr>
          <p:sp>
            <p:nvSpPr>
              <p:cNvPr id="919" name="Google Shape;919;p34"/>
              <p:cNvSpPr/>
              <p:nvPr/>
            </p:nvSpPr>
            <p:spPr>
              <a:xfrm>
                <a:off x="2968088" y="2088450"/>
                <a:ext cx="367050" cy="126225"/>
              </a:xfrm>
              <a:custGeom>
                <a:rect b="b" l="l" r="r" t="t"/>
                <a:pathLst>
                  <a:path extrusionOk="0" fill="none" h="5049" w="14682">
                    <a:moveTo>
                      <a:pt x="14681" y="0"/>
                    </a:moveTo>
                    <a:lnTo>
                      <a:pt x="5037" y="0"/>
                    </a:lnTo>
                    <a:cubicBezTo>
                      <a:pt x="2251" y="0"/>
                      <a:pt x="1" y="2262"/>
                      <a:pt x="1" y="5048"/>
                    </a:cubicBezTo>
                  </a:path>
                </a:pathLst>
              </a:custGeom>
              <a:solidFill>
                <a:schemeClr val="accent1"/>
              </a:solidFill>
              <a:ln cap="flat" cmpd="sng" w="40775">
                <a:solidFill>
                  <a:schemeClr val="accen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34"/>
              <p:cNvSpPr/>
              <p:nvPr/>
            </p:nvSpPr>
            <p:spPr>
              <a:xfrm>
                <a:off x="1597088" y="2214650"/>
                <a:ext cx="1371025" cy="1204025"/>
              </a:xfrm>
              <a:custGeom>
                <a:rect b="b" l="l" r="r" t="t"/>
                <a:pathLst>
                  <a:path extrusionOk="0" fill="none" h="48161" w="54841">
                    <a:moveTo>
                      <a:pt x="13872" y="1905"/>
                    </a:moveTo>
                    <a:lnTo>
                      <a:pt x="5037" y="1905"/>
                    </a:lnTo>
                    <a:cubicBezTo>
                      <a:pt x="2251" y="1905"/>
                      <a:pt x="1" y="4167"/>
                      <a:pt x="1" y="6954"/>
                    </a:cubicBezTo>
                    <a:lnTo>
                      <a:pt x="1" y="34671"/>
                    </a:lnTo>
                    <a:cubicBezTo>
                      <a:pt x="1" y="37457"/>
                      <a:pt x="2251" y="39719"/>
                      <a:pt x="5037" y="39719"/>
                    </a:cubicBezTo>
                    <a:lnTo>
                      <a:pt x="20372" y="39719"/>
                    </a:lnTo>
                    <a:cubicBezTo>
                      <a:pt x="21015" y="39719"/>
                      <a:pt x="21634" y="40029"/>
                      <a:pt x="22015" y="40553"/>
                    </a:cubicBezTo>
                    <a:lnTo>
                      <a:pt x="25766" y="47054"/>
                    </a:lnTo>
                    <a:cubicBezTo>
                      <a:pt x="26587" y="48161"/>
                      <a:pt x="28254" y="48161"/>
                      <a:pt x="29064" y="47054"/>
                    </a:cubicBezTo>
                    <a:lnTo>
                      <a:pt x="32814" y="40553"/>
                    </a:lnTo>
                    <a:cubicBezTo>
                      <a:pt x="33207" y="40029"/>
                      <a:pt x="33815" y="39719"/>
                      <a:pt x="34469" y="39719"/>
                    </a:cubicBezTo>
                    <a:lnTo>
                      <a:pt x="49793" y="39719"/>
                    </a:lnTo>
                    <a:cubicBezTo>
                      <a:pt x="52579" y="39719"/>
                      <a:pt x="54841" y="37457"/>
                      <a:pt x="54841" y="34671"/>
                    </a:cubicBezTo>
                    <a:lnTo>
                      <a:pt x="54841" y="0"/>
                    </a:lnTo>
                  </a:path>
                </a:pathLst>
              </a:custGeom>
              <a:solidFill>
                <a:schemeClr val="accent1"/>
              </a:solidFill>
              <a:ln cap="flat" cmpd="sng" w="40775">
                <a:solidFill>
                  <a:schemeClr val="accen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34"/>
              <p:cNvSpPr/>
              <p:nvPr/>
            </p:nvSpPr>
            <p:spPr>
              <a:xfrm>
                <a:off x="3280038" y="2023550"/>
                <a:ext cx="110175" cy="129800"/>
              </a:xfrm>
              <a:custGeom>
                <a:rect b="b" l="l" r="r" t="t"/>
                <a:pathLst>
                  <a:path extrusionOk="0" h="5192" w="4407">
                    <a:moveTo>
                      <a:pt x="25" y="0"/>
                    </a:moveTo>
                    <a:lnTo>
                      <a:pt x="2263" y="2572"/>
                    </a:lnTo>
                    <a:lnTo>
                      <a:pt x="1" y="5180"/>
                    </a:lnTo>
                    <a:lnTo>
                      <a:pt x="13" y="5192"/>
                    </a:lnTo>
                    <a:lnTo>
                      <a:pt x="2120" y="5192"/>
                    </a:lnTo>
                    <a:lnTo>
                      <a:pt x="3334" y="3799"/>
                    </a:lnTo>
                    <a:lnTo>
                      <a:pt x="4406" y="2572"/>
                    </a:lnTo>
                    <a:lnTo>
                      <a:pt x="2168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2" name="Google Shape;922;p34"/>
            <p:cNvGrpSpPr/>
            <p:nvPr/>
          </p:nvGrpSpPr>
          <p:grpSpPr>
            <a:xfrm>
              <a:off x="2143250" y="3673163"/>
              <a:ext cx="44375" cy="263450"/>
              <a:chOff x="2260263" y="3508250"/>
              <a:chExt cx="44375" cy="263450"/>
            </a:xfrm>
          </p:grpSpPr>
          <p:sp>
            <p:nvSpPr>
              <p:cNvPr id="923" name="Google Shape;923;p34"/>
              <p:cNvSpPr/>
              <p:nvPr/>
            </p:nvSpPr>
            <p:spPr>
              <a:xfrm>
                <a:off x="2260263" y="3508250"/>
                <a:ext cx="44375" cy="44375"/>
              </a:xfrm>
              <a:custGeom>
                <a:rect b="b" l="l" r="r" t="t"/>
                <a:pathLst>
                  <a:path extrusionOk="0" h="1775" w="1775">
                    <a:moveTo>
                      <a:pt x="894" y="1"/>
                    </a:moveTo>
                    <a:cubicBezTo>
                      <a:pt x="406" y="1"/>
                      <a:pt x="1" y="394"/>
                      <a:pt x="1" y="894"/>
                    </a:cubicBezTo>
                    <a:cubicBezTo>
                      <a:pt x="1" y="1382"/>
                      <a:pt x="406" y="1775"/>
                      <a:pt x="894" y="1775"/>
                    </a:cubicBezTo>
                    <a:cubicBezTo>
                      <a:pt x="1382" y="1775"/>
                      <a:pt x="1775" y="1382"/>
                      <a:pt x="1775" y="894"/>
                    </a:cubicBezTo>
                    <a:cubicBezTo>
                      <a:pt x="1775" y="394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34"/>
              <p:cNvSpPr/>
              <p:nvPr/>
            </p:nvSpPr>
            <p:spPr>
              <a:xfrm>
                <a:off x="2260263" y="3584450"/>
                <a:ext cx="44375" cy="44675"/>
              </a:xfrm>
              <a:custGeom>
                <a:rect b="b" l="l" r="r" t="t"/>
                <a:pathLst>
                  <a:path extrusionOk="0" h="1787" w="1775">
                    <a:moveTo>
                      <a:pt x="894" y="1"/>
                    </a:moveTo>
                    <a:cubicBezTo>
                      <a:pt x="406" y="1"/>
                      <a:pt x="1" y="406"/>
                      <a:pt x="1" y="894"/>
                    </a:cubicBezTo>
                    <a:cubicBezTo>
                      <a:pt x="1" y="1382"/>
                      <a:pt x="406" y="1787"/>
                      <a:pt x="894" y="1787"/>
                    </a:cubicBezTo>
                    <a:cubicBezTo>
                      <a:pt x="1382" y="1787"/>
                      <a:pt x="1775" y="1382"/>
                      <a:pt x="1775" y="894"/>
                    </a:cubicBezTo>
                    <a:cubicBezTo>
                      <a:pt x="1775" y="406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34"/>
              <p:cNvSpPr/>
              <p:nvPr/>
            </p:nvSpPr>
            <p:spPr>
              <a:xfrm>
                <a:off x="2260263" y="3660650"/>
                <a:ext cx="44375" cy="44675"/>
              </a:xfrm>
              <a:custGeom>
                <a:rect b="b" l="l" r="r" t="t"/>
                <a:pathLst>
                  <a:path extrusionOk="0" h="1787" w="1775">
                    <a:moveTo>
                      <a:pt x="894" y="1"/>
                    </a:moveTo>
                    <a:cubicBezTo>
                      <a:pt x="406" y="1"/>
                      <a:pt x="1" y="406"/>
                      <a:pt x="1" y="894"/>
                    </a:cubicBezTo>
                    <a:cubicBezTo>
                      <a:pt x="1" y="1382"/>
                      <a:pt x="406" y="1787"/>
                      <a:pt x="894" y="1787"/>
                    </a:cubicBezTo>
                    <a:cubicBezTo>
                      <a:pt x="1382" y="1787"/>
                      <a:pt x="1775" y="1382"/>
                      <a:pt x="1775" y="894"/>
                    </a:cubicBezTo>
                    <a:cubicBezTo>
                      <a:pt x="1775" y="406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34"/>
              <p:cNvSpPr/>
              <p:nvPr/>
            </p:nvSpPr>
            <p:spPr>
              <a:xfrm>
                <a:off x="2260263" y="3727025"/>
                <a:ext cx="44375" cy="44675"/>
              </a:xfrm>
              <a:custGeom>
                <a:rect b="b" l="l" r="r" t="t"/>
                <a:pathLst>
                  <a:path extrusionOk="0" h="1787" w="1775">
                    <a:moveTo>
                      <a:pt x="894" y="1"/>
                    </a:moveTo>
                    <a:cubicBezTo>
                      <a:pt x="406" y="1"/>
                      <a:pt x="1" y="406"/>
                      <a:pt x="1" y="894"/>
                    </a:cubicBezTo>
                    <a:cubicBezTo>
                      <a:pt x="1" y="1382"/>
                      <a:pt x="406" y="1787"/>
                      <a:pt x="894" y="1787"/>
                    </a:cubicBezTo>
                    <a:cubicBezTo>
                      <a:pt x="1382" y="1787"/>
                      <a:pt x="1775" y="1382"/>
                      <a:pt x="1775" y="894"/>
                    </a:cubicBezTo>
                    <a:cubicBezTo>
                      <a:pt x="1775" y="406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7" name="Google Shape;927;p34"/>
            <p:cNvSpPr txBox="1"/>
            <p:nvPr/>
          </p:nvSpPr>
          <p:spPr>
            <a:xfrm>
              <a:off x="1479938" y="2670763"/>
              <a:ext cx="1371000" cy="4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28" name="Google Shape;928;p34"/>
            <p:cNvSpPr txBox="1"/>
            <p:nvPr/>
          </p:nvSpPr>
          <p:spPr>
            <a:xfrm>
              <a:off x="1232288" y="3915991"/>
              <a:ext cx="186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9" name="Google Shape;929;p34"/>
          <p:cNvGrpSpPr/>
          <p:nvPr/>
        </p:nvGrpSpPr>
        <p:grpSpPr>
          <a:xfrm>
            <a:off x="2764425" y="1151422"/>
            <a:ext cx="2057196" cy="2553791"/>
            <a:chOff x="2764425" y="1151422"/>
            <a:chExt cx="2057196" cy="2553791"/>
          </a:xfrm>
        </p:grpSpPr>
        <p:sp>
          <p:nvSpPr>
            <p:cNvPr id="930" name="Google Shape;930;p34"/>
            <p:cNvSpPr/>
            <p:nvPr/>
          </p:nvSpPr>
          <p:spPr>
            <a:xfrm>
              <a:off x="3706538" y="3084563"/>
              <a:ext cx="518250" cy="517950"/>
            </a:xfrm>
            <a:custGeom>
              <a:rect b="b" l="l" r="r" t="t"/>
              <a:pathLst>
                <a:path extrusionOk="0" h="20718" w="20730">
                  <a:moveTo>
                    <a:pt x="10359" y="1"/>
                  </a:moveTo>
                  <a:cubicBezTo>
                    <a:pt x="4644" y="1"/>
                    <a:pt x="1" y="4633"/>
                    <a:pt x="1" y="10359"/>
                  </a:cubicBezTo>
                  <a:cubicBezTo>
                    <a:pt x="1" y="16074"/>
                    <a:pt x="4644" y="20718"/>
                    <a:pt x="10359" y="20718"/>
                  </a:cubicBezTo>
                  <a:cubicBezTo>
                    <a:pt x="16086" y="20718"/>
                    <a:pt x="20729" y="16074"/>
                    <a:pt x="20729" y="10359"/>
                  </a:cubicBezTo>
                  <a:cubicBezTo>
                    <a:pt x="20729" y="4633"/>
                    <a:pt x="16086" y="1"/>
                    <a:pt x="10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800"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3526163" y="3098563"/>
              <a:ext cx="325650" cy="606650"/>
            </a:xfrm>
            <a:custGeom>
              <a:rect b="b" l="l" r="r" t="t"/>
              <a:pathLst>
                <a:path extrusionOk="0" fill="none" h="24266" w="13026">
                  <a:moveTo>
                    <a:pt x="13026" y="24265"/>
                  </a:moveTo>
                  <a:cubicBezTo>
                    <a:pt x="10311" y="23742"/>
                    <a:pt x="7716" y="22420"/>
                    <a:pt x="5608" y="20313"/>
                  </a:cubicBezTo>
                  <a:cubicBezTo>
                    <a:pt x="0" y="14705"/>
                    <a:pt x="0" y="5608"/>
                    <a:pt x="5608" y="1"/>
                  </a:cubicBezTo>
                </a:path>
              </a:pathLst>
            </a:custGeom>
            <a:noFill/>
            <a:ln cap="flat" cmpd="sng" w="81550">
              <a:solidFill>
                <a:schemeClr val="accent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2" name="Google Shape;932;p34"/>
            <p:cNvGrpSpPr/>
            <p:nvPr/>
          </p:nvGrpSpPr>
          <p:grpSpPr>
            <a:xfrm flipH="1">
              <a:off x="3028521" y="2170175"/>
              <a:ext cx="1793100" cy="1395450"/>
              <a:chOff x="2679963" y="2089625"/>
              <a:chExt cx="1793100" cy="1395450"/>
            </a:xfrm>
          </p:grpSpPr>
          <p:sp>
            <p:nvSpPr>
              <p:cNvPr id="933" name="Google Shape;933;p34"/>
              <p:cNvSpPr/>
              <p:nvPr/>
            </p:nvSpPr>
            <p:spPr>
              <a:xfrm>
                <a:off x="2735038" y="3293950"/>
                <a:ext cx="367025" cy="126225"/>
              </a:xfrm>
              <a:custGeom>
                <a:rect b="b" l="l" r="r" t="t"/>
                <a:pathLst>
                  <a:path extrusionOk="0" fill="none" h="5049" w="14681">
                    <a:moveTo>
                      <a:pt x="0" y="5048"/>
                    </a:moveTo>
                    <a:lnTo>
                      <a:pt x="9633" y="5048"/>
                    </a:lnTo>
                    <a:cubicBezTo>
                      <a:pt x="12419" y="5048"/>
                      <a:pt x="14681" y="2786"/>
                      <a:pt x="14681" y="0"/>
                    </a:cubicBezTo>
                  </a:path>
                </a:pathLst>
              </a:custGeom>
              <a:noFill/>
              <a:ln cap="flat" cmpd="sng" w="40775">
                <a:solidFill>
                  <a:schemeClr val="accent2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34"/>
              <p:cNvSpPr/>
              <p:nvPr/>
            </p:nvSpPr>
            <p:spPr>
              <a:xfrm>
                <a:off x="3102038" y="2089625"/>
                <a:ext cx="1371025" cy="1204350"/>
              </a:xfrm>
              <a:custGeom>
                <a:rect b="b" l="l" r="r" t="t"/>
                <a:pathLst>
                  <a:path extrusionOk="0" fill="none" h="48174" w="54841">
                    <a:moveTo>
                      <a:pt x="40958" y="46268"/>
                    </a:moveTo>
                    <a:lnTo>
                      <a:pt x="49793" y="46268"/>
                    </a:lnTo>
                    <a:cubicBezTo>
                      <a:pt x="52579" y="46268"/>
                      <a:pt x="54841" y="44006"/>
                      <a:pt x="54841" y="41220"/>
                    </a:cubicBezTo>
                    <a:lnTo>
                      <a:pt x="54841" y="13490"/>
                    </a:lnTo>
                    <a:cubicBezTo>
                      <a:pt x="54841" y="10704"/>
                      <a:pt x="52579" y="8454"/>
                      <a:pt x="49793" y="8454"/>
                    </a:cubicBezTo>
                    <a:lnTo>
                      <a:pt x="34469" y="8454"/>
                    </a:lnTo>
                    <a:cubicBezTo>
                      <a:pt x="33815" y="8454"/>
                      <a:pt x="33207" y="8145"/>
                      <a:pt x="32814" y="7621"/>
                    </a:cubicBezTo>
                    <a:lnTo>
                      <a:pt x="29064" y="1120"/>
                    </a:lnTo>
                    <a:cubicBezTo>
                      <a:pt x="28254" y="1"/>
                      <a:pt x="26587" y="1"/>
                      <a:pt x="25766" y="1120"/>
                    </a:cubicBezTo>
                    <a:lnTo>
                      <a:pt x="22015" y="7621"/>
                    </a:lnTo>
                    <a:cubicBezTo>
                      <a:pt x="21634" y="8145"/>
                      <a:pt x="21027" y="8454"/>
                      <a:pt x="20372" y="8454"/>
                    </a:cubicBezTo>
                    <a:lnTo>
                      <a:pt x="5037" y="8454"/>
                    </a:lnTo>
                    <a:cubicBezTo>
                      <a:pt x="2251" y="8454"/>
                      <a:pt x="1" y="10704"/>
                      <a:pt x="1" y="13490"/>
                    </a:cubicBezTo>
                    <a:lnTo>
                      <a:pt x="1" y="48173"/>
                    </a:lnTo>
                  </a:path>
                </a:pathLst>
              </a:custGeom>
              <a:solidFill>
                <a:schemeClr val="accent2"/>
              </a:solidFill>
              <a:ln cap="flat" cmpd="sng" w="40775">
                <a:solidFill>
                  <a:schemeClr val="accent2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34"/>
              <p:cNvSpPr/>
              <p:nvPr/>
            </p:nvSpPr>
            <p:spPr>
              <a:xfrm>
                <a:off x="2679963" y="3354975"/>
                <a:ext cx="110175" cy="130100"/>
              </a:xfrm>
              <a:custGeom>
                <a:rect b="b" l="l" r="r" t="t"/>
                <a:pathLst>
                  <a:path extrusionOk="0" h="5204" w="4407">
                    <a:moveTo>
                      <a:pt x="2287" y="0"/>
                    </a:moveTo>
                    <a:lnTo>
                      <a:pt x="1060" y="1405"/>
                    </a:lnTo>
                    <a:lnTo>
                      <a:pt x="1" y="2631"/>
                    </a:lnTo>
                    <a:lnTo>
                      <a:pt x="2239" y="5203"/>
                    </a:lnTo>
                    <a:lnTo>
                      <a:pt x="4370" y="5203"/>
                    </a:lnTo>
                    <a:lnTo>
                      <a:pt x="2132" y="2631"/>
                    </a:lnTo>
                    <a:lnTo>
                      <a:pt x="4406" y="12"/>
                    </a:lnTo>
                    <a:lnTo>
                      <a:pt x="43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6" name="Google Shape;936;p34"/>
            <p:cNvGrpSpPr/>
            <p:nvPr/>
          </p:nvGrpSpPr>
          <p:grpSpPr>
            <a:xfrm>
              <a:off x="3675238" y="1724113"/>
              <a:ext cx="44675" cy="263450"/>
              <a:chOff x="3765213" y="1736900"/>
              <a:chExt cx="44675" cy="263450"/>
            </a:xfrm>
          </p:grpSpPr>
          <p:sp>
            <p:nvSpPr>
              <p:cNvPr id="937" name="Google Shape;937;p34"/>
              <p:cNvSpPr/>
              <p:nvPr/>
            </p:nvSpPr>
            <p:spPr>
              <a:xfrm>
                <a:off x="3765213" y="1955675"/>
                <a:ext cx="44675" cy="44675"/>
              </a:xfrm>
              <a:custGeom>
                <a:rect b="b" l="l" r="r" t="t"/>
                <a:pathLst>
                  <a:path extrusionOk="0" h="1787" w="1787">
                    <a:moveTo>
                      <a:pt x="894" y="1"/>
                    </a:moveTo>
                    <a:cubicBezTo>
                      <a:pt x="406" y="1"/>
                      <a:pt x="1" y="406"/>
                      <a:pt x="1" y="894"/>
                    </a:cubicBezTo>
                    <a:cubicBezTo>
                      <a:pt x="1" y="1382"/>
                      <a:pt x="406" y="1787"/>
                      <a:pt x="894" y="1787"/>
                    </a:cubicBezTo>
                    <a:cubicBezTo>
                      <a:pt x="1382" y="1787"/>
                      <a:pt x="1787" y="1382"/>
                      <a:pt x="1787" y="894"/>
                    </a:cubicBezTo>
                    <a:cubicBezTo>
                      <a:pt x="1787" y="406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34"/>
              <p:cNvSpPr/>
              <p:nvPr/>
            </p:nvSpPr>
            <p:spPr>
              <a:xfrm>
                <a:off x="3765213" y="1879475"/>
                <a:ext cx="44675" cy="44375"/>
              </a:xfrm>
              <a:custGeom>
                <a:rect b="b" l="l" r="r" t="t"/>
                <a:pathLst>
                  <a:path extrusionOk="0" h="1775" w="1787">
                    <a:moveTo>
                      <a:pt x="894" y="1"/>
                    </a:moveTo>
                    <a:cubicBezTo>
                      <a:pt x="406" y="1"/>
                      <a:pt x="1" y="406"/>
                      <a:pt x="1" y="894"/>
                    </a:cubicBezTo>
                    <a:cubicBezTo>
                      <a:pt x="1" y="1382"/>
                      <a:pt x="406" y="1775"/>
                      <a:pt x="894" y="1775"/>
                    </a:cubicBezTo>
                    <a:cubicBezTo>
                      <a:pt x="1382" y="1775"/>
                      <a:pt x="1787" y="1382"/>
                      <a:pt x="1787" y="894"/>
                    </a:cubicBezTo>
                    <a:cubicBezTo>
                      <a:pt x="1787" y="406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34"/>
              <p:cNvSpPr/>
              <p:nvPr/>
            </p:nvSpPr>
            <p:spPr>
              <a:xfrm>
                <a:off x="3765213" y="1803275"/>
                <a:ext cx="44675" cy="44375"/>
              </a:xfrm>
              <a:custGeom>
                <a:rect b="b" l="l" r="r" t="t"/>
                <a:pathLst>
                  <a:path extrusionOk="0" h="1775" w="1787">
                    <a:moveTo>
                      <a:pt x="894" y="1"/>
                    </a:moveTo>
                    <a:cubicBezTo>
                      <a:pt x="406" y="1"/>
                      <a:pt x="1" y="394"/>
                      <a:pt x="1" y="894"/>
                    </a:cubicBezTo>
                    <a:cubicBezTo>
                      <a:pt x="1" y="1382"/>
                      <a:pt x="406" y="1775"/>
                      <a:pt x="894" y="1775"/>
                    </a:cubicBezTo>
                    <a:cubicBezTo>
                      <a:pt x="1382" y="1775"/>
                      <a:pt x="1787" y="1382"/>
                      <a:pt x="1787" y="894"/>
                    </a:cubicBezTo>
                    <a:cubicBezTo>
                      <a:pt x="1787" y="394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34"/>
              <p:cNvSpPr/>
              <p:nvPr/>
            </p:nvSpPr>
            <p:spPr>
              <a:xfrm>
                <a:off x="3765213" y="1736900"/>
                <a:ext cx="44675" cy="44375"/>
              </a:xfrm>
              <a:custGeom>
                <a:rect b="b" l="l" r="r" t="t"/>
                <a:pathLst>
                  <a:path extrusionOk="0" h="1775" w="1787">
                    <a:moveTo>
                      <a:pt x="894" y="1"/>
                    </a:moveTo>
                    <a:cubicBezTo>
                      <a:pt x="406" y="1"/>
                      <a:pt x="1" y="394"/>
                      <a:pt x="1" y="894"/>
                    </a:cubicBezTo>
                    <a:cubicBezTo>
                      <a:pt x="1" y="1382"/>
                      <a:pt x="406" y="1775"/>
                      <a:pt x="894" y="1775"/>
                    </a:cubicBezTo>
                    <a:cubicBezTo>
                      <a:pt x="1382" y="1775"/>
                      <a:pt x="1787" y="1382"/>
                      <a:pt x="1787" y="894"/>
                    </a:cubicBezTo>
                    <a:cubicBezTo>
                      <a:pt x="1787" y="394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41" name="Google Shape;941;p34"/>
            <p:cNvSpPr txBox="1"/>
            <p:nvPr/>
          </p:nvSpPr>
          <p:spPr>
            <a:xfrm>
              <a:off x="3012075" y="2594563"/>
              <a:ext cx="1371000" cy="4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42" name="Google Shape;942;p34"/>
            <p:cNvSpPr txBox="1"/>
            <p:nvPr/>
          </p:nvSpPr>
          <p:spPr>
            <a:xfrm>
              <a:off x="2764425" y="1151422"/>
              <a:ext cx="186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43" name="Google Shape;943;p34"/>
          <p:cNvGrpSpPr/>
          <p:nvPr/>
        </p:nvGrpSpPr>
        <p:grpSpPr>
          <a:xfrm>
            <a:off x="4329430" y="1960313"/>
            <a:ext cx="2040749" cy="2528378"/>
            <a:chOff x="4329430" y="1960313"/>
            <a:chExt cx="2040749" cy="2528378"/>
          </a:xfrm>
        </p:grpSpPr>
        <p:sp>
          <p:nvSpPr>
            <p:cNvPr id="944" name="Google Shape;944;p34"/>
            <p:cNvSpPr/>
            <p:nvPr/>
          </p:nvSpPr>
          <p:spPr>
            <a:xfrm>
              <a:off x="5116038" y="1960313"/>
              <a:ext cx="517950" cy="518250"/>
            </a:xfrm>
            <a:custGeom>
              <a:rect b="b" l="l" r="r" t="t"/>
              <a:pathLst>
                <a:path extrusionOk="0" h="20730" w="20718">
                  <a:moveTo>
                    <a:pt x="10359" y="1"/>
                  </a:moveTo>
                  <a:cubicBezTo>
                    <a:pt x="4632" y="1"/>
                    <a:pt x="1" y="4644"/>
                    <a:pt x="1" y="10371"/>
                  </a:cubicBezTo>
                  <a:cubicBezTo>
                    <a:pt x="1" y="16086"/>
                    <a:pt x="4632" y="20730"/>
                    <a:pt x="10359" y="20730"/>
                  </a:cubicBezTo>
                  <a:cubicBezTo>
                    <a:pt x="16086" y="20730"/>
                    <a:pt x="20718" y="16086"/>
                    <a:pt x="20718" y="10371"/>
                  </a:cubicBezTo>
                  <a:cubicBezTo>
                    <a:pt x="20718" y="4644"/>
                    <a:pt x="16086" y="1"/>
                    <a:pt x="10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800"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5375013" y="2018663"/>
              <a:ext cx="359275" cy="559925"/>
            </a:xfrm>
            <a:custGeom>
              <a:rect b="b" l="l" r="r" t="t"/>
              <a:pathLst>
                <a:path extrusionOk="0" fill="none" h="22397" w="14371">
                  <a:moveTo>
                    <a:pt x="11918" y="1"/>
                  </a:moveTo>
                  <a:cubicBezTo>
                    <a:pt x="13466" y="2298"/>
                    <a:pt x="14371" y="5061"/>
                    <a:pt x="14371" y="8037"/>
                  </a:cubicBezTo>
                  <a:cubicBezTo>
                    <a:pt x="14371" y="15967"/>
                    <a:pt x="7930" y="22396"/>
                    <a:pt x="0" y="22396"/>
                  </a:cubicBezTo>
                </a:path>
              </a:pathLst>
            </a:custGeom>
            <a:noFill/>
            <a:ln cap="flat" cmpd="sng" w="81550">
              <a:solidFill>
                <a:schemeClr val="accent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6" name="Google Shape;946;p34"/>
            <p:cNvGrpSpPr/>
            <p:nvPr/>
          </p:nvGrpSpPr>
          <p:grpSpPr>
            <a:xfrm>
              <a:off x="4577079" y="2094138"/>
              <a:ext cx="1793100" cy="1395125"/>
              <a:chOff x="4618913" y="2023550"/>
              <a:chExt cx="1793100" cy="1395125"/>
            </a:xfrm>
          </p:grpSpPr>
          <p:sp>
            <p:nvSpPr>
              <p:cNvPr id="947" name="Google Shape;947;p34"/>
              <p:cNvSpPr/>
              <p:nvPr/>
            </p:nvSpPr>
            <p:spPr>
              <a:xfrm>
                <a:off x="5989913" y="2088450"/>
                <a:ext cx="367025" cy="126225"/>
              </a:xfrm>
              <a:custGeom>
                <a:rect b="b" l="l" r="r" t="t"/>
                <a:pathLst>
                  <a:path extrusionOk="0" fill="none" h="5049" w="14681">
                    <a:moveTo>
                      <a:pt x="14681" y="0"/>
                    </a:moveTo>
                    <a:lnTo>
                      <a:pt x="5037" y="0"/>
                    </a:lnTo>
                    <a:cubicBezTo>
                      <a:pt x="2262" y="0"/>
                      <a:pt x="0" y="2262"/>
                      <a:pt x="0" y="5048"/>
                    </a:cubicBezTo>
                  </a:path>
                </a:pathLst>
              </a:custGeom>
              <a:noFill/>
              <a:ln cap="flat" cmpd="sng" w="40775">
                <a:solidFill>
                  <a:schemeClr val="accent5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34"/>
              <p:cNvSpPr/>
              <p:nvPr/>
            </p:nvSpPr>
            <p:spPr>
              <a:xfrm>
                <a:off x="4618913" y="2214650"/>
                <a:ext cx="1371025" cy="1204025"/>
              </a:xfrm>
              <a:custGeom>
                <a:rect b="b" l="l" r="r" t="t"/>
                <a:pathLst>
                  <a:path extrusionOk="0" fill="none" h="48161" w="54841">
                    <a:moveTo>
                      <a:pt x="13883" y="1905"/>
                    </a:moveTo>
                    <a:lnTo>
                      <a:pt x="5036" y="1905"/>
                    </a:lnTo>
                    <a:cubicBezTo>
                      <a:pt x="2250" y="1905"/>
                      <a:pt x="0" y="4167"/>
                      <a:pt x="0" y="6954"/>
                    </a:cubicBezTo>
                    <a:lnTo>
                      <a:pt x="0" y="34671"/>
                    </a:lnTo>
                    <a:cubicBezTo>
                      <a:pt x="0" y="37457"/>
                      <a:pt x="2250" y="39719"/>
                      <a:pt x="5036" y="39719"/>
                    </a:cubicBezTo>
                    <a:lnTo>
                      <a:pt x="20372" y="39719"/>
                    </a:lnTo>
                    <a:cubicBezTo>
                      <a:pt x="21027" y="39719"/>
                      <a:pt x="21634" y="40029"/>
                      <a:pt x="22015" y="40553"/>
                    </a:cubicBezTo>
                    <a:lnTo>
                      <a:pt x="25765" y="47054"/>
                    </a:lnTo>
                    <a:cubicBezTo>
                      <a:pt x="26587" y="48161"/>
                      <a:pt x="28254" y="48161"/>
                      <a:pt x="29063" y="47054"/>
                    </a:cubicBezTo>
                    <a:lnTo>
                      <a:pt x="32814" y="40553"/>
                    </a:lnTo>
                    <a:cubicBezTo>
                      <a:pt x="33207" y="40029"/>
                      <a:pt x="33814" y="39719"/>
                      <a:pt x="34469" y="39719"/>
                    </a:cubicBezTo>
                    <a:lnTo>
                      <a:pt x="49792" y="39719"/>
                    </a:lnTo>
                    <a:cubicBezTo>
                      <a:pt x="52578" y="39719"/>
                      <a:pt x="54840" y="37457"/>
                      <a:pt x="54840" y="34671"/>
                    </a:cubicBezTo>
                    <a:lnTo>
                      <a:pt x="54840" y="0"/>
                    </a:lnTo>
                  </a:path>
                </a:pathLst>
              </a:custGeom>
              <a:noFill/>
              <a:ln cap="flat" cmpd="sng" w="40775">
                <a:solidFill>
                  <a:schemeClr val="accent5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34"/>
              <p:cNvSpPr/>
              <p:nvPr/>
            </p:nvSpPr>
            <p:spPr>
              <a:xfrm>
                <a:off x="6301863" y="2023550"/>
                <a:ext cx="110150" cy="129800"/>
              </a:xfrm>
              <a:custGeom>
                <a:rect b="b" l="l" r="r" t="t"/>
                <a:pathLst>
                  <a:path extrusionOk="0" h="5192" w="4406">
                    <a:moveTo>
                      <a:pt x="24" y="0"/>
                    </a:moveTo>
                    <a:lnTo>
                      <a:pt x="2274" y="2572"/>
                    </a:lnTo>
                    <a:lnTo>
                      <a:pt x="0" y="5180"/>
                    </a:lnTo>
                    <a:lnTo>
                      <a:pt x="12" y="5192"/>
                    </a:lnTo>
                    <a:lnTo>
                      <a:pt x="2119" y="5192"/>
                    </a:lnTo>
                    <a:lnTo>
                      <a:pt x="3334" y="3799"/>
                    </a:lnTo>
                    <a:lnTo>
                      <a:pt x="4405" y="2572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0" name="Google Shape;950;p34"/>
            <p:cNvGrpSpPr/>
            <p:nvPr/>
          </p:nvGrpSpPr>
          <p:grpSpPr>
            <a:xfrm>
              <a:off x="5240393" y="3673163"/>
              <a:ext cx="44375" cy="263450"/>
              <a:chOff x="5282088" y="3508250"/>
              <a:chExt cx="44375" cy="263450"/>
            </a:xfrm>
          </p:grpSpPr>
          <p:sp>
            <p:nvSpPr>
              <p:cNvPr id="951" name="Google Shape;951;p34"/>
              <p:cNvSpPr/>
              <p:nvPr/>
            </p:nvSpPr>
            <p:spPr>
              <a:xfrm>
                <a:off x="5282088" y="3508250"/>
                <a:ext cx="44375" cy="44375"/>
              </a:xfrm>
              <a:custGeom>
                <a:rect b="b" l="l" r="r" t="t"/>
                <a:pathLst>
                  <a:path extrusionOk="0" h="1775" w="1775">
                    <a:moveTo>
                      <a:pt x="893" y="1"/>
                    </a:moveTo>
                    <a:cubicBezTo>
                      <a:pt x="405" y="1"/>
                      <a:pt x="0" y="394"/>
                      <a:pt x="0" y="894"/>
                    </a:cubicBezTo>
                    <a:cubicBezTo>
                      <a:pt x="0" y="1382"/>
                      <a:pt x="405" y="1775"/>
                      <a:pt x="893" y="1775"/>
                    </a:cubicBezTo>
                    <a:cubicBezTo>
                      <a:pt x="1381" y="1775"/>
                      <a:pt x="1774" y="1382"/>
                      <a:pt x="1774" y="894"/>
                    </a:cubicBezTo>
                    <a:cubicBezTo>
                      <a:pt x="1774" y="394"/>
                      <a:pt x="1381" y="1"/>
                      <a:pt x="8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34"/>
              <p:cNvSpPr/>
              <p:nvPr/>
            </p:nvSpPr>
            <p:spPr>
              <a:xfrm>
                <a:off x="5282088" y="3584450"/>
                <a:ext cx="44375" cy="44675"/>
              </a:xfrm>
              <a:custGeom>
                <a:rect b="b" l="l" r="r" t="t"/>
                <a:pathLst>
                  <a:path extrusionOk="0" h="1787" w="1775">
                    <a:moveTo>
                      <a:pt x="893" y="1"/>
                    </a:moveTo>
                    <a:cubicBezTo>
                      <a:pt x="405" y="1"/>
                      <a:pt x="0" y="406"/>
                      <a:pt x="0" y="894"/>
                    </a:cubicBezTo>
                    <a:cubicBezTo>
                      <a:pt x="0" y="1382"/>
                      <a:pt x="405" y="1787"/>
                      <a:pt x="893" y="1787"/>
                    </a:cubicBezTo>
                    <a:cubicBezTo>
                      <a:pt x="1381" y="1787"/>
                      <a:pt x="1774" y="1382"/>
                      <a:pt x="1774" y="894"/>
                    </a:cubicBezTo>
                    <a:cubicBezTo>
                      <a:pt x="1774" y="406"/>
                      <a:pt x="1381" y="1"/>
                      <a:pt x="8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34"/>
              <p:cNvSpPr/>
              <p:nvPr/>
            </p:nvSpPr>
            <p:spPr>
              <a:xfrm>
                <a:off x="5282088" y="3660650"/>
                <a:ext cx="44375" cy="44675"/>
              </a:xfrm>
              <a:custGeom>
                <a:rect b="b" l="l" r="r" t="t"/>
                <a:pathLst>
                  <a:path extrusionOk="0" h="1787" w="1775">
                    <a:moveTo>
                      <a:pt x="893" y="1"/>
                    </a:moveTo>
                    <a:cubicBezTo>
                      <a:pt x="405" y="1"/>
                      <a:pt x="0" y="406"/>
                      <a:pt x="0" y="894"/>
                    </a:cubicBezTo>
                    <a:cubicBezTo>
                      <a:pt x="0" y="1382"/>
                      <a:pt x="405" y="1787"/>
                      <a:pt x="893" y="1787"/>
                    </a:cubicBezTo>
                    <a:cubicBezTo>
                      <a:pt x="1381" y="1787"/>
                      <a:pt x="1774" y="1382"/>
                      <a:pt x="1774" y="894"/>
                    </a:cubicBezTo>
                    <a:cubicBezTo>
                      <a:pt x="1774" y="406"/>
                      <a:pt x="1381" y="1"/>
                      <a:pt x="8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34"/>
              <p:cNvSpPr/>
              <p:nvPr/>
            </p:nvSpPr>
            <p:spPr>
              <a:xfrm>
                <a:off x="5282088" y="3727025"/>
                <a:ext cx="44375" cy="44675"/>
              </a:xfrm>
              <a:custGeom>
                <a:rect b="b" l="l" r="r" t="t"/>
                <a:pathLst>
                  <a:path extrusionOk="0" h="1787" w="1775">
                    <a:moveTo>
                      <a:pt x="893" y="1"/>
                    </a:moveTo>
                    <a:cubicBezTo>
                      <a:pt x="405" y="1"/>
                      <a:pt x="0" y="406"/>
                      <a:pt x="0" y="894"/>
                    </a:cubicBezTo>
                    <a:cubicBezTo>
                      <a:pt x="0" y="1382"/>
                      <a:pt x="405" y="1787"/>
                      <a:pt x="893" y="1787"/>
                    </a:cubicBezTo>
                    <a:cubicBezTo>
                      <a:pt x="1381" y="1787"/>
                      <a:pt x="1774" y="1382"/>
                      <a:pt x="1774" y="894"/>
                    </a:cubicBezTo>
                    <a:cubicBezTo>
                      <a:pt x="1774" y="406"/>
                      <a:pt x="1381" y="1"/>
                      <a:pt x="8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55" name="Google Shape;955;p34"/>
            <p:cNvSpPr txBox="1"/>
            <p:nvPr/>
          </p:nvSpPr>
          <p:spPr>
            <a:xfrm>
              <a:off x="4577080" y="2670763"/>
              <a:ext cx="1371000" cy="4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56" name="Google Shape;956;p34"/>
            <p:cNvSpPr txBox="1"/>
            <p:nvPr/>
          </p:nvSpPr>
          <p:spPr>
            <a:xfrm>
              <a:off x="4329430" y="3915991"/>
              <a:ext cx="186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it’s terribly hot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7" name="Google Shape;957;p34"/>
          <p:cNvGrpSpPr/>
          <p:nvPr/>
        </p:nvGrpSpPr>
        <p:grpSpPr>
          <a:xfrm>
            <a:off x="5878005" y="1151422"/>
            <a:ext cx="2040732" cy="2553791"/>
            <a:chOff x="5878005" y="1151422"/>
            <a:chExt cx="2040732" cy="2553791"/>
          </a:xfrm>
        </p:grpSpPr>
        <p:sp>
          <p:nvSpPr>
            <p:cNvPr id="958" name="Google Shape;958;p34"/>
            <p:cNvSpPr/>
            <p:nvPr/>
          </p:nvSpPr>
          <p:spPr>
            <a:xfrm>
              <a:off x="6805888" y="3084563"/>
              <a:ext cx="518250" cy="517950"/>
            </a:xfrm>
            <a:custGeom>
              <a:rect b="b" l="l" r="r" t="t"/>
              <a:pathLst>
                <a:path extrusionOk="0" h="20718" w="20730">
                  <a:moveTo>
                    <a:pt x="10371" y="1"/>
                  </a:moveTo>
                  <a:cubicBezTo>
                    <a:pt x="4644" y="1"/>
                    <a:pt x="0" y="4633"/>
                    <a:pt x="0" y="10359"/>
                  </a:cubicBezTo>
                  <a:cubicBezTo>
                    <a:pt x="0" y="16074"/>
                    <a:pt x="4644" y="20718"/>
                    <a:pt x="10371" y="20718"/>
                  </a:cubicBezTo>
                  <a:cubicBezTo>
                    <a:pt x="16086" y="20718"/>
                    <a:pt x="20729" y="16074"/>
                    <a:pt x="20729" y="10359"/>
                  </a:cubicBezTo>
                  <a:cubicBezTo>
                    <a:pt x="20729" y="4633"/>
                    <a:pt x="16086" y="1"/>
                    <a:pt x="103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800"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6625513" y="3098563"/>
              <a:ext cx="325950" cy="606650"/>
            </a:xfrm>
            <a:custGeom>
              <a:rect b="b" l="l" r="r" t="t"/>
              <a:pathLst>
                <a:path extrusionOk="0" fill="none" h="24266" w="13038">
                  <a:moveTo>
                    <a:pt x="13038" y="24265"/>
                  </a:moveTo>
                  <a:cubicBezTo>
                    <a:pt x="10311" y="23742"/>
                    <a:pt x="7716" y="22420"/>
                    <a:pt x="5620" y="20313"/>
                  </a:cubicBezTo>
                  <a:cubicBezTo>
                    <a:pt x="0" y="14705"/>
                    <a:pt x="0" y="5608"/>
                    <a:pt x="5620" y="1"/>
                  </a:cubicBezTo>
                </a:path>
              </a:pathLst>
            </a:custGeom>
            <a:noFill/>
            <a:ln cap="flat" cmpd="sng" w="81550">
              <a:solidFill>
                <a:schemeClr val="accent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0" name="Google Shape;960;p34"/>
            <p:cNvGrpSpPr/>
            <p:nvPr/>
          </p:nvGrpSpPr>
          <p:grpSpPr>
            <a:xfrm flipH="1">
              <a:off x="6125638" y="2170175"/>
              <a:ext cx="1793100" cy="1395450"/>
              <a:chOff x="5753863" y="2089625"/>
              <a:chExt cx="1793100" cy="1395450"/>
            </a:xfrm>
          </p:grpSpPr>
          <p:sp>
            <p:nvSpPr>
              <p:cNvPr id="961" name="Google Shape;961;p34"/>
              <p:cNvSpPr/>
              <p:nvPr/>
            </p:nvSpPr>
            <p:spPr>
              <a:xfrm>
                <a:off x="5808938" y="3293950"/>
                <a:ext cx="367025" cy="126225"/>
              </a:xfrm>
              <a:custGeom>
                <a:rect b="b" l="l" r="r" t="t"/>
                <a:pathLst>
                  <a:path extrusionOk="0" fill="none" h="5049" w="14681">
                    <a:moveTo>
                      <a:pt x="0" y="5048"/>
                    </a:moveTo>
                    <a:lnTo>
                      <a:pt x="9632" y="5048"/>
                    </a:lnTo>
                    <a:cubicBezTo>
                      <a:pt x="12418" y="5048"/>
                      <a:pt x="14681" y="2786"/>
                      <a:pt x="14681" y="0"/>
                    </a:cubicBezTo>
                  </a:path>
                </a:pathLst>
              </a:custGeom>
              <a:noFill/>
              <a:ln cap="flat" cmpd="sng" w="40775">
                <a:solidFill>
                  <a:schemeClr val="accent4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34"/>
              <p:cNvSpPr/>
              <p:nvPr/>
            </p:nvSpPr>
            <p:spPr>
              <a:xfrm>
                <a:off x="6175938" y="2089625"/>
                <a:ext cx="1371025" cy="1204350"/>
              </a:xfrm>
              <a:custGeom>
                <a:rect b="b" l="l" r="r" t="t"/>
                <a:pathLst>
                  <a:path extrusionOk="0" fill="none" h="48174" w="54841">
                    <a:moveTo>
                      <a:pt x="40958" y="46268"/>
                    </a:moveTo>
                    <a:lnTo>
                      <a:pt x="49805" y="46268"/>
                    </a:lnTo>
                    <a:cubicBezTo>
                      <a:pt x="52591" y="46268"/>
                      <a:pt x="54841" y="44006"/>
                      <a:pt x="54841" y="41220"/>
                    </a:cubicBezTo>
                    <a:lnTo>
                      <a:pt x="54841" y="13490"/>
                    </a:lnTo>
                    <a:cubicBezTo>
                      <a:pt x="54841" y="10704"/>
                      <a:pt x="52591" y="8454"/>
                      <a:pt x="49805" y="8454"/>
                    </a:cubicBezTo>
                    <a:lnTo>
                      <a:pt x="34469" y="8454"/>
                    </a:lnTo>
                    <a:cubicBezTo>
                      <a:pt x="33814" y="8454"/>
                      <a:pt x="33207" y="8145"/>
                      <a:pt x="32826" y="7621"/>
                    </a:cubicBezTo>
                    <a:lnTo>
                      <a:pt x="29076" y="1120"/>
                    </a:lnTo>
                    <a:cubicBezTo>
                      <a:pt x="28254" y="1"/>
                      <a:pt x="26587" y="1"/>
                      <a:pt x="25778" y="1120"/>
                    </a:cubicBezTo>
                    <a:lnTo>
                      <a:pt x="22027" y="7621"/>
                    </a:lnTo>
                    <a:cubicBezTo>
                      <a:pt x="21634" y="8145"/>
                      <a:pt x="21027" y="8454"/>
                      <a:pt x="20372" y="8454"/>
                    </a:cubicBezTo>
                    <a:lnTo>
                      <a:pt x="5049" y="8454"/>
                    </a:lnTo>
                    <a:cubicBezTo>
                      <a:pt x="2263" y="8454"/>
                      <a:pt x="1" y="10704"/>
                      <a:pt x="1" y="13490"/>
                    </a:cubicBezTo>
                    <a:lnTo>
                      <a:pt x="1" y="48173"/>
                    </a:lnTo>
                  </a:path>
                </a:pathLst>
              </a:custGeom>
              <a:noFill/>
              <a:ln cap="flat" cmpd="sng" w="40775">
                <a:solidFill>
                  <a:schemeClr val="accent4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34"/>
              <p:cNvSpPr/>
              <p:nvPr/>
            </p:nvSpPr>
            <p:spPr>
              <a:xfrm>
                <a:off x="5753863" y="3354975"/>
                <a:ext cx="110150" cy="130100"/>
              </a:xfrm>
              <a:custGeom>
                <a:rect b="b" l="l" r="r" t="t"/>
                <a:pathLst>
                  <a:path extrusionOk="0" h="5204" w="4406">
                    <a:moveTo>
                      <a:pt x="2287" y="0"/>
                    </a:moveTo>
                    <a:lnTo>
                      <a:pt x="1072" y="1405"/>
                    </a:lnTo>
                    <a:lnTo>
                      <a:pt x="1" y="2631"/>
                    </a:lnTo>
                    <a:lnTo>
                      <a:pt x="2239" y="5203"/>
                    </a:lnTo>
                    <a:lnTo>
                      <a:pt x="4382" y="5203"/>
                    </a:lnTo>
                    <a:lnTo>
                      <a:pt x="2132" y="2631"/>
                    </a:lnTo>
                    <a:lnTo>
                      <a:pt x="4406" y="12"/>
                    </a:lnTo>
                    <a:lnTo>
                      <a:pt x="43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4" name="Google Shape;964;p34"/>
            <p:cNvGrpSpPr/>
            <p:nvPr/>
          </p:nvGrpSpPr>
          <p:grpSpPr>
            <a:xfrm>
              <a:off x="6788818" y="1724113"/>
              <a:ext cx="44675" cy="263450"/>
              <a:chOff x="6839113" y="1736900"/>
              <a:chExt cx="44675" cy="263450"/>
            </a:xfrm>
          </p:grpSpPr>
          <p:sp>
            <p:nvSpPr>
              <p:cNvPr id="965" name="Google Shape;965;p34"/>
              <p:cNvSpPr/>
              <p:nvPr/>
            </p:nvSpPr>
            <p:spPr>
              <a:xfrm>
                <a:off x="6839113" y="1955675"/>
                <a:ext cx="44675" cy="44675"/>
              </a:xfrm>
              <a:custGeom>
                <a:rect b="b" l="l" r="r" t="t"/>
                <a:pathLst>
                  <a:path extrusionOk="0" h="1787" w="1787">
                    <a:moveTo>
                      <a:pt x="894" y="1"/>
                    </a:moveTo>
                    <a:cubicBezTo>
                      <a:pt x="406" y="1"/>
                      <a:pt x="1" y="406"/>
                      <a:pt x="1" y="894"/>
                    </a:cubicBezTo>
                    <a:cubicBezTo>
                      <a:pt x="1" y="1382"/>
                      <a:pt x="406" y="1787"/>
                      <a:pt x="894" y="1787"/>
                    </a:cubicBezTo>
                    <a:cubicBezTo>
                      <a:pt x="1382" y="1787"/>
                      <a:pt x="1787" y="1382"/>
                      <a:pt x="1787" y="894"/>
                    </a:cubicBezTo>
                    <a:cubicBezTo>
                      <a:pt x="1787" y="406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34"/>
              <p:cNvSpPr/>
              <p:nvPr/>
            </p:nvSpPr>
            <p:spPr>
              <a:xfrm>
                <a:off x="6839113" y="1879475"/>
                <a:ext cx="44675" cy="44375"/>
              </a:xfrm>
              <a:custGeom>
                <a:rect b="b" l="l" r="r" t="t"/>
                <a:pathLst>
                  <a:path extrusionOk="0" h="1775" w="1787">
                    <a:moveTo>
                      <a:pt x="894" y="1"/>
                    </a:moveTo>
                    <a:cubicBezTo>
                      <a:pt x="406" y="1"/>
                      <a:pt x="1" y="406"/>
                      <a:pt x="1" y="894"/>
                    </a:cubicBezTo>
                    <a:cubicBezTo>
                      <a:pt x="1" y="1382"/>
                      <a:pt x="406" y="1775"/>
                      <a:pt x="894" y="1775"/>
                    </a:cubicBezTo>
                    <a:cubicBezTo>
                      <a:pt x="1382" y="1775"/>
                      <a:pt x="1787" y="1382"/>
                      <a:pt x="1787" y="894"/>
                    </a:cubicBezTo>
                    <a:cubicBezTo>
                      <a:pt x="1787" y="406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34"/>
              <p:cNvSpPr/>
              <p:nvPr/>
            </p:nvSpPr>
            <p:spPr>
              <a:xfrm>
                <a:off x="6839113" y="1803275"/>
                <a:ext cx="44675" cy="44375"/>
              </a:xfrm>
              <a:custGeom>
                <a:rect b="b" l="l" r="r" t="t"/>
                <a:pathLst>
                  <a:path extrusionOk="0" h="1775" w="1787">
                    <a:moveTo>
                      <a:pt x="894" y="1"/>
                    </a:moveTo>
                    <a:cubicBezTo>
                      <a:pt x="406" y="1"/>
                      <a:pt x="1" y="394"/>
                      <a:pt x="1" y="894"/>
                    </a:cubicBezTo>
                    <a:cubicBezTo>
                      <a:pt x="1" y="1382"/>
                      <a:pt x="406" y="1775"/>
                      <a:pt x="894" y="1775"/>
                    </a:cubicBezTo>
                    <a:cubicBezTo>
                      <a:pt x="1382" y="1775"/>
                      <a:pt x="1787" y="1382"/>
                      <a:pt x="1787" y="894"/>
                    </a:cubicBezTo>
                    <a:cubicBezTo>
                      <a:pt x="1787" y="394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34"/>
              <p:cNvSpPr/>
              <p:nvPr/>
            </p:nvSpPr>
            <p:spPr>
              <a:xfrm>
                <a:off x="6839113" y="1736900"/>
                <a:ext cx="44675" cy="44375"/>
              </a:xfrm>
              <a:custGeom>
                <a:rect b="b" l="l" r="r" t="t"/>
                <a:pathLst>
                  <a:path extrusionOk="0" h="1775" w="1787">
                    <a:moveTo>
                      <a:pt x="894" y="1"/>
                    </a:moveTo>
                    <a:cubicBezTo>
                      <a:pt x="406" y="1"/>
                      <a:pt x="1" y="394"/>
                      <a:pt x="1" y="894"/>
                    </a:cubicBezTo>
                    <a:cubicBezTo>
                      <a:pt x="1" y="1382"/>
                      <a:pt x="406" y="1775"/>
                      <a:pt x="894" y="1775"/>
                    </a:cubicBezTo>
                    <a:cubicBezTo>
                      <a:pt x="1382" y="1775"/>
                      <a:pt x="1787" y="1382"/>
                      <a:pt x="1787" y="894"/>
                    </a:cubicBezTo>
                    <a:cubicBezTo>
                      <a:pt x="1787" y="394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9" name="Google Shape;969;p34"/>
            <p:cNvSpPr txBox="1"/>
            <p:nvPr/>
          </p:nvSpPr>
          <p:spPr>
            <a:xfrm>
              <a:off x="6125655" y="2594563"/>
              <a:ext cx="1371000" cy="4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70" name="Google Shape;970;p34"/>
            <p:cNvSpPr txBox="1"/>
            <p:nvPr/>
          </p:nvSpPr>
          <p:spPr>
            <a:xfrm>
              <a:off x="5878005" y="1151422"/>
              <a:ext cx="186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 and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3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sp>
        <p:nvSpPr>
          <p:cNvPr id="976" name="Google Shape;976;p35"/>
          <p:cNvSpPr/>
          <p:nvPr/>
        </p:nvSpPr>
        <p:spPr>
          <a:xfrm>
            <a:off x="3092475" y="2709750"/>
            <a:ext cx="21750" cy="21750"/>
          </a:xfrm>
          <a:custGeom>
            <a:rect b="b" l="l" r="r" t="t"/>
            <a:pathLst>
              <a:path extrusionOk="0" h="870" w="870">
                <a:moveTo>
                  <a:pt x="441" y="0"/>
                </a:moveTo>
                <a:lnTo>
                  <a:pt x="1" y="441"/>
                </a:lnTo>
                <a:lnTo>
                  <a:pt x="441" y="869"/>
                </a:lnTo>
                <a:lnTo>
                  <a:pt x="870" y="441"/>
                </a:lnTo>
                <a:lnTo>
                  <a:pt x="4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35"/>
          <p:cNvSpPr/>
          <p:nvPr/>
        </p:nvSpPr>
        <p:spPr>
          <a:xfrm>
            <a:off x="2962400" y="2840125"/>
            <a:ext cx="21750" cy="21750"/>
          </a:xfrm>
          <a:custGeom>
            <a:rect b="b" l="l" r="r" t="t"/>
            <a:pathLst>
              <a:path extrusionOk="0" h="870" w="870">
                <a:moveTo>
                  <a:pt x="429" y="0"/>
                </a:moveTo>
                <a:lnTo>
                  <a:pt x="1" y="429"/>
                </a:lnTo>
                <a:lnTo>
                  <a:pt x="429" y="869"/>
                </a:lnTo>
                <a:lnTo>
                  <a:pt x="870" y="429"/>
                </a:lnTo>
                <a:lnTo>
                  <a:pt x="4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35"/>
          <p:cNvSpPr/>
          <p:nvPr/>
        </p:nvSpPr>
        <p:spPr>
          <a:xfrm>
            <a:off x="3060025" y="2720750"/>
            <a:ext cx="21775" cy="21750"/>
          </a:xfrm>
          <a:custGeom>
            <a:rect b="b" l="l" r="r" t="t"/>
            <a:pathLst>
              <a:path extrusionOk="0" h="870" w="871">
                <a:moveTo>
                  <a:pt x="430" y="1"/>
                </a:moveTo>
                <a:lnTo>
                  <a:pt x="1" y="429"/>
                </a:lnTo>
                <a:lnTo>
                  <a:pt x="430" y="870"/>
                </a:lnTo>
                <a:lnTo>
                  <a:pt x="870" y="429"/>
                </a:lnTo>
                <a:lnTo>
                  <a:pt x="4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35"/>
          <p:cNvSpPr/>
          <p:nvPr/>
        </p:nvSpPr>
        <p:spPr>
          <a:xfrm>
            <a:off x="3081775" y="2742475"/>
            <a:ext cx="21750" cy="21775"/>
          </a:xfrm>
          <a:custGeom>
            <a:rect b="b" l="l" r="r" t="t"/>
            <a:pathLst>
              <a:path extrusionOk="0" h="871" w="870">
                <a:moveTo>
                  <a:pt x="429" y="1"/>
                </a:moveTo>
                <a:lnTo>
                  <a:pt x="0" y="430"/>
                </a:lnTo>
                <a:lnTo>
                  <a:pt x="429" y="870"/>
                </a:lnTo>
                <a:lnTo>
                  <a:pt x="869" y="430"/>
                </a:lnTo>
                <a:lnTo>
                  <a:pt x="4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35"/>
          <p:cNvSpPr/>
          <p:nvPr/>
        </p:nvSpPr>
        <p:spPr>
          <a:xfrm>
            <a:off x="2973125" y="2807675"/>
            <a:ext cx="21750" cy="21450"/>
          </a:xfrm>
          <a:custGeom>
            <a:rect b="b" l="l" r="r" t="t"/>
            <a:pathLst>
              <a:path extrusionOk="0" h="858" w="870">
                <a:moveTo>
                  <a:pt x="441" y="0"/>
                </a:moveTo>
                <a:lnTo>
                  <a:pt x="0" y="429"/>
                </a:lnTo>
                <a:lnTo>
                  <a:pt x="441" y="858"/>
                </a:lnTo>
                <a:lnTo>
                  <a:pt x="869" y="429"/>
                </a:lnTo>
                <a:lnTo>
                  <a:pt x="4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35"/>
          <p:cNvSpPr/>
          <p:nvPr/>
        </p:nvSpPr>
        <p:spPr>
          <a:xfrm>
            <a:off x="2994850" y="2829400"/>
            <a:ext cx="21750" cy="21450"/>
          </a:xfrm>
          <a:custGeom>
            <a:rect b="b" l="l" r="r" t="t"/>
            <a:pathLst>
              <a:path extrusionOk="0" h="858" w="870">
                <a:moveTo>
                  <a:pt x="441" y="1"/>
                </a:moveTo>
                <a:lnTo>
                  <a:pt x="0" y="429"/>
                </a:lnTo>
                <a:lnTo>
                  <a:pt x="441" y="858"/>
                </a:lnTo>
                <a:lnTo>
                  <a:pt x="870" y="429"/>
                </a:lnTo>
                <a:lnTo>
                  <a:pt x="4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35"/>
          <p:cNvSpPr/>
          <p:nvPr/>
        </p:nvSpPr>
        <p:spPr>
          <a:xfrm>
            <a:off x="3005875" y="2774925"/>
            <a:ext cx="43175" cy="43500"/>
          </a:xfrm>
          <a:custGeom>
            <a:rect b="b" l="l" r="r" t="t"/>
            <a:pathLst>
              <a:path extrusionOk="0" h="1740" w="1727">
                <a:moveTo>
                  <a:pt x="429" y="1"/>
                </a:moveTo>
                <a:lnTo>
                  <a:pt x="0" y="441"/>
                </a:lnTo>
                <a:lnTo>
                  <a:pt x="1298" y="1739"/>
                </a:lnTo>
                <a:lnTo>
                  <a:pt x="1726" y="1310"/>
                </a:lnTo>
                <a:lnTo>
                  <a:pt x="4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35"/>
          <p:cNvSpPr/>
          <p:nvPr/>
        </p:nvSpPr>
        <p:spPr>
          <a:xfrm>
            <a:off x="3027300" y="2753200"/>
            <a:ext cx="43475" cy="43475"/>
          </a:xfrm>
          <a:custGeom>
            <a:rect b="b" l="l" r="r" t="t"/>
            <a:pathLst>
              <a:path extrusionOk="0" h="1739" w="1739">
                <a:moveTo>
                  <a:pt x="441" y="1"/>
                </a:moveTo>
                <a:lnTo>
                  <a:pt x="0" y="441"/>
                </a:lnTo>
                <a:lnTo>
                  <a:pt x="1310" y="1739"/>
                </a:lnTo>
                <a:lnTo>
                  <a:pt x="1739" y="1310"/>
                </a:lnTo>
                <a:lnTo>
                  <a:pt x="4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35"/>
          <p:cNvSpPr/>
          <p:nvPr/>
        </p:nvSpPr>
        <p:spPr>
          <a:xfrm>
            <a:off x="3049025" y="3307725"/>
            <a:ext cx="14600" cy="14925"/>
          </a:xfrm>
          <a:custGeom>
            <a:rect b="b" l="l" r="r" t="t"/>
            <a:pathLst>
              <a:path extrusionOk="0" h="597" w="584">
                <a:moveTo>
                  <a:pt x="0" y="1"/>
                </a:moveTo>
                <a:lnTo>
                  <a:pt x="0" y="596"/>
                </a:lnTo>
                <a:lnTo>
                  <a:pt x="584" y="596"/>
                </a:lnTo>
                <a:lnTo>
                  <a:pt x="5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35"/>
          <p:cNvSpPr/>
          <p:nvPr/>
        </p:nvSpPr>
        <p:spPr>
          <a:xfrm>
            <a:off x="3034450" y="3381850"/>
            <a:ext cx="44075" cy="44075"/>
          </a:xfrm>
          <a:custGeom>
            <a:rect b="b" l="l" r="r" t="t"/>
            <a:pathLst>
              <a:path extrusionOk="0" h="1763" w="1763">
                <a:moveTo>
                  <a:pt x="583" y="1"/>
                </a:moveTo>
                <a:lnTo>
                  <a:pt x="583" y="596"/>
                </a:lnTo>
                <a:lnTo>
                  <a:pt x="0" y="596"/>
                </a:lnTo>
                <a:lnTo>
                  <a:pt x="0" y="1179"/>
                </a:lnTo>
                <a:lnTo>
                  <a:pt x="583" y="1179"/>
                </a:lnTo>
                <a:lnTo>
                  <a:pt x="583" y="1763"/>
                </a:lnTo>
                <a:lnTo>
                  <a:pt x="1167" y="1763"/>
                </a:lnTo>
                <a:lnTo>
                  <a:pt x="1167" y="1179"/>
                </a:lnTo>
                <a:lnTo>
                  <a:pt x="1762" y="1179"/>
                </a:lnTo>
                <a:lnTo>
                  <a:pt x="1762" y="596"/>
                </a:lnTo>
                <a:lnTo>
                  <a:pt x="1167" y="596"/>
                </a:lnTo>
                <a:lnTo>
                  <a:pt x="1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35"/>
          <p:cNvSpPr/>
          <p:nvPr/>
        </p:nvSpPr>
        <p:spPr>
          <a:xfrm>
            <a:off x="2695400" y="3945600"/>
            <a:ext cx="17900" cy="17900"/>
          </a:xfrm>
          <a:custGeom>
            <a:rect b="b" l="l" r="r" t="t"/>
            <a:pathLst>
              <a:path extrusionOk="0" h="716" w="716">
                <a:moveTo>
                  <a:pt x="1" y="1"/>
                </a:moveTo>
                <a:lnTo>
                  <a:pt x="1" y="715"/>
                </a:lnTo>
                <a:lnTo>
                  <a:pt x="715" y="715"/>
                </a:lnTo>
                <a:lnTo>
                  <a:pt x="7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7" name="Google Shape;987;p35"/>
          <p:cNvGrpSpPr/>
          <p:nvPr/>
        </p:nvGrpSpPr>
        <p:grpSpPr>
          <a:xfrm>
            <a:off x="2214100" y="1159675"/>
            <a:ext cx="4726225" cy="1953425"/>
            <a:chOff x="2214100" y="1138950"/>
            <a:chExt cx="4726225" cy="1953425"/>
          </a:xfrm>
        </p:grpSpPr>
        <p:grpSp>
          <p:nvGrpSpPr>
            <p:cNvPr id="988" name="Google Shape;988;p35"/>
            <p:cNvGrpSpPr/>
            <p:nvPr/>
          </p:nvGrpSpPr>
          <p:grpSpPr>
            <a:xfrm>
              <a:off x="2290300" y="1138950"/>
              <a:ext cx="4650025" cy="1238275"/>
              <a:chOff x="2290300" y="1138950"/>
              <a:chExt cx="4650025" cy="1238275"/>
            </a:xfrm>
          </p:grpSpPr>
          <p:sp>
            <p:nvSpPr>
              <p:cNvPr id="989" name="Google Shape;989;p35"/>
              <p:cNvSpPr txBox="1"/>
              <p:nvPr/>
            </p:nvSpPr>
            <p:spPr>
              <a:xfrm>
                <a:off x="5682125" y="1273650"/>
                <a:ext cx="12582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990" name="Google Shape;990;p35"/>
              <p:cNvSpPr/>
              <p:nvPr/>
            </p:nvSpPr>
            <p:spPr>
              <a:xfrm>
                <a:off x="3271075" y="1138950"/>
                <a:ext cx="2182450" cy="656375"/>
              </a:xfrm>
              <a:custGeom>
                <a:rect b="b" l="l" r="r" t="t"/>
                <a:pathLst>
                  <a:path extrusionOk="0" h="26255" w="87298">
                    <a:moveTo>
                      <a:pt x="14979" y="1"/>
                    </a:moveTo>
                    <a:cubicBezTo>
                      <a:pt x="6704" y="1"/>
                      <a:pt x="1" y="6716"/>
                      <a:pt x="1" y="14979"/>
                    </a:cubicBezTo>
                    <a:lnTo>
                      <a:pt x="1" y="26254"/>
                    </a:lnTo>
                    <a:lnTo>
                      <a:pt x="78356" y="26254"/>
                    </a:lnTo>
                    <a:lnTo>
                      <a:pt x="87297" y="13419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37150" lIns="91425" spcFirstLastPara="1" rIns="27430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</a:t>
                </a:r>
                <a:b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Smallest planet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91" name="Google Shape;991;p35"/>
              <p:cNvSpPr/>
              <p:nvPr/>
            </p:nvSpPr>
            <p:spPr>
              <a:xfrm>
                <a:off x="2290300" y="1140750"/>
                <a:ext cx="3163225" cy="1236475"/>
              </a:xfrm>
              <a:custGeom>
                <a:rect b="b" l="l" r="r" t="t"/>
                <a:pathLst>
                  <a:path extrusionOk="0" h="49459" w="126529">
                    <a:moveTo>
                      <a:pt x="112896" y="0"/>
                    </a:moveTo>
                    <a:lnTo>
                      <a:pt x="121992" y="13347"/>
                    </a:lnTo>
                    <a:lnTo>
                      <a:pt x="115634" y="22467"/>
                    </a:lnTo>
                    <a:lnTo>
                      <a:pt x="24396" y="22467"/>
                    </a:lnTo>
                    <a:lnTo>
                      <a:pt x="24396" y="22432"/>
                    </a:lnTo>
                    <a:lnTo>
                      <a:pt x="24373" y="22432"/>
                    </a:lnTo>
                    <a:lnTo>
                      <a:pt x="0" y="46804"/>
                    </a:lnTo>
                    <a:lnTo>
                      <a:pt x="2644" y="49459"/>
                    </a:lnTo>
                    <a:lnTo>
                      <a:pt x="25897" y="26194"/>
                    </a:lnTo>
                    <a:lnTo>
                      <a:pt x="117587" y="26194"/>
                    </a:lnTo>
                    <a:lnTo>
                      <a:pt x="126528" y="13383"/>
                    </a:lnTo>
                    <a:lnTo>
                      <a:pt x="1175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2" name="Google Shape;992;p35"/>
            <p:cNvSpPr/>
            <p:nvPr/>
          </p:nvSpPr>
          <p:spPr>
            <a:xfrm>
              <a:off x="2214100" y="1939525"/>
              <a:ext cx="809950" cy="1152850"/>
            </a:xfrm>
            <a:custGeom>
              <a:rect b="b" l="l" r="r" t="t"/>
              <a:pathLst>
                <a:path extrusionOk="0" h="46114" w="32398">
                  <a:moveTo>
                    <a:pt x="0" y="0"/>
                  </a:moveTo>
                  <a:lnTo>
                    <a:pt x="0" y="46113"/>
                  </a:lnTo>
                  <a:lnTo>
                    <a:pt x="23384" y="22729"/>
                  </a:lnTo>
                  <a:lnTo>
                    <a:pt x="25754" y="20372"/>
                  </a:lnTo>
                  <a:lnTo>
                    <a:pt x="32397" y="13728"/>
                  </a:lnTo>
                  <a:cubicBezTo>
                    <a:pt x="24158" y="5299"/>
                    <a:pt x="12692" y="6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5"/>
            <p:cNvSpPr/>
            <p:nvPr/>
          </p:nvSpPr>
          <p:spPr>
            <a:xfrm>
              <a:off x="2422150" y="2138650"/>
              <a:ext cx="261675" cy="261675"/>
            </a:xfrm>
            <a:custGeom>
              <a:rect b="b" l="l" r="r" t="t"/>
              <a:pathLst>
                <a:path extrusionOk="0" h="10467" w="10467">
                  <a:moveTo>
                    <a:pt x="5240" y="620"/>
                  </a:moveTo>
                  <a:cubicBezTo>
                    <a:pt x="5406" y="620"/>
                    <a:pt x="5549" y="751"/>
                    <a:pt x="5549" y="929"/>
                  </a:cubicBezTo>
                  <a:cubicBezTo>
                    <a:pt x="5549" y="1096"/>
                    <a:pt x="5406" y="1227"/>
                    <a:pt x="5240" y="1227"/>
                  </a:cubicBezTo>
                  <a:cubicBezTo>
                    <a:pt x="5073" y="1227"/>
                    <a:pt x="4930" y="1096"/>
                    <a:pt x="4930" y="929"/>
                  </a:cubicBezTo>
                  <a:cubicBezTo>
                    <a:pt x="4930" y="751"/>
                    <a:pt x="5073" y="620"/>
                    <a:pt x="5240" y="620"/>
                  </a:cubicBezTo>
                  <a:close/>
                  <a:moveTo>
                    <a:pt x="3251" y="2477"/>
                  </a:moveTo>
                  <a:cubicBezTo>
                    <a:pt x="3454" y="2477"/>
                    <a:pt x="3656" y="2561"/>
                    <a:pt x="3823" y="2703"/>
                  </a:cubicBezTo>
                  <a:cubicBezTo>
                    <a:pt x="4156" y="3001"/>
                    <a:pt x="4501" y="3275"/>
                    <a:pt x="4871" y="3525"/>
                  </a:cubicBezTo>
                  <a:lnTo>
                    <a:pt x="4930" y="3561"/>
                  </a:lnTo>
                  <a:lnTo>
                    <a:pt x="4930" y="5335"/>
                  </a:lnTo>
                  <a:cubicBezTo>
                    <a:pt x="4644" y="5466"/>
                    <a:pt x="4335" y="5537"/>
                    <a:pt x="4013" y="5537"/>
                  </a:cubicBezTo>
                  <a:cubicBezTo>
                    <a:pt x="3168" y="5537"/>
                    <a:pt x="2406" y="5049"/>
                    <a:pt x="2049" y="4311"/>
                  </a:cubicBezTo>
                  <a:lnTo>
                    <a:pt x="3704" y="4311"/>
                  </a:lnTo>
                  <a:lnTo>
                    <a:pt x="3704" y="3704"/>
                  </a:lnTo>
                  <a:lnTo>
                    <a:pt x="2156" y="3704"/>
                  </a:lnTo>
                  <a:cubicBezTo>
                    <a:pt x="1584" y="3704"/>
                    <a:pt x="1096" y="3394"/>
                    <a:pt x="822" y="2942"/>
                  </a:cubicBezTo>
                  <a:lnTo>
                    <a:pt x="822" y="2942"/>
                  </a:lnTo>
                  <a:cubicBezTo>
                    <a:pt x="1049" y="3037"/>
                    <a:pt x="1299" y="3084"/>
                    <a:pt x="1549" y="3084"/>
                  </a:cubicBezTo>
                  <a:cubicBezTo>
                    <a:pt x="1989" y="3084"/>
                    <a:pt x="2406" y="2942"/>
                    <a:pt x="2704" y="2691"/>
                  </a:cubicBezTo>
                  <a:cubicBezTo>
                    <a:pt x="2870" y="2549"/>
                    <a:pt x="3049" y="2477"/>
                    <a:pt x="3251" y="2477"/>
                  </a:cubicBezTo>
                  <a:close/>
                  <a:moveTo>
                    <a:pt x="7216" y="2477"/>
                  </a:moveTo>
                  <a:cubicBezTo>
                    <a:pt x="7430" y="2477"/>
                    <a:pt x="7597" y="2549"/>
                    <a:pt x="7764" y="2691"/>
                  </a:cubicBezTo>
                  <a:cubicBezTo>
                    <a:pt x="8073" y="2942"/>
                    <a:pt x="8478" y="3084"/>
                    <a:pt x="8907" y="3084"/>
                  </a:cubicBezTo>
                  <a:cubicBezTo>
                    <a:pt x="9157" y="3084"/>
                    <a:pt x="9419" y="3037"/>
                    <a:pt x="9645" y="2942"/>
                  </a:cubicBezTo>
                  <a:lnTo>
                    <a:pt x="9645" y="2942"/>
                  </a:lnTo>
                  <a:cubicBezTo>
                    <a:pt x="9383" y="3394"/>
                    <a:pt x="8871" y="3704"/>
                    <a:pt x="8300" y="3704"/>
                  </a:cubicBezTo>
                  <a:lnTo>
                    <a:pt x="6776" y="3704"/>
                  </a:lnTo>
                  <a:lnTo>
                    <a:pt x="6776" y="4311"/>
                  </a:lnTo>
                  <a:lnTo>
                    <a:pt x="8407" y="4311"/>
                  </a:lnTo>
                  <a:cubicBezTo>
                    <a:pt x="8049" y="5049"/>
                    <a:pt x="7299" y="5537"/>
                    <a:pt x="6466" y="5537"/>
                  </a:cubicBezTo>
                  <a:cubicBezTo>
                    <a:pt x="6144" y="5537"/>
                    <a:pt x="5835" y="5466"/>
                    <a:pt x="5549" y="5335"/>
                  </a:cubicBezTo>
                  <a:lnTo>
                    <a:pt x="5549" y="3561"/>
                  </a:lnTo>
                  <a:lnTo>
                    <a:pt x="5609" y="3525"/>
                  </a:lnTo>
                  <a:cubicBezTo>
                    <a:pt x="5978" y="3275"/>
                    <a:pt x="6323" y="3001"/>
                    <a:pt x="6645" y="2703"/>
                  </a:cubicBezTo>
                  <a:cubicBezTo>
                    <a:pt x="6811" y="2561"/>
                    <a:pt x="7014" y="2477"/>
                    <a:pt x="7216" y="2477"/>
                  </a:cubicBezTo>
                  <a:close/>
                  <a:moveTo>
                    <a:pt x="4930" y="6216"/>
                  </a:moveTo>
                  <a:lnTo>
                    <a:pt x="4930" y="7359"/>
                  </a:lnTo>
                  <a:cubicBezTo>
                    <a:pt x="4573" y="7275"/>
                    <a:pt x="4323" y="7049"/>
                    <a:pt x="4323" y="6787"/>
                  </a:cubicBezTo>
                  <a:cubicBezTo>
                    <a:pt x="4323" y="6525"/>
                    <a:pt x="4573" y="6299"/>
                    <a:pt x="4930" y="6216"/>
                  </a:cubicBezTo>
                  <a:close/>
                  <a:moveTo>
                    <a:pt x="5549" y="6216"/>
                  </a:moveTo>
                  <a:cubicBezTo>
                    <a:pt x="5894" y="6299"/>
                    <a:pt x="6156" y="6525"/>
                    <a:pt x="6156" y="6787"/>
                  </a:cubicBezTo>
                  <a:cubicBezTo>
                    <a:pt x="6156" y="7049"/>
                    <a:pt x="5894" y="7275"/>
                    <a:pt x="5549" y="7359"/>
                  </a:cubicBezTo>
                  <a:lnTo>
                    <a:pt x="5549" y="6216"/>
                  </a:lnTo>
                  <a:close/>
                  <a:moveTo>
                    <a:pt x="4930" y="8049"/>
                  </a:moveTo>
                  <a:lnTo>
                    <a:pt x="4930" y="9204"/>
                  </a:lnTo>
                  <a:cubicBezTo>
                    <a:pt x="4573" y="9121"/>
                    <a:pt x="4323" y="8883"/>
                    <a:pt x="4323" y="8633"/>
                  </a:cubicBezTo>
                  <a:cubicBezTo>
                    <a:pt x="4323" y="8371"/>
                    <a:pt x="4573" y="8133"/>
                    <a:pt x="4930" y="8049"/>
                  </a:cubicBezTo>
                  <a:close/>
                  <a:moveTo>
                    <a:pt x="5549" y="8049"/>
                  </a:moveTo>
                  <a:cubicBezTo>
                    <a:pt x="5894" y="8133"/>
                    <a:pt x="6156" y="8371"/>
                    <a:pt x="6156" y="8621"/>
                  </a:cubicBezTo>
                  <a:cubicBezTo>
                    <a:pt x="6156" y="8883"/>
                    <a:pt x="5894" y="9121"/>
                    <a:pt x="5549" y="9204"/>
                  </a:cubicBezTo>
                  <a:lnTo>
                    <a:pt x="5549" y="8049"/>
                  </a:lnTo>
                  <a:close/>
                  <a:moveTo>
                    <a:pt x="5240" y="1"/>
                  </a:moveTo>
                  <a:cubicBezTo>
                    <a:pt x="4728" y="1"/>
                    <a:pt x="4323" y="417"/>
                    <a:pt x="4323" y="929"/>
                  </a:cubicBezTo>
                  <a:cubicBezTo>
                    <a:pt x="4323" y="1322"/>
                    <a:pt x="4573" y="1668"/>
                    <a:pt x="4930" y="1787"/>
                  </a:cubicBezTo>
                  <a:lnTo>
                    <a:pt x="4930" y="2811"/>
                  </a:lnTo>
                  <a:cubicBezTo>
                    <a:pt x="4692" y="2644"/>
                    <a:pt x="4454" y="2453"/>
                    <a:pt x="4239" y="2251"/>
                  </a:cubicBezTo>
                  <a:cubicBezTo>
                    <a:pt x="3954" y="2001"/>
                    <a:pt x="3608" y="1858"/>
                    <a:pt x="3251" y="1858"/>
                  </a:cubicBezTo>
                  <a:cubicBezTo>
                    <a:pt x="2906" y="1858"/>
                    <a:pt x="2585" y="1977"/>
                    <a:pt x="2311" y="2215"/>
                  </a:cubicBezTo>
                  <a:cubicBezTo>
                    <a:pt x="2120" y="2382"/>
                    <a:pt x="1834" y="2477"/>
                    <a:pt x="1549" y="2477"/>
                  </a:cubicBezTo>
                  <a:cubicBezTo>
                    <a:pt x="1227" y="2477"/>
                    <a:pt x="930" y="2358"/>
                    <a:pt x="703" y="2132"/>
                  </a:cubicBezTo>
                  <a:lnTo>
                    <a:pt x="1" y="1429"/>
                  </a:lnTo>
                  <a:lnTo>
                    <a:pt x="1" y="2168"/>
                  </a:lnTo>
                  <a:cubicBezTo>
                    <a:pt x="1" y="3061"/>
                    <a:pt x="560" y="3834"/>
                    <a:pt x="1334" y="4156"/>
                  </a:cubicBezTo>
                  <a:cubicBezTo>
                    <a:pt x="1668" y="5299"/>
                    <a:pt x="2715" y="6120"/>
                    <a:pt x="3930" y="6156"/>
                  </a:cubicBezTo>
                  <a:cubicBezTo>
                    <a:pt x="3787" y="6347"/>
                    <a:pt x="3704" y="6561"/>
                    <a:pt x="3704" y="6787"/>
                  </a:cubicBezTo>
                  <a:cubicBezTo>
                    <a:pt x="3704" y="7133"/>
                    <a:pt x="3882" y="7454"/>
                    <a:pt x="4192" y="7680"/>
                  </a:cubicBezTo>
                  <a:cubicBezTo>
                    <a:pt x="4192" y="7692"/>
                    <a:pt x="4204" y="7704"/>
                    <a:pt x="4216" y="7704"/>
                  </a:cubicBezTo>
                  <a:cubicBezTo>
                    <a:pt x="4204" y="7716"/>
                    <a:pt x="4192" y="7728"/>
                    <a:pt x="4192" y="7728"/>
                  </a:cubicBezTo>
                  <a:cubicBezTo>
                    <a:pt x="3882" y="7966"/>
                    <a:pt x="3704" y="8287"/>
                    <a:pt x="3704" y="8633"/>
                  </a:cubicBezTo>
                  <a:cubicBezTo>
                    <a:pt x="3704" y="8966"/>
                    <a:pt x="3882" y="9288"/>
                    <a:pt x="4192" y="9526"/>
                  </a:cubicBezTo>
                  <a:cubicBezTo>
                    <a:pt x="4394" y="9680"/>
                    <a:pt x="4656" y="9788"/>
                    <a:pt x="4930" y="9823"/>
                  </a:cubicBezTo>
                  <a:lnTo>
                    <a:pt x="4930" y="10466"/>
                  </a:lnTo>
                  <a:lnTo>
                    <a:pt x="5549" y="10466"/>
                  </a:lnTo>
                  <a:lnTo>
                    <a:pt x="5549" y="9823"/>
                  </a:lnTo>
                  <a:cubicBezTo>
                    <a:pt x="5823" y="9788"/>
                    <a:pt x="6073" y="9680"/>
                    <a:pt x="6287" y="9526"/>
                  </a:cubicBezTo>
                  <a:cubicBezTo>
                    <a:pt x="6597" y="9288"/>
                    <a:pt x="6776" y="8966"/>
                    <a:pt x="6776" y="8633"/>
                  </a:cubicBezTo>
                  <a:cubicBezTo>
                    <a:pt x="6776" y="8287"/>
                    <a:pt x="6597" y="7966"/>
                    <a:pt x="6287" y="7728"/>
                  </a:cubicBezTo>
                  <a:cubicBezTo>
                    <a:pt x="6275" y="7728"/>
                    <a:pt x="6264" y="7716"/>
                    <a:pt x="6252" y="7704"/>
                  </a:cubicBezTo>
                  <a:cubicBezTo>
                    <a:pt x="6264" y="7704"/>
                    <a:pt x="6275" y="7692"/>
                    <a:pt x="6287" y="7680"/>
                  </a:cubicBezTo>
                  <a:cubicBezTo>
                    <a:pt x="6597" y="7454"/>
                    <a:pt x="6776" y="7133"/>
                    <a:pt x="6776" y="6787"/>
                  </a:cubicBezTo>
                  <a:cubicBezTo>
                    <a:pt x="6776" y="6561"/>
                    <a:pt x="6692" y="6347"/>
                    <a:pt x="6549" y="6156"/>
                  </a:cubicBezTo>
                  <a:cubicBezTo>
                    <a:pt x="7157" y="6132"/>
                    <a:pt x="7740" y="5918"/>
                    <a:pt x="8204" y="5537"/>
                  </a:cubicBezTo>
                  <a:cubicBezTo>
                    <a:pt x="8645" y="5180"/>
                    <a:pt x="8954" y="4692"/>
                    <a:pt x="9109" y="4156"/>
                  </a:cubicBezTo>
                  <a:cubicBezTo>
                    <a:pt x="9907" y="3834"/>
                    <a:pt x="10466" y="3072"/>
                    <a:pt x="10466" y="2168"/>
                  </a:cubicBezTo>
                  <a:lnTo>
                    <a:pt x="10466" y="1429"/>
                  </a:lnTo>
                  <a:lnTo>
                    <a:pt x="9776" y="2132"/>
                  </a:lnTo>
                  <a:cubicBezTo>
                    <a:pt x="9550" y="2346"/>
                    <a:pt x="9228" y="2477"/>
                    <a:pt x="8907" y="2477"/>
                  </a:cubicBezTo>
                  <a:cubicBezTo>
                    <a:pt x="8621" y="2477"/>
                    <a:pt x="8359" y="2382"/>
                    <a:pt x="8169" y="2215"/>
                  </a:cubicBezTo>
                  <a:cubicBezTo>
                    <a:pt x="7883" y="1977"/>
                    <a:pt x="7573" y="1858"/>
                    <a:pt x="7216" y="1858"/>
                  </a:cubicBezTo>
                  <a:cubicBezTo>
                    <a:pt x="6859" y="1858"/>
                    <a:pt x="6514" y="2001"/>
                    <a:pt x="6240" y="2251"/>
                  </a:cubicBezTo>
                  <a:cubicBezTo>
                    <a:pt x="6014" y="2453"/>
                    <a:pt x="5787" y="2644"/>
                    <a:pt x="5549" y="2811"/>
                  </a:cubicBezTo>
                  <a:lnTo>
                    <a:pt x="5549" y="1787"/>
                  </a:lnTo>
                  <a:cubicBezTo>
                    <a:pt x="5906" y="1668"/>
                    <a:pt x="6156" y="1322"/>
                    <a:pt x="6156" y="929"/>
                  </a:cubicBezTo>
                  <a:cubicBezTo>
                    <a:pt x="6156" y="417"/>
                    <a:pt x="5740" y="1"/>
                    <a:pt x="5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4" name="Google Shape;994;p35"/>
          <p:cNvGrpSpPr/>
          <p:nvPr/>
        </p:nvGrpSpPr>
        <p:grpSpPr>
          <a:xfrm>
            <a:off x="2214100" y="3113075"/>
            <a:ext cx="4726225" cy="1493775"/>
            <a:chOff x="2214100" y="3092350"/>
            <a:chExt cx="4726225" cy="1493775"/>
          </a:xfrm>
        </p:grpSpPr>
        <p:grpSp>
          <p:nvGrpSpPr>
            <p:cNvPr id="995" name="Google Shape;995;p35"/>
            <p:cNvGrpSpPr/>
            <p:nvPr/>
          </p:nvGrpSpPr>
          <p:grpSpPr>
            <a:xfrm>
              <a:off x="2290600" y="3911025"/>
              <a:ext cx="4649725" cy="675100"/>
              <a:chOff x="2290600" y="3911025"/>
              <a:chExt cx="4649725" cy="675100"/>
            </a:xfrm>
          </p:grpSpPr>
          <p:sp>
            <p:nvSpPr>
              <p:cNvPr id="996" name="Google Shape;996;p35"/>
              <p:cNvSpPr txBox="1"/>
              <p:nvPr/>
            </p:nvSpPr>
            <p:spPr>
              <a:xfrm>
                <a:off x="5682125" y="4074600"/>
                <a:ext cx="12582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Earth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997" name="Google Shape;997;p35"/>
              <p:cNvSpPr/>
              <p:nvPr/>
            </p:nvSpPr>
            <p:spPr>
              <a:xfrm>
                <a:off x="3271075" y="3929175"/>
                <a:ext cx="2182450" cy="656375"/>
              </a:xfrm>
              <a:custGeom>
                <a:rect b="b" l="l" r="r" t="t"/>
                <a:pathLst>
                  <a:path extrusionOk="0" h="26255" w="87298">
                    <a:moveTo>
                      <a:pt x="14979" y="1"/>
                    </a:moveTo>
                    <a:cubicBezTo>
                      <a:pt x="6704" y="1"/>
                      <a:pt x="1" y="6704"/>
                      <a:pt x="1" y="14979"/>
                    </a:cubicBezTo>
                    <a:lnTo>
                      <a:pt x="1" y="26254"/>
                    </a:lnTo>
                    <a:lnTo>
                      <a:pt x="78356" y="26254"/>
                    </a:lnTo>
                    <a:lnTo>
                      <a:pt x="87297" y="13419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37150" lIns="91425" spcFirstLastPara="1" rIns="27430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Planet Earth</a:t>
                </a:r>
                <a:b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harbors life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98" name="Google Shape;998;p35"/>
              <p:cNvSpPr/>
              <p:nvPr/>
            </p:nvSpPr>
            <p:spPr>
              <a:xfrm>
                <a:off x="2290600" y="3911025"/>
                <a:ext cx="3162925" cy="675100"/>
              </a:xfrm>
              <a:custGeom>
                <a:rect b="b" l="l" r="r" t="t"/>
                <a:pathLst>
                  <a:path extrusionOk="0" h="27004" w="126517">
                    <a:moveTo>
                      <a:pt x="2632" y="1"/>
                    </a:moveTo>
                    <a:lnTo>
                      <a:pt x="0" y="2632"/>
                    </a:lnTo>
                    <a:lnTo>
                      <a:pt x="24384" y="26968"/>
                    </a:lnTo>
                    <a:lnTo>
                      <a:pt x="24384" y="27004"/>
                    </a:lnTo>
                    <a:lnTo>
                      <a:pt x="117575" y="27004"/>
                    </a:lnTo>
                    <a:lnTo>
                      <a:pt x="126516" y="14193"/>
                    </a:lnTo>
                    <a:lnTo>
                      <a:pt x="117575" y="810"/>
                    </a:lnTo>
                    <a:lnTo>
                      <a:pt x="112884" y="810"/>
                    </a:lnTo>
                    <a:lnTo>
                      <a:pt x="121980" y="14157"/>
                    </a:lnTo>
                    <a:lnTo>
                      <a:pt x="115622" y="23277"/>
                    </a:lnTo>
                    <a:lnTo>
                      <a:pt x="25885" y="23277"/>
                    </a:lnTo>
                    <a:lnTo>
                      <a:pt x="263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274300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9" name="Google Shape;999;p35"/>
            <p:cNvSpPr/>
            <p:nvPr/>
          </p:nvSpPr>
          <p:spPr>
            <a:xfrm>
              <a:off x="2214100" y="3092350"/>
              <a:ext cx="797450" cy="1127525"/>
            </a:xfrm>
            <a:custGeom>
              <a:rect b="b" l="l" r="r" t="t"/>
              <a:pathLst>
                <a:path extrusionOk="0" h="45101" w="31898">
                  <a:moveTo>
                    <a:pt x="0" y="0"/>
                  </a:moveTo>
                  <a:lnTo>
                    <a:pt x="0" y="45101"/>
                  </a:lnTo>
                  <a:cubicBezTo>
                    <a:pt x="12431" y="45041"/>
                    <a:pt x="23694" y="40017"/>
                    <a:pt x="31897" y="318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5"/>
            <p:cNvSpPr/>
            <p:nvPr/>
          </p:nvSpPr>
          <p:spPr>
            <a:xfrm>
              <a:off x="2445675" y="3746600"/>
              <a:ext cx="303025" cy="303325"/>
            </a:xfrm>
            <a:custGeom>
              <a:rect b="b" l="l" r="r" t="t"/>
              <a:pathLst>
                <a:path extrusionOk="0" h="12133" w="12121">
                  <a:moveTo>
                    <a:pt x="1774" y="714"/>
                  </a:moveTo>
                  <a:cubicBezTo>
                    <a:pt x="1965" y="714"/>
                    <a:pt x="2132" y="869"/>
                    <a:pt x="2132" y="1072"/>
                  </a:cubicBezTo>
                  <a:cubicBezTo>
                    <a:pt x="2132" y="1262"/>
                    <a:pt x="1965" y="1429"/>
                    <a:pt x="1774" y="1429"/>
                  </a:cubicBezTo>
                  <a:cubicBezTo>
                    <a:pt x="1572" y="1429"/>
                    <a:pt x="1417" y="1262"/>
                    <a:pt x="1417" y="1072"/>
                  </a:cubicBezTo>
                  <a:cubicBezTo>
                    <a:pt x="1417" y="869"/>
                    <a:pt x="1572" y="714"/>
                    <a:pt x="1774" y="714"/>
                  </a:cubicBezTo>
                  <a:close/>
                  <a:moveTo>
                    <a:pt x="6037" y="714"/>
                  </a:moveTo>
                  <a:cubicBezTo>
                    <a:pt x="6239" y="714"/>
                    <a:pt x="6394" y="869"/>
                    <a:pt x="6394" y="1072"/>
                  </a:cubicBezTo>
                  <a:cubicBezTo>
                    <a:pt x="6394" y="1262"/>
                    <a:pt x="6239" y="1429"/>
                    <a:pt x="6037" y="1429"/>
                  </a:cubicBezTo>
                  <a:cubicBezTo>
                    <a:pt x="5846" y="1429"/>
                    <a:pt x="5680" y="1262"/>
                    <a:pt x="5680" y="1072"/>
                  </a:cubicBezTo>
                  <a:cubicBezTo>
                    <a:pt x="5680" y="869"/>
                    <a:pt x="5846" y="714"/>
                    <a:pt x="6037" y="714"/>
                  </a:cubicBezTo>
                  <a:close/>
                  <a:moveTo>
                    <a:pt x="4263" y="7811"/>
                  </a:moveTo>
                  <a:lnTo>
                    <a:pt x="4263" y="8203"/>
                  </a:lnTo>
                  <a:cubicBezTo>
                    <a:pt x="4263" y="8394"/>
                    <a:pt x="4096" y="8561"/>
                    <a:pt x="3906" y="8561"/>
                  </a:cubicBezTo>
                  <a:cubicBezTo>
                    <a:pt x="3715" y="8561"/>
                    <a:pt x="3549" y="8394"/>
                    <a:pt x="3549" y="8203"/>
                  </a:cubicBezTo>
                  <a:lnTo>
                    <a:pt x="3549" y="7811"/>
                  </a:lnTo>
                  <a:cubicBezTo>
                    <a:pt x="3668" y="7834"/>
                    <a:pt x="3787" y="7846"/>
                    <a:pt x="3906" y="7846"/>
                  </a:cubicBezTo>
                  <a:cubicBezTo>
                    <a:pt x="4025" y="7846"/>
                    <a:pt x="4144" y="7834"/>
                    <a:pt x="4263" y="7811"/>
                  </a:cubicBezTo>
                  <a:close/>
                  <a:moveTo>
                    <a:pt x="10347" y="6418"/>
                  </a:moveTo>
                  <a:cubicBezTo>
                    <a:pt x="10942" y="6418"/>
                    <a:pt x="11419" y="6906"/>
                    <a:pt x="11419" y="7489"/>
                  </a:cubicBezTo>
                  <a:cubicBezTo>
                    <a:pt x="11419" y="8073"/>
                    <a:pt x="10942" y="8561"/>
                    <a:pt x="10347" y="8561"/>
                  </a:cubicBezTo>
                  <a:cubicBezTo>
                    <a:pt x="9764" y="8561"/>
                    <a:pt x="9287" y="8073"/>
                    <a:pt x="9287" y="7489"/>
                  </a:cubicBezTo>
                  <a:cubicBezTo>
                    <a:pt x="9287" y="6906"/>
                    <a:pt x="9764" y="6418"/>
                    <a:pt x="10347" y="6418"/>
                  </a:cubicBezTo>
                  <a:close/>
                  <a:moveTo>
                    <a:pt x="1774" y="0"/>
                  </a:moveTo>
                  <a:cubicBezTo>
                    <a:pt x="1263" y="0"/>
                    <a:pt x="834" y="357"/>
                    <a:pt x="727" y="845"/>
                  </a:cubicBezTo>
                  <a:cubicBezTo>
                    <a:pt x="36" y="1226"/>
                    <a:pt x="0" y="1727"/>
                    <a:pt x="0" y="2512"/>
                  </a:cubicBezTo>
                  <a:cubicBezTo>
                    <a:pt x="0" y="3489"/>
                    <a:pt x="429" y="4798"/>
                    <a:pt x="1096" y="5858"/>
                  </a:cubicBezTo>
                  <a:cubicBezTo>
                    <a:pt x="1608" y="6679"/>
                    <a:pt x="2215" y="7263"/>
                    <a:pt x="2834" y="7584"/>
                  </a:cubicBezTo>
                  <a:lnTo>
                    <a:pt x="2834" y="8203"/>
                  </a:lnTo>
                  <a:cubicBezTo>
                    <a:pt x="2834" y="8668"/>
                    <a:pt x="3132" y="9061"/>
                    <a:pt x="3549" y="9204"/>
                  </a:cubicBezTo>
                  <a:lnTo>
                    <a:pt x="3549" y="10359"/>
                  </a:lnTo>
                  <a:cubicBezTo>
                    <a:pt x="3549" y="11335"/>
                    <a:pt x="4346" y="12133"/>
                    <a:pt x="5323" y="12133"/>
                  </a:cubicBezTo>
                  <a:cubicBezTo>
                    <a:pt x="6311" y="12133"/>
                    <a:pt x="7108" y="11335"/>
                    <a:pt x="7108" y="10359"/>
                  </a:cubicBezTo>
                  <a:lnTo>
                    <a:pt x="7108" y="8906"/>
                  </a:lnTo>
                  <a:cubicBezTo>
                    <a:pt x="7108" y="8323"/>
                    <a:pt x="7585" y="7846"/>
                    <a:pt x="8168" y="7846"/>
                  </a:cubicBezTo>
                  <a:lnTo>
                    <a:pt x="8609" y="7846"/>
                  </a:lnTo>
                  <a:cubicBezTo>
                    <a:pt x="8775" y="8656"/>
                    <a:pt x="9490" y="9263"/>
                    <a:pt x="10347" y="9263"/>
                  </a:cubicBezTo>
                  <a:cubicBezTo>
                    <a:pt x="11323" y="9263"/>
                    <a:pt x="12121" y="8465"/>
                    <a:pt x="12121" y="7489"/>
                  </a:cubicBezTo>
                  <a:cubicBezTo>
                    <a:pt x="12121" y="6513"/>
                    <a:pt x="11335" y="5715"/>
                    <a:pt x="10347" y="5715"/>
                  </a:cubicBezTo>
                  <a:cubicBezTo>
                    <a:pt x="9490" y="5715"/>
                    <a:pt x="8775" y="6322"/>
                    <a:pt x="8609" y="7132"/>
                  </a:cubicBezTo>
                  <a:lnTo>
                    <a:pt x="8168" y="7132"/>
                  </a:lnTo>
                  <a:cubicBezTo>
                    <a:pt x="7192" y="7132"/>
                    <a:pt x="6394" y="7930"/>
                    <a:pt x="6394" y="8906"/>
                  </a:cubicBezTo>
                  <a:lnTo>
                    <a:pt x="6394" y="10359"/>
                  </a:lnTo>
                  <a:cubicBezTo>
                    <a:pt x="6394" y="10942"/>
                    <a:pt x="5918" y="11418"/>
                    <a:pt x="5323" y="11418"/>
                  </a:cubicBezTo>
                  <a:cubicBezTo>
                    <a:pt x="4739" y="11418"/>
                    <a:pt x="4263" y="10942"/>
                    <a:pt x="4263" y="10359"/>
                  </a:cubicBezTo>
                  <a:lnTo>
                    <a:pt x="4263" y="9204"/>
                  </a:lnTo>
                  <a:cubicBezTo>
                    <a:pt x="4680" y="9061"/>
                    <a:pt x="4977" y="8668"/>
                    <a:pt x="4977" y="8203"/>
                  </a:cubicBezTo>
                  <a:lnTo>
                    <a:pt x="4977" y="7584"/>
                  </a:lnTo>
                  <a:cubicBezTo>
                    <a:pt x="5596" y="7263"/>
                    <a:pt x="6204" y="6679"/>
                    <a:pt x="6716" y="5858"/>
                  </a:cubicBezTo>
                  <a:cubicBezTo>
                    <a:pt x="7382" y="4798"/>
                    <a:pt x="7811" y="3489"/>
                    <a:pt x="7811" y="2512"/>
                  </a:cubicBezTo>
                  <a:cubicBezTo>
                    <a:pt x="7811" y="1727"/>
                    <a:pt x="7775" y="1226"/>
                    <a:pt x="7085" y="845"/>
                  </a:cubicBezTo>
                  <a:cubicBezTo>
                    <a:pt x="6978" y="357"/>
                    <a:pt x="6549" y="0"/>
                    <a:pt x="6037" y="0"/>
                  </a:cubicBezTo>
                  <a:cubicBezTo>
                    <a:pt x="5454" y="0"/>
                    <a:pt x="4977" y="476"/>
                    <a:pt x="4977" y="1072"/>
                  </a:cubicBezTo>
                  <a:cubicBezTo>
                    <a:pt x="4977" y="1655"/>
                    <a:pt x="5454" y="2131"/>
                    <a:pt x="6037" y="2131"/>
                  </a:cubicBezTo>
                  <a:cubicBezTo>
                    <a:pt x="6430" y="2131"/>
                    <a:pt x="6763" y="1929"/>
                    <a:pt x="6954" y="1619"/>
                  </a:cubicBezTo>
                  <a:cubicBezTo>
                    <a:pt x="7085" y="1774"/>
                    <a:pt x="7108" y="1988"/>
                    <a:pt x="7108" y="2512"/>
                  </a:cubicBezTo>
                  <a:cubicBezTo>
                    <a:pt x="7108" y="3346"/>
                    <a:pt x="6704" y="4536"/>
                    <a:pt x="6120" y="5477"/>
                  </a:cubicBezTo>
                  <a:cubicBezTo>
                    <a:pt x="5454" y="6525"/>
                    <a:pt x="4644" y="7132"/>
                    <a:pt x="3906" y="7132"/>
                  </a:cubicBezTo>
                  <a:cubicBezTo>
                    <a:pt x="3168" y="7132"/>
                    <a:pt x="2358" y="6525"/>
                    <a:pt x="1691" y="5477"/>
                  </a:cubicBezTo>
                  <a:cubicBezTo>
                    <a:pt x="1108" y="4536"/>
                    <a:pt x="703" y="3346"/>
                    <a:pt x="703" y="2512"/>
                  </a:cubicBezTo>
                  <a:cubicBezTo>
                    <a:pt x="703" y="1988"/>
                    <a:pt x="727" y="1774"/>
                    <a:pt x="858" y="1619"/>
                  </a:cubicBezTo>
                  <a:cubicBezTo>
                    <a:pt x="1048" y="1929"/>
                    <a:pt x="1382" y="2131"/>
                    <a:pt x="1774" y="2131"/>
                  </a:cubicBezTo>
                  <a:cubicBezTo>
                    <a:pt x="2358" y="2131"/>
                    <a:pt x="2834" y="1655"/>
                    <a:pt x="2834" y="1072"/>
                  </a:cubicBezTo>
                  <a:cubicBezTo>
                    <a:pt x="2834" y="476"/>
                    <a:pt x="2358" y="0"/>
                    <a:pt x="1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1" name="Google Shape;1001;p35"/>
          <p:cNvGrpSpPr/>
          <p:nvPr/>
        </p:nvGrpSpPr>
        <p:grpSpPr>
          <a:xfrm>
            <a:off x="2214100" y="2029125"/>
            <a:ext cx="5386425" cy="1083975"/>
            <a:chOff x="2214100" y="2008400"/>
            <a:chExt cx="5386425" cy="1083975"/>
          </a:xfrm>
        </p:grpSpPr>
        <p:grpSp>
          <p:nvGrpSpPr>
            <p:cNvPr id="1002" name="Google Shape;1002;p35"/>
            <p:cNvGrpSpPr/>
            <p:nvPr/>
          </p:nvGrpSpPr>
          <p:grpSpPr>
            <a:xfrm>
              <a:off x="3035625" y="2008400"/>
              <a:ext cx="4564900" cy="656075"/>
              <a:chOff x="3035625" y="2008400"/>
              <a:chExt cx="4564900" cy="656075"/>
            </a:xfrm>
          </p:grpSpPr>
          <p:sp>
            <p:nvSpPr>
              <p:cNvPr id="1003" name="Google Shape;1003;p35"/>
              <p:cNvSpPr txBox="1"/>
              <p:nvPr/>
            </p:nvSpPr>
            <p:spPr>
              <a:xfrm>
                <a:off x="6342325" y="2162900"/>
                <a:ext cx="12582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04" name="Google Shape;1004;p35"/>
              <p:cNvSpPr/>
              <p:nvPr/>
            </p:nvSpPr>
            <p:spPr>
              <a:xfrm>
                <a:off x="3931275" y="2008400"/>
                <a:ext cx="2182450" cy="656075"/>
              </a:xfrm>
              <a:custGeom>
                <a:rect b="b" l="l" r="r" t="t"/>
                <a:pathLst>
                  <a:path extrusionOk="0" h="26243" w="87298">
                    <a:moveTo>
                      <a:pt x="14979" y="1"/>
                    </a:moveTo>
                    <a:cubicBezTo>
                      <a:pt x="6704" y="1"/>
                      <a:pt x="1" y="6704"/>
                      <a:pt x="1" y="14979"/>
                    </a:cubicBezTo>
                    <a:lnTo>
                      <a:pt x="1" y="26242"/>
                    </a:lnTo>
                    <a:lnTo>
                      <a:pt x="78356" y="26242"/>
                    </a:lnTo>
                    <a:lnTo>
                      <a:pt x="87297" y="13407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37150" lIns="91425" spcFirstLastPara="1" rIns="27430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</a:t>
                </a:r>
                <a:b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farthest planet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05" name="Google Shape;1005;p35"/>
              <p:cNvSpPr/>
              <p:nvPr/>
            </p:nvSpPr>
            <p:spPr>
              <a:xfrm>
                <a:off x="3035625" y="2008400"/>
                <a:ext cx="3078100" cy="656075"/>
              </a:xfrm>
              <a:custGeom>
                <a:rect b="b" l="l" r="r" t="t"/>
                <a:pathLst>
                  <a:path extrusionOk="0" h="26243" w="123124">
                    <a:moveTo>
                      <a:pt x="109491" y="1"/>
                    </a:moveTo>
                    <a:lnTo>
                      <a:pt x="118599" y="13360"/>
                    </a:lnTo>
                    <a:lnTo>
                      <a:pt x="112229" y="22504"/>
                    </a:lnTo>
                    <a:lnTo>
                      <a:pt x="1" y="22504"/>
                    </a:lnTo>
                    <a:lnTo>
                      <a:pt x="1" y="26242"/>
                    </a:lnTo>
                    <a:lnTo>
                      <a:pt x="114182" y="26242"/>
                    </a:lnTo>
                    <a:lnTo>
                      <a:pt x="123123" y="13407"/>
                    </a:lnTo>
                    <a:lnTo>
                      <a:pt x="1141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06" name="Google Shape;1006;p35"/>
            <p:cNvSpPr/>
            <p:nvPr/>
          </p:nvSpPr>
          <p:spPr>
            <a:xfrm>
              <a:off x="2214100" y="2282425"/>
              <a:ext cx="1134975" cy="809950"/>
            </a:xfrm>
            <a:custGeom>
              <a:rect b="b" l="l" r="r" t="t"/>
              <a:pathLst>
                <a:path extrusionOk="0" h="32398" w="45399">
                  <a:moveTo>
                    <a:pt x="32397" y="0"/>
                  </a:moveTo>
                  <a:lnTo>
                    <a:pt x="0" y="32397"/>
                  </a:lnTo>
                  <a:lnTo>
                    <a:pt x="45387" y="32397"/>
                  </a:lnTo>
                  <a:cubicBezTo>
                    <a:pt x="45399" y="32231"/>
                    <a:pt x="45399" y="32064"/>
                    <a:pt x="45399" y="31897"/>
                  </a:cubicBezTo>
                  <a:cubicBezTo>
                    <a:pt x="45399" y="19479"/>
                    <a:pt x="40434" y="8228"/>
                    <a:pt x="323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2906750" y="2634250"/>
              <a:ext cx="261950" cy="262250"/>
            </a:xfrm>
            <a:custGeom>
              <a:rect b="b" l="l" r="r" t="t"/>
              <a:pathLst>
                <a:path extrusionOk="0" h="10490" w="10478">
                  <a:moveTo>
                    <a:pt x="2822" y="655"/>
                  </a:moveTo>
                  <a:lnTo>
                    <a:pt x="4810" y="2644"/>
                  </a:lnTo>
                  <a:lnTo>
                    <a:pt x="2632" y="4811"/>
                  </a:lnTo>
                  <a:lnTo>
                    <a:pt x="655" y="2834"/>
                  </a:lnTo>
                  <a:cubicBezTo>
                    <a:pt x="869" y="1739"/>
                    <a:pt x="1739" y="882"/>
                    <a:pt x="2822" y="655"/>
                  </a:cubicBezTo>
                  <a:close/>
                  <a:moveTo>
                    <a:pt x="7656" y="667"/>
                  </a:moveTo>
                  <a:cubicBezTo>
                    <a:pt x="8739" y="882"/>
                    <a:pt x="9609" y="1751"/>
                    <a:pt x="9823" y="2834"/>
                  </a:cubicBezTo>
                  <a:lnTo>
                    <a:pt x="2810" y="9847"/>
                  </a:lnTo>
                  <a:cubicBezTo>
                    <a:pt x="1679" y="9692"/>
                    <a:pt x="786" y="8811"/>
                    <a:pt x="643" y="7668"/>
                  </a:cubicBezTo>
                  <a:lnTo>
                    <a:pt x="7656" y="667"/>
                  </a:lnTo>
                  <a:close/>
                  <a:moveTo>
                    <a:pt x="7846" y="5680"/>
                  </a:moveTo>
                  <a:lnTo>
                    <a:pt x="9847" y="7680"/>
                  </a:lnTo>
                  <a:cubicBezTo>
                    <a:pt x="9692" y="8811"/>
                    <a:pt x="8811" y="9704"/>
                    <a:pt x="7668" y="9847"/>
                  </a:cubicBezTo>
                  <a:lnTo>
                    <a:pt x="5680" y="7847"/>
                  </a:lnTo>
                  <a:lnTo>
                    <a:pt x="7846" y="5680"/>
                  </a:lnTo>
                  <a:close/>
                  <a:moveTo>
                    <a:pt x="3036" y="1"/>
                  </a:moveTo>
                  <a:lnTo>
                    <a:pt x="2882" y="24"/>
                  </a:lnTo>
                  <a:cubicBezTo>
                    <a:pt x="2155" y="132"/>
                    <a:pt x="1500" y="465"/>
                    <a:pt x="977" y="977"/>
                  </a:cubicBezTo>
                  <a:cubicBezTo>
                    <a:pt x="453" y="1501"/>
                    <a:pt x="119" y="2167"/>
                    <a:pt x="24" y="2894"/>
                  </a:cubicBezTo>
                  <a:lnTo>
                    <a:pt x="0" y="3049"/>
                  </a:lnTo>
                  <a:lnTo>
                    <a:pt x="2203" y="5251"/>
                  </a:lnTo>
                  <a:lnTo>
                    <a:pt x="0" y="7442"/>
                  </a:lnTo>
                  <a:lnTo>
                    <a:pt x="12" y="7585"/>
                  </a:lnTo>
                  <a:cubicBezTo>
                    <a:pt x="72" y="8323"/>
                    <a:pt x="393" y="9025"/>
                    <a:pt x="929" y="9561"/>
                  </a:cubicBezTo>
                  <a:cubicBezTo>
                    <a:pt x="1453" y="10085"/>
                    <a:pt x="2155" y="10407"/>
                    <a:pt x="2905" y="10466"/>
                  </a:cubicBezTo>
                  <a:lnTo>
                    <a:pt x="3048" y="10478"/>
                  </a:lnTo>
                  <a:lnTo>
                    <a:pt x="5239" y="8287"/>
                  </a:lnTo>
                  <a:lnTo>
                    <a:pt x="7442" y="10490"/>
                  </a:lnTo>
                  <a:lnTo>
                    <a:pt x="7585" y="10478"/>
                  </a:lnTo>
                  <a:cubicBezTo>
                    <a:pt x="8323" y="10418"/>
                    <a:pt x="9025" y="10097"/>
                    <a:pt x="9561" y="9561"/>
                  </a:cubicBezTo>
                  <a:cubicBezTo>
                    <a:pt x="10085" y="9037"/>
                    <a:pt x="10406" y="8335"/>
                    <a:pt x="10466" y="7585"/>
                  </a:cubicBezTo>
                  <a:lnTo>
                    <a:pt x="10478" y="7442"/>
                  </a:lnTo>
                  <a:lnTo>
                    <a:pt x="8275" y="5251"/>
                  </a:lnTo>
                  <a:lnTo>
                    <a:pt x="10478" y="3049"/>
                  </a:lnTo>
                  <a:lnTo>
                    <a:pt x="10454" y="2894"/>
                  </a:lnTo>
                  <a:cubicBezTo>
                    <a:pt x="10347" y="2167"/>
                    <a:pt x="10025" y="1501"/>
                    <a:pt x="9501" y="989"/>
                  </a:cubicBezTo>
                  <a:cubicBezTo>
                    <a:pt x="8978" y="465"/>
                    <a:pt x="8323" y="132"/>
                    <a:pt x="7585" y="24"/>
                  </a:cubicBezTo>
                  <a:lnTo>
                    <a:pt x="7442" y="12"/>
                  </a:lnTo>
                  <a:lnTo>
                    <a:pt x="5239" y="2203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35"/>
          <p:cNvGrpSpPr/>
          <p:nvPr/>
        </p:nvGrpSpPr>
        <p:grpSpPr>
          <a:xfrm>
            <a:off x="2214100" y="3051575"/>
            <a:ext cx="5386425" cy="858925"/>
            <a:chOff x="2214100" y="3030850"/>
            <a:chExt cx="5386425" cy="858925"/>
          </a:xfrm>
        </p:grpSpPr>
        <p:grpSp>
          <p:nvGrpSpPr>
            <p:cNvPr id="1009" name="Google Shape;1009;p35"/>
            <p:cNvGrpSpPr/>
            <p:nvPr/>
          </p:nvGrpSpPr>
          <p:grpSpPr>
            <a:xfrm>
              <a:off x="3035625" y="3030850"/>
              <a:ext cx="4564900" cy="656075"/>
              <a:chOff x="3035625" y="3030850"/>
              <a:chExt cx="4564900" cy="656075"/>
            </a:xfrm>
          </p:grpSpPr>
          <p:sp>
            <p:nvSpPr>
              <p:cNvPr id="1010" name="Google Shape;1010;p35"/>
              <p:cNvSpPr txBox="1"/>
              <p:nvPr/>
            </p:nvSpPr>
            <p:spPr>
              <a:xfrm>
                <a:off x="6342325" y="3165379"/>
                <a:ext cx="12582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11" name="Google Shape;1011;p35"/>
              <p:cNvSpPr/>
              <p:nvPr/>
            </p:nvSpPr>
            <p:spPr>
              <a:xfrm>
                <a:off x="3931275" y="3030850"/>
                <a:ext cx="2182450" cy="656075"/>
              </a:xfrm>
              <a:custGeom>
                <a:rect b="b" l="l" r="r" t="t"/>
                <a:pathLst>
                  <a:path extrusionOk="0" h="26243" w="87298">
                    <a:moveTo>
                      <a:pt x="14979" y="1"/>
                    </a:moveTo>
                    <a:cubicBezTo>
                      <a:pt x="6704" y="1"/>
                      <a:pt x="1" y="6704"/>
                      <a:pt x="1" y="14979"/>
                    </a:cubicBezTo>
                    <a:lnTo>
                      <a:pt x="1" y="26242"/>
                    </a:lnTo>
                    <a:lnTo>
                      <a:pt x="78356" y="26242"/>
                    </a:lnTo>
                    <a:lnTo>
                      <a:pt x="87297" y="13407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37150" lIns="91425" spcFirstLastPara="1" rIns="27430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</a:t>
                </a:r>
                <a:b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beautiful name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12" name="Google Shape;1012;p35"/>
              <p:cNvSpPr/>
              <p:nvPr/>
            </p:nvSpPr>
            <p:spPr>
              <a:xfrm>
                <a:off x="3035625" y="3030850"/>
                <a:ext cx="3078100" cy="656075"/>
              </a:xfrm>
              <a:custGeom>
                <a:rect b="b" l="l" r="r" t="t"/>
                <a:pathLst>
                  <a:path extrusionOk="0" h="26243" w="123124">
                    <a:moveTo>
                      <a:pt x="109491" y="1"/>
                    </a:moveTo>
                    <a:lnTo>
                      <a:pt x="118599" y="13360"/>
                    </a:lnTo>
                    <a:lnTo>
                      <a:pt x="112229" y="22504"/>
                    </a:lnTo>
                    <a:lnTo>
                      <a:pt x="1" y="22504"/>
                    </a:lnTo>
                    <a:lnTo>
                      <a:pt x="1" y="26242"/>
                    </a:lnTo>
                    <a:lnTo>
                      <a:pt x="114182" y="26242"/>
                    </a:lnTo>
                    <a:lnTo>
                      <a:pt x="123123" y="13407"/>
                    </a:lnTo>
                    <a:lnTo>
                      <a:pt x="1141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13" name="Google Shape;1013;p35"/>
            <p:cNvSpPr/>
            <p:nvPr/>
          </p:nvSpPr>
          <p:spPr>
            <a:xfrm>
              <a:off x="2214100" y="3092350"/>
              <a:ext cx="1134675" cy="797425"/>
            </a:xfrm>
            <a:custGeom>
              <a:rect b="b" l="l" r="r" t="t"/>
              <a:pathLst>
                <a:path extrusionOk="0" h="31897" w="45387">
                  <a:moveTo>
                    <a:pt x="0" y="0"/>
                  </a:moveTo>
                  <a:lnTo>
                    <a:pt x="31897" y="31897"/>
                  </a:lnTo>
                  <a:cubicBezTo>
                    <a:pt x="40124" y="23741"/>
                    <a:pt x="45256" y="12478"/>
                    <a:pt x="453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5"/>
            <p:cNvSpPr/>
            <p:nvPr/>
          </p:nvSpPr>
          <p:spPr>
            <a:xfrm>
              <a:off x="2941700" y="3257850"/>
              <a:ext cx="195749" cy="303323"/>
            </a:xfrm>
            <a:custGeom>
              <a:rect b="b" l="l" r="r" t="t"/>
              <a:pathLst>
                <a:path extrusionOk="0" h="10038" w="6478">
                  <a:moveTo>
                    <a:pt x="3239" y="583"/>
                  </a:moveTo>
                  <a:cubicBezTo>
                    <a:pt x="3727" y="583"/>
                    <a:pt x="4120" y="976"/>
                    <a:pt x="4120" y="1465"/>
                  </a:cubicBezTo>
                  <a:lnTo>
                    <a:pt x="4120" y="1762"/>
                  </a:lnTo>
                  <a:lnTo>
                    <a:pt x="5001" y="1762"/>
                  </a:lnTo>
                  <a:cubicBezTo>
                    <a:pt x="5489" y="1762"/>
                    <a:pt x="5882" y="2155"/>
                    <a:pt x="5882" y="2643"/>
                  </a:cubicBezTo>
                  <a:lnTo>
                    <a:pt x="5882" y="2953"/>
                  </a:lnTo>
                  <a:lnTo>
                    <a:pt x="584" y="2953"/>
                  </a:lnTo>
                  <a:lnTo>
                    <a:pt x="584" y="2643"/>
                  </a:lnTo>
                  <a:cubicBezTo>
                    <a:pt x="584" y="2155"/>
                    <a:pt x="989" y="1762"/>
                    <a:pt x="1465" y="1762"/>
                  </a:cubicBezTo>
                  <a:lnTo>
                    <a:pt x="2358" y="1762"/>
                  </a:lnTo>
                  <a:lnTo>
                    <a:pt x="2358" y="1465"/>
                  </a:lnTo>
                  <a:cubicBezTo>
                    <a:pt x="2358" y="976"/>
                    <a:pt x="2751" y="583"/>
                    <a:pt x="3239" y="583"/>
                  </a:cubicBezTo>
                  <a:close/>
                  <a:moveTo>
                    <a:pt x="5882" y="3548"/>
                  </a:moveTo>
                  <a:lnTo>
                    <a:pt x="5882" y="6489"/>
                  </a:lnTo>
                  <a:lnTo>
                    <a:pt x="584" y="6489"/>
                  </a:lnTo>
                  <a:lnTo>
                    <a:pt x="584" y="3548"/>
                  </a:lnTo>
                  <a:close/>
                  <a:moveTo>
                    <a:pt x="5882" y="7072"/>
                  </a:moveTo>
                  <a:lnTo>
                    <a:pt x="5882" y="7370"/>
                  </a:lnTo>
                  <a:cubicBezTo>
                    <a:pt x="5882" y="7858"/>
                    <a:pt x="5477" y="8275"/>
                    <a:pt x="5001" y="8275"/>
                  </a:cubicBezTo>
                  <a:lnTo>
                    <a:pt x="3525" y="8275"/>
                  </a:lnTo>
                  <a:lnTo>
                    <a:pt x="3525" y="8858"/>
                  </a:lnTo>
                  <a:lnTo>
                    <a:pt x="2941" y="8858"/>
                  </a:lnTo>
                  <a:lnTo>
                    <a:pt x="2941" y="8275"/>
                  </a:lnTo>
                  <a:lnTo>
                    <a:pt x="1465" y="8275"/>
                  </a:lnTo>
                  <a:cubicBezTo>
                    <a:pt x="989" y="8275"/>
                    <a:pt x="584" y="7858"/>
                    <a:pt x="584" y="7370"/>
                  </a:cubicBezTo>
                  <a:lnTo>
                    <a:pt x="584" y="7072"/>
                  </a:lnTo>
                  <a:close/>
                  <a:moveTo>
                    <a:pt x="3239" y="0"/>
                  </a:moveTo>
                  <a:cubicBezTo>
                    <a:pt x="2525" y="0"/>
                    <a:pt x="1929" y="500"/>
                    <a:pt x="1798" y="1167"/>
                  </a:cubicBezTo>
                  <a:lnTo>
                    <a:pt x="1465" y="1167"/>
                  </a:lnTo>
                  <a:cubicBezTo>
                    <a:pt x="655" y="1167"/>
                    <a:pt x="1" y="1834"/>
                    <a:pt x="1" y="2643"/>
                  </a:cubicBezTo>
                  <a:lnTo>
                    <a:pt x="1" y="7370"/>
                  </a:lnTo>
                  <a:cubicBezTo>
                    <a:pt x="1" y="8180"/>
                    <a:pt x="655" y="8858"/>
                    <a:pt x="1465" y="8858"/>
                  </a:cubicBezTo>
                  <a:lnTo>
                    <a:pt x="2358" y="8858"/>
                  </a:lnTo>
                  <a:lnTo>
                    <a:pt x="2358" y="9454"/>
                  </a:lnTo>
                  <a:lnTo>
                    <a:pt x="2941" y="9454"/>
                  </a:lnTo>
                  <a:lnTo>
                    <a:pt x="2941" y="10037"/>
                  </a:lnTo>
                  <a:lnTo>
                    <a:pt x="3525" y="10037"/>
                  </a:lnTo>
                  <a:lnTo>
                    <a:pt x="3525" y="9454"/>
                  </a:lnTo>
                  <a:lnTo>
                    <a:pt x="4120" y="9454"/>
                  </a:lnTo>
                  <a:lnTo>
                    <a:pt x="4120" y="8858"/>
                  </a:lnTo>
                  <a:lnTo>
                    <a:pt x="5001" y="8858"/>
                  </a:lnTo>
                  <a:cubicBezTo>
                    <a:pt x="5811" y="8858"/>
                    <a:pt x="6478" y="8180"/>
                    <a:pt x="6478" y="7370"/>
                  </a:cubicBezTo>
                  <a:lnTo>
                    <a:pt x="6478" y="2643"/>
                  </a:lnTo>
                  <a:cubicBezTo>
                    <a:pt x="6478" y="1834"/>
                    <a:pt x="5811" y="1167"/>
                    <a:pt x="5001" y="1167"/>
                  </a:cubicBezTo>
                  <a:lnTo>
                    <a:pt x="4680" y="1167"/>
                  </a:lnTo>
                  <a:cubicBezTo>
                    <a:pt x="4537" y="500"/>
                    <a:pt x="3942" y="0"/>
                    <a:pt x="3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5" name="Google Shape;1015;p35"/>
          <p:cNvSpPr/>
          <p:nvPr/>
        </p:nvSpPr>
        <p:spPr>
          <a:xfrm>
            <a:off x="1543475" y="2435000"/>
            <a:ext cx="1330850" cy="1330850"/>
          </a:xfrm>
          <a:custGeom>
            <a:rect b="b" l="l" r="r" t="t"/>
            <a:pathLst>
              <a:path extrusionOk="0" h="53234" w="53234">
                <a:moveTo>
                  <a:pt x="26611" y="1"/>
                </a:moveTo>
                <a:cubicBezTo>
                  <a:pt x="11919" y="1"/>
                  <a:pt x="1" y="11919"/>
                  <a:pt x="1" y="26623"/>
                </a:cubicBezTo>
                <a:cubicBezTo>
                  <a:pt x="1" y="40756"/>
                  <a:pt x="11002" y="52317"/>
                  <a:pt x="24920" y="53186"/>
                </a:cubicBezTo>
                <a:cubicBezTo>
                  <a:pt x="25480" y="53222"/>
                  <a:pt x="26051" y="53234"/>
                  <a:pt x="26611" y="53234"/>
                </a:cubicBezTo>
                <a:cubicBezTo>
                  <a:pt x="41315" y="53234"/>
                  <a:pt x="53233" y="41315"/>
                  <a:pt x="53233" y="26623"/>
                </a:cubicBezTo>
                <a:cubicBezTo>
                  <a:pt x="53233" y="17098"/>
                  <a:pt x="48245" y="8740"/>
                  <a:pt x="40732" y="4037"/>
                </a:cubicBezTo>
                <a:cubicBezTo>
                  <a:pt x="36636" y="1477"/>
                  <a:pt x="31802" y="1"/>
                  <a:pt x="26611" y="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20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0" name="Google Shape;1020;p36"/>
          <p:cNvGrpSpPr/>
          <p:nvPr/>
        </p:nvGrpSpPr>
        <p:grpSpPr>
          <a:xfrm>
            <a:off x="1282896" y="3467457"/>
            <a:ext cx="2753754" cy="1138569"/>
            <a:chOff x="1282896" y="3467457"/>
            <a:chExt cx="2753754" cy="1138569"/>
          </a:xfrm>
        </p:grpSpPr>
        <p:sp>
          <p:nvSpPr>
            <p:cNvPr id="1021" name="Google Shape;1021;p36"/>
            <p:cNvSpPr/>
            <p:nvPr/>
          </p:nvSpPr>
          <p:spPr>
            <a:xfrm rot="5400000">
              <a:off x="2090488" y="2659865"/>
              <a:ext cx="1138569" cy="2753754"/>
            </a:xfrm>
            <a:custGeom>
              <a:rect b="b" l="l" r="r" t="t"/>
              <a:pathLst>
                <a:path extrusionOk="0" h="89750" w="58818">
                  <a:moveTo>
                    <a:pt x="1" y="1"/>
                  </a:moveTo>
                  <a:lnTo>
                    <a:pt x="1" y="89750"/>
                  </a:lnTo>
                  <a:lnTo>
                    <a:pt x="50900" y="89750"/>
                  </a:lnTo>
                  <a:lnTo>
                    <a:pt x="50900" y="63461"/>
                  </a:lnTo>
                  <a:cubicBezTo>
                    <a:pt x="50900" y="58853"/>
                    <a:pt x="52317" y="54364"/>
                    <a:pt x="54996" y="50614"/>
                  </a:cubicBezTo>
                  <a:lnTo>
                    <a:pt x="57913" y="46506"/>
                  </a:lnTo>
                  <a:cubicBezTo>
                    <a:pt x="58818" y="45602"/>
                    <a:pt x="58818" y="44137"/>
                    <a:pt x="57913" y="43232"/>
                  </a:cubicBezTo>
                  <a:lnTo>
                    <a:pt x="54996" y="39136"/>
                  </a:lnTo>
                  <a:cubicBezTo>
                    <a:pt x="52317" y="35386"/>
                    <a:pt x="50900" y="30897"/>
                    <a:pt x="50900" y="26290"/>
                  </a:cubicBezTo>
                  <a:lnTo>
                    <a:pt x="50900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6"/>
            <p:cNvSpPr txBox="1"/>
            <p:nvPr/>
          </p:nvSpPr>
          <p:spPr>
            <a:xfrm>
              <a:off x="2069113" y="3937450"/>
              <a:ext cx="1692900" cy="3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3" name="Google Shape;1023;p36"/>
            <p:cNvSpPr txBox="1"/>
            <p:nvPr/>
          </p:nvSpPr>
          <p:spPr>
            <a:xfrm>
              <a:off x="2069113" y="3647699"/>
              <a:ext cx="1692900" cy="3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24" name="Google Shape;1024;p36"/>
            <p:cNvGrpSpPr/>
            <p:nvPr/>
          </p:nvGrpSpPr>
          <p:grpSpPr>
            <a:xfrm>
              <a:off x="1558194" y="3748007"/>
              <a:ext cx="414600" cy="415070"/>
              <a:chOff x="865862" y="3207306"/>
              <a:chExt cx="364484" cy="364897"/>
            </a:xfrm>
          </p:grpSpPr>
          <p:sp>
            <p:nvSpPr>
              <p:cNvPr id="1025" name="Google Shape;1025;p36"/>
              <p:cNvSpPr/>
              <p:nvPr/>
            </p:nvSpPr>
            <p:spPr>
              <a:xfrm>
                <a:off x="928229" y="3269323"/>
                <a:ext cx="240131" cy="240100"/>
              </a:xfrm>
              <a:custGeom>
                <a:rect b="b" l="l" r="r" t="t"/>
                <a:pathLst>
                  <a:path extrusionOk="0" h="7561" w="7562">
                    <a:moveTo>
                      <a:pt x="3775" y="0"/>
                    </a:moveTo>
                    <a:cubicBezTo>
                      <a:pt x="1692" y="0"/>
                      <a:pt x="1" y="1703"/>
                      <a:pt x="1" y="3787"/>
                    </a:cubicBezTo>
                    <a:cubicBezTo>
                      <a:pt x="1" y="5870"/>
                      <a:pt x="1692" y="7561"/>
                      <a:pt x="3775" y="7561"/>
                    </a:cubicBezTo>
                    <a:cubicBezTo>
                      <a:pt x="4454" y="7561"/>
                      <a:pt x="5121" y="7382"/>
                      <a:pt x="5704" y="7037"/>
                    </a:cubicBezTo>
                    <a:cubicBezTo>
                      <a:pt x="5787" y="6977"/>
                      <a:pt x="5823" y="6858"/>
                      <a:pt x="5775" y="6775"/>
                    </a:cubicBezTo>
                    <a:cubicBezTo>
                      <a:pt x="5736" y="6720"/>
                      <a:pt x="5672" y="6691"/>
                      <a:pt x="5605" y="6691"/>
                    </a:cubicBezTo>
                    <a:cubicBezTo>
                      <a:pt x="5570" y="6691"/>
                      <a:pt x="5534" y="6699"/>
                      <a:pt x="5502" y="6716"/>
                    </a:cubicBezTo>
                    <a:cubicBezTo>
                      <a:pt x="4990" y="7025"/>
                      <a:pt x="4394" y="7192"/>
                      <a:pt x="3775" y="7192"/>
                    </a:cubicBezTo>
                    <a:cubicBezTo>
                      <a:pt x="1906" y="7192"/>
                      <a:pt x="382" y="5668"/>
                      <a:pt x="382" y="3798"/>
                    </a:cubicBezTo>
                    <a:cubicBezTo>
                      <a:pt x="382" y="1917"/>
                      <a:pt x="1906" y="405"/>
                      <a:pt x="3775" y="405"/>
                    </a:cubicBezTo>
                    <a:cubicBezTo>
                      <a:pt x="5656" y="405"/>
                      <a:pt x="7168" y="1917"/>
                      <a:pt x="7168" y="3798"/>
                    </a:cubicBezTo>
                    <a:cubicBezTo>
                      <a:pt x="7168" y="4775"/>
                      <a:pt x="6740" y="5715"/>
                      <a:pt x="6002" y="6358"/>
                    </a:cubicBezTo>
                    <a:cubicBezTo>
                      <a:pt x="5918" y="6430"/>
                      <a:pt x="5906" y="6549"/>
                      <a:pt x="5978" y="6620"/>
                    </a:cubicBezTo>
                    <a:cubicBezTo>
                      <a:pt x="6024" y="6667"/>
                      <a:pt x="6082" y="6691"/>
                      <a:pt x="6136" y="6691"/>
                    </a:cubicBezTo>
                    <a:cubicBezTo>
                      <a:pt x="6179" y="6691"/>
                      <a:pt x="6220" y="6676"/>
                      <a:pt x="6252" y="6644"/>
                    </a:cubicBezTo>
                    <a:cubicBezTo>
                      <a:pt x="7085" y="5930"/>
                      <a:pt x="7561" y="4882"/>
                      <a:pt x="7561" y="3787"/>
                    </a:cubicBezTo>
                    <a:cubicBezTo>
                      <a:pt x="7561" y="1703"/>
                      <a:pt x="5859" y="0"/>
                      <a:pt x="37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36"/>
              <p:cNvSpPr/>
              <p:nvPr/>
            </p:nvSpPr>
            <p:spPr>
              <a:xfrm>
                <a:off x="956205" y="3297681"/>
                <a:ext cx="184179" cy="184147"/>
              </a:xfrm>
              <a:custGeom>
                <a:rect b="b" l="l" r="r" t="t"/>
                <a:pathLst>
                  <a:path extrusionOk="0" h="5799" w="5800">
                    <a:moveTo>
                      <a:pt x="2894" y="0"/>
                    </a:moveTo>
                    <a:cubicBezTo>
                      <a:pt x="1311" y="0"/>
                      <a:pt x="1" y="1298"/>
                      <a:pt x="1" y="2905"/>
                    </a:cubicBezTo>
                    <a:cubicBezTo>
                      <a:pt x="1" y="4501"/>
                      <a:pt x="1287" y="5799"/>
                      <a:pt x="2894" y="5799"/>
                    </a:cubicBezTo>
                    <a:cubicBezTo>
                      <a:pt x="4502" y="5799"/>
                      <a:pt x="5799" y="4513"/>
                      <a:pt x="5799" y="2905"/>
                    </a:cubicBezTo>
                    <a:cubicBezTo>
                      <a:pt x="5799" y="2322"/>
                      <a:pt x="5621" y="1751"/>
                      <a:pt x="5311" y="1286"/>
                    </a:cubicBezTo>
                    <a:cubicBezTo>
                      <a:pt x="5276" y="1229"/>
                      <a:pt x="5219" y="1202"/>
                      <a:pt x="5159" y="1202"/>
                    </a:cubicBezTo>
                    <a:cubicBezTo>
                      <a:pt x="5118" y="1202"/>
                      <a:pt x="5076" y="1215"/>
                      <a:pt x="5037" y="1239"/>
                    </a:cubicBezTo>
                    <a:cubicBezTo>
                      <a:pt x="4954" y="1298"/>
                      <a:pt x="4942" y="1417"/>
                      <a:pt x="5002" y="1501"/>
                    </a:cubicBezTo>
                    <a:cubicBezTo>
                      <a:pt x="5275" y="1917"/>
                      <a:pt x="5430" y="2417"/>
                      <a:pt x="5430" y="2905"/>
                    </a:cubicBezTo>
                    <a:cubicBezTo>
                      <a:pt x="5430" y="4287"/>
                      <a:pt x="4299" y="5418"/>
                      <a:pt x="2918" y="5418"/>
                    </a:cubicBezTo>
                    <a:cubicBezTo>
                      <a:pt x="1525" y="5418"/>
                      <a:pt x="394" y="4287"/>
                      <a:pt x="394" y="2905"/>
                    </a:cubicBezTo>
                    <a:cubicBezTo>
                      <a:pt x="394" y="1524"/>
                      <a:pt x="1513" y="393"/>
                      <a:pt x="2894" y="393"/>
                    </a:cubicBezTo>
                    <a:cubicBezTo>
                      <a:pt x="3525" y="393"/>
                      <a:pt x="4132" y="631"/>
                      <a:pt x="4597" y="1036"/>
                    </a:cubicBezTo>
                    <a:cubicBezTo>
                      <a:pt x="4628" y="1073"/>
                      <a:pt x="4669" y="1089"/>
                      <a:pt x="4712" y="1089"/>
                    </a:cubicBezTo>
                    <a:cubicBezTo>
                      <a:pt x="4764" y="1089"/>
                      <a:pt x="4819" y="1064"/>
                      <a:pt x="4859" y="1024"/>
                    </a:cubicBezTo>
                    <a:cubicBezTo>
                      <a:pt x="4942" y="953"/>
                      <a:pt x="4918" y="834"/>
                      <a:pt x="4847" y="762"/>
                    </a:cubicBezTo>
                    <a:cubicBezTo>
                      <a:pt x="4311" y="274"/>
                      <a:pt x="3609" y="0"/>
                      <a:pt x="28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36"/>
              <p:cNvSpPr/>
              <p:nvPr/>
            </p:nvSpPr>
            <p:spPr>
              <a:xfrm>
                <a:off x="1042039" y="3207306"/>
                <a:ext cx="12511" cy="47664"/>
              </a:xfrm>
              <a:custGeom>
                <a:rect b="b" l="l" r="r" t="t"/>
                <a:pathLst>
                  <a:path extrusionOk="0" h="1501" w="394">
                    <a:moveTo>
                      <a:pt x="191" y="1"/>
                    </a:moveTo>
                    <a:cubicBezTo>
                      <a:pt x="96" y="1"/>
                      <a:pt x="1" y="96"/>
                      <a:pt x="1" y="203"/>
                    </a:cubicBezTo>
                    <a:lnTo>
                      <a:pt x="1" y="1310"/>
                    </a:lnTo>
                    <a:cubicBezTo>
                      <a:pt x="1" y="1430"/>
                      <a:pt x="96" y="1501"/>
                      <a:pt x="191" y="1501"/>
                    </a:cubicBezTo>
                    <a:cubicBezTo>
                      <a:pt x="298" y="1501"/>
                      <a:pt x="394" y="1418"/>
                      <a:pt x="394" y="1310"/>
                    </a:cubicBezTo>
                    <a:lnTo>
                      <a:pt x="394" y="203"/>
                    </a:lnTo>
                    <a:cubicBezTo>
                      <a:pt x="394" y="96"/>
                      <a:pt x="298" y="1"/>
                      <a:pt x="1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36"/>
              <p:cNvSpPr/>
              <p:nvPr/>
            </p:nvSpPr>
            <p:spPr>
              <a:xfrm>
                <a:off x="1042039" y="3524538"/>
                <a:ext cx="12511" cy="47664"/>
              </a:xfrm>
              <a:custGeom>
                <a:rect b="b" l="l" r="r" t="t"/>
                <a:pathLst>
                  <a:path extrusionOk="0" h="1501" w="394">
                    <a:moveTo>
                      <a:pt x="191" y="0"/>
                    </a:moveTo>
                    <a:cubicBezTo>
                      <a:pt x="96" y="0"/>
                      <a:pt x="1" y="95"/>
                      <a:pt x="1" y="191"/>
                    </a:cubicBezTo>
                    <a:lnTo>
                      <a:pt x="1" y="1310"/>
                    </a:lnTo>
                    <a:cubicBezTo>
                      <a:pt x="1" y="1417"/>
                      <a:pt x="84" y="1500"/>
                      <a:pt x="191" y="1500"/>
                    </a:cubicBezTo>
                    <a:cubicBezTo>
                      <a:pt x="298" y="1500"/>
                      <a:pt x="394" y="1417"/>
                      <a:pt x="394" y="1310"/>
                    </a:cubicBezTo>
                    <a:lnTo>
                      <a:pt x="394" y="191"/>
                    </a:lnTo>
                    <a:cubicBezTo>
                      <a:pt x="394" y="95"/>
                      <a:pt x="298" y="0"/>
                      <a:pt x="1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36"/>
              <p:cNvSpPr/>
              <p:nvPr/>
            </p:nvSpPr>
            <p:spPr>
              <a:xfrm>
                <a:off x="953188" y="3230836"/>
                <a:ext cx="31406" cy="43441"/>
              </a:xfrm>
              <a:custGeom>
                <a:rect b="b" l="l" r="r" t="t"/>
                <a:pathLst>
                  <a:path extrusionOk="0" h="1368" w="989">
                    <a:moveTo>
                      <a:pt x="217" y="0"/>
                    </a:moveTo>
                    <a:cubicBezTo>
                      <a:pt x="185" y="0"/>
                      <a:pt x="153" y="7"/>
                      <a:pt x="120" y="22"/>
                    </a:cubicBezTo>
                    <a:cubicBezTo>
                      <a:pt x="36" y="81"/>
                      <a:pt x="1" y="188"/>
                      <a:pt x="48" y="296"/>
                    </a:cubicBezTo>
                    <a:lnTo>
                      <a:pt x="608" y="1272"/>
                    </a:lnTo>
                    <a:cubicBezTo>
                      <a:pt x="644" y="1331"/>
                      <a:pt x="715" y="1367"/>
                      <a:pt x="775" y="1367"/>
                    </a:cubicBezTo>
                    <a:cubicBezTo>
                      <a:pt x="798" y="1367"/>
                      <a:pt x="834" y="1343"/>
                      <a:pt x="870" y="1331"/>
                    </a:cubicBezTo>
                    <a:cubicBezTo>
                      <a:pt x="953" y="1272"/>
                      <a:pt x="989" y="1165"/>
                      <a:pt x="941" y="1070"/>
                    </a:cubicBezTo>
                    <a:lnTo>
                      <a:pt x="394" y="93"/>
                    </a:lnTo>
                    <a:cubicBezTo>
                      <a:pt x="352" y="35"/>
                      <a:pt x="288" y="0"/>
                      <a:pt x="2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36"/>
              <p:cNvSpPr/>
              <p:nvPr/>
            </p:nvSpPr>
            <p:spPr>
              <a:xfrm>
                <a:off x="1111614" y="3505485"/>
                <a:ext cx="30644" cy="42520"/>
              </a:xfrm>
              <a:custGeom>
                <a:rect b="b" l="l" r="r" t="t"/>
                <a:pathLst>
                  <a:path extrusionOk="0" h="1339" w="965">
                    <a:moveTo>
                      <a:pt x="210" y="1"/>
                    </a:moveTo>
                    <a:cubicBezTo>
                      <a:pt x="181" y="1"/>
                      <a:pt x="151" y="6"/>
                      <a:pt x="119" y="17"/>
                    </a:cubicBezTo>
                    <a:cubicBezTo>
                      <a:pt x="24" y="76"/>
                      <a:pt x="0" y="183"/>
                      <a:pt x="48" y="291"/>
                    </a:cubicBezTo>
                    <a:lnTo>
                      <a:pt x="596" y="1255"/>
                    </a:lnTo>
                    <a:cubicBezTo>
                      <a:pt x="620" y="1314"/>
                      <a:pt x="691" y="1338"/>
                      <a:pt x="751" y="1338"/>
                    </a:cubicBezTo>
                    <a:cubicBezTo>
                      <a:pt x="786" y="1338"/>
                      <a:pt x="810" y="1326"/>
                      <a:pt x="846" y="1314"/>
                    </a:cubicBezTo>
                    <a:cubicBezTo>
                      <a:pt x="929" y="1255"/>
                      <a:pt x="965" y="1148"/>
                      <a:pt x="917" y="1041"/>
                    </a:cubicBezTo>
                    <a:lnTo>
                      <a:pt x="381" y="100"/>
                    </a:lnTo>
                    <a:cubicBezTo>
                      <a:pt x="339" y="33"/>
                      <a:pt x="279" y="1"/>
                      <a:pt x="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36"/>
              <p:cNvSpPr/>
              <p:nvPr/>
            </p:nvSpPr>
            <p:spPr>
              <a:xfrm>
                <a:off x="888916" y="3295998"/>
                <a:ext cx="44648" cy="29691"/>
              </a:xfrm>
              <a:custGeom>
                <a:rect b="b" l="l" r="r" t="t"/>
                <a:pathLst>
                  <a:path extrusionOk="0" h="935" w="1406">
                    <a:moveTo>
                      <a:pt x="203" y="0"/>
                    </a:moveTo>
                    <a:cubicBezTo>
                      <a:pt x="136" y="0"/>
                      <a:pt x="64" y="37"/>
                      <a:pt x="24" y="101"/>
                    </a:cubicBezTo>
                    <a:cubicBezTo>
                      <a:pt x="1" y="184"/>
                      <a:pt x="36" y="303"/>
                      <a:pt x="120" y="351"/>
                    </a:cubicBezTo>
                    <a:lnTo>
                      <a:pt x="1084" y="899"/>
                    </a:lnTo>
                    <a:cubicBezTo>
                      <a:pt x="1120" y="923"/>
                      <a:pt x="1144" y="934"/>
                      <a:pt x="1179" y="934"/>
                    </a:cubicBezTo>
                    <a:cubicBezTo>
                      <a:pt x="1239" y="934"/>
                      <a:pt x="1310" y="899"/>
                      <a:pt x="1334" y="839"/>
                    </a:cubicBezTo>
                    <a:cubicBezTo>
                      <a:pt x="1406" y="756"/>
                      <a:pt x="1358" y="637"/>
                      <a:pt x="1263" y="577"/>
                    </a:cubicBezTo>
                    <a:lnTo>
                      <a:pt x="298" y="30"/>
                    </a:lnTo>
                    <a:cubicBezTo>
                      <a:pt x="271" y="10"/>
                      <a:pt x="237" y="0"/>
                      <a:pt x="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36"/>
              <p:cNvSpPr/>
              <p:nvPr/>
            </p:nvSpPr>
            <p:spPr>
              <a:xfrm>
                <a:off x="1162644" y="3454106"/>
                <a:ext cx="45029" cy="30390"/>
              </a:xfrm>
              <a:custGeom>
                <a:rect b="b" l="l" r="r" t="t"/>
                <a:pathLst>
                  <a:path extrusionOk="0" h="957" w="1418">
                    <a:moveTo>
                      <a:pt x="237" y="1"/>
                    </a:moveTo>
                    <a:cubicBezTo>
                      <a:pt x="171" y="1"/>
                      <a:pt x="101" y="41"/>
                      <a:pt x="60" y="99"/>
                    </a:cubicBezTo>
                    <a:cubicBezTo>
                      <a:pt x="1" y="194"/>
                      <a:pt x="48" y="313"/>
                      <a:pt x="132" y="373"/>
                    </a:cubicBezTo>
                    <a:lnTo>
                      <a:pt x="1096" y="920"/>
                    </a:lnTo>
                    <a:cubicBezTo>
                      <a:pt x="1132" y="932"/>
                      <a:pt x="1156" y="956"/>
                      <a:pt x="1191" y="956"/>
                    </a:cubicBezTo>
                    <a:cubicBezTo>
                      <a:pt x="1251" y="956"/>
                      <a:pt x="1322" y="920"/>
                      <a:pt x="1346" y="861"/>
                    </a:cubicBezTo>
                    <a:cubicBezTo>
                      <a:pt x="1418" y="766"/>
                      <a:pt x="1382" y="646"/>
                      <a:pt x="1299" y="575"/>
                    </a:cubicBezTo>
                    <a:lnTo>
                      <a:pt x="322" y="27"/>
                    </a:lnTo>
                    <a:cubicBezTo>
                      <a:pt x="296" y="9"/>
                      <a:pt x="267" y="1"/>
                      <a:pt x="2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36"/>
              <p:cNvSpPr/>
              <p:nvPr/>
            </p:nvSpPr>
            <p:spPr>
              <a:xfrm>
                <a:off x="865862" y="3383864"/>
                <a:ext cx="47664" cy="12130"/>
              </a:xfrm>
              <a:custGeom>
                <a:rect b="b" l="l" r="r" t="t"/>
                <a:pathLst>
                  <a:path extrusionOk="0" h="382" w="1501">
                    <a:moveTo>
                      <a:pt x="191" y="1"/>
                    </a:moveTo>
                    <a:cubicBezTo>
                      <a:pt x="84" y="1"/>
                      <a:pt x="0" y="84"/>
                      <a:pt x="0" y="191"/>
                    </a:cubicBezTo>
                    <a:cubicBezTo>
                      <a:pt x="0" y="287"/>
                      <a:pt x="84" y="382"/>
                      <a:pt x="191" y="382"/>
                    </a:cubicBezTo>
                    <a:lnTo>
                      <a:pt x="1310" y="382"/>
                    </a:lnTo>
                    <a:cubicBezTo>
                      <a:pt x="1429" y="382"/>
                      <a:pt x="1501" y="299"/>
                      <a:pt x="1501" y="191"/>
                    </a:cubicBezTo>
                    <a:cubicBezTo>
                      <a:pt x="1501" y="84"/>
                      <a:pt x="1417" y="1"/>
                      <a:pt x="13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36"/>
              <p:cNvSpPr/>
              <p:nvPr/>
            </p:nvSpPr>
            <p:spPr>
              <a:xfrm>
                <a:off x="1182300" y="3383864"/>
                <a:ext cx="48045" cy="12130"/>
              </a:xfrm>
              <a:custGeom>
                <a:rect b="b" l="l" r="r" t="t"/>
                <a:pathLst>
                  <a:path extrusionOk="0" h="382" w="1513">
                    <a:moveTo>
                      <a:pt x="203" y="1"/>
                    </a:moveTo>
                    <a:cubicBezTo>
                      <a:pt x="96" y="1"/>
                      <a:pt x="1" y="84"/>
                      <a:pt x="1" y="191"/>
                    </a:cubicBezTo>
                    <a:cubicBezTo>
                      <a:pt x="1" y="287"/>
                      <a:pt x="96" y="382"/>
                      <a:pt x="203" y="382"/>
                    </a:cubicBezTo>
                    <a:lnTo>
                      <a:pt x="1311" y="382"/>
                    </a:lnTo>
                    <a:cubicBezTo>
                      <a:pt x="1418" y="382"/>
                      <a:pt x="1513" y="287"/>
                      <a:pt x="1513" y="191"/>
                    </a:cubicBezTo>
                    <a:cubicBezTo>
                      <a:pt x="1513" y="84"/>
                      <a:pt x="1430" y="1"/>
                      <a:pt x="13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36"/>
              <p:cNvSpPr/>
              <p:nvPr/>
            </p:nvSpPr>
            <p:spPr>
              <a:xfrm>
                <a:off x="888916" y="3454011"/>
                <a:ext cx="43885" cy="30104"/>
              </a:xfrm>
              <a:custGeom>
                <a:rect b="b" l="l" r="r" t="t"/>
                <a:pathLst>
                  <a:path extrusionOk="0" h="948" w="1382">
                    <a:moveTo>
                      <a:pt x="1186" y="1"/>
                    </a:moveTo>
                    <a:cubicBezTo>
                      <a:pt x="1152" y="1"/>
                      <a:pt x="1117" y="10"/>
                      <a:pt x="1084" y="30"/>
                    </a:cubicBezTo>
                    <a:lnTo>
                      <a:pt x="120" y="590"/>
                    </a:lnTo>
                    <a:cubicBezTo>
                      <a:pt x="36" y="649"/>
                      <a:pt x="1" y="745"/>
                      <a:pt x="48" y="852"/>
                    </a:cubicBezTo>
                    <a:cubicBezTo>
                      <a:pt x="72" y="911"/>
                      <a:pt x="144" y="947"/>
                      <a:pt x="215" y="947"/>
                    </a:cubicBezTo>
                    <a:cubicBezTo>
                      <a:pt x="239" y="947"/>
                      <a:pt x="274" y="923"/>
                      <a:pt x="298" y="911"/>
                    </a:cubicBezTo>
                    <a:lnTo>
                      <a:pt x="1263" y="364"/>
                    </a:lnTo>
                    <a:cubicBezTo>
                      <a:pt x="1358" y="304"/>
                      <a:pt x="1382" y="197"/>
                      <a:pt x="1334" y="90"/>
                    </a:cubicBezTo>
                    <a:cubicBezTo>
                      <a:pt x="1311" y="35"/>
                      <a:pt x="1251" y="1"/>
                      <a:pt x="11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36"/>
              <p:cNvSpPr/>
              <p:nvPr/>
            </p:nvSpPr>
            <p:spPr>
              <a:xfrm>
                <a:off x="1163025" y="3295648"/>
                <a:ext cx="44648" cy="30040"/>
              </a:xfrm>
              <a:custGeom>
                <a:rect b="b" l="l" r="r" t="t"/>
                <a:pathLst>
                  <a:path extrusionOk="0" h="946" w="1406">
                    <a:moveTo>
                      <a:pt x="1177" y="1"/>
                    </a:moveTo>
                    <a:cubicBezTo>
                      <a:pt x="1147" y="1"/>
                      <a:pt x="1115" y="6"/>
                      <a:pt x="1084" y="17"/>
                    </a:cubicBezTo>
                    <a:lnTo>
                      <a:pt x="120" y="576"/>
                    </a:lnTo>
                    <a:cubicBezTo>
                      <a:pt x="36" y="636"/>
                      <a:pt x="1" y="731"/>
                      <a:pt x="48" y="838"/>
                    </a:cubicBezTo>
                    <a:cubicBezTo>
                      <a:pt x="96" y="910"/>
                      <a:pt x="155" y="945"/>
                      <a:pt x="227" y="945"/>
                    </a:cubicBezTo>
                    <a:cubicBezTo>
                      <a:pt x="251" y="945"/>
                      <a:pt x="286" y="934"/>
                      <a:pt x="310" y="910"/>
                    </a:cubicBezTo>
                    <a:lnTo>
                      <a:pt x="1287" y="362"/>
                    </a:lnTo>
                    <a:cubicBezTo>
                      <a:pt x="1370" y="302"/>
                      <a:pt x="1406" y="195"/>
                      <a:pt x="1358" y="100"/>
                    </a:cubicBezTo>
                    <a:cubicBezTo>
                      <a:pt x="1316" y="33"/>
                      <a:pt x="1250" y="1"/>
                      <a:pt x="11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36"/>
              <p:cNvSpPr/>
              <p:nvPr/>
            </p:nvSpPr>
            <p:spPr>
              <a:xfrm>
                <a:off x="953188" y="3505835"/>
                <a:ext cx="31787" cy="43282"/>
              </a:xfrm>
              <a:custGeom>
                <a:rect b="b" l="l" r="r" t="t"/>
                <a:pathLst>
                  <a:path extrusionOk="0" h="1363" w="1001">
                    <a:moveTo>
                      <a:pt x="782" y="0"/>
                    </a:moveTo>
                    <a:cubicBezTo>
                      <a:pt x="714" y="0"/>
                      <a:pt x="648" y="37"/>
                      <a:pt x="608" y="101"/>
                    </a:cubicBezTo>
                    <a:lnTo>
                      <a:pt x="60" y="1065"/>
                    </a:lnTo>
                    <a:cubicBezTo>
                      <a:pt x="1" y="1161"/>
                      <a:pt x="48" y="1280"/>
                      <a:pt x="132" y="1327"/>
                    </a:cubicBezTo>
                    <a:cubicBezTo>
                      <a:pt x="167" y="1351"/>
                      <a:pt x="191" y="1363"/>
                      <a:pt x="227" y="1363"/>
                    </a:cubicBezTo>
                    <a:cubicBezTo>
                      <a:pt x="286" y="1363"/>
                      <a:pt x="358" y="1327"/>
                      <a:pt x="394" y="1280"/>
                    </a:cubicBezTo>
                    <a:lnTo>
                      <a:pt x="941" y="303"/>
                    </a:lnTo>
                    <a:cubicBezTo>
                      <a:pt x="1001" y="184"/>
                      <a:pt x="965" y="65"/>
                      <a:pt x="882" y="30"/>
                    </a:cubicBezTo>
                    <a:cubicBezTo>
                      <a:pt x="850" y="10"/>
                      <a:pt x="816" y="0"/>
                      <a:pt x="7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36"/>
              <p:cNvSpPr/>
              <p:nvPr/>
            </p:nvSpPr>
            <p:spPr>
              <a:xfrm>
                <a:off x="1111614" y="3231726"/>
                <a:ext cx="31025" cy="42933"/>
              </a:xfrm>
              <a:custGeom>
                <a:rect b="b" l="l" r="r" t="t"/>
                <a:pathLst>
                  <a:path extrusionOk="0" h="1352" w="977">
                    <a:moveTo>
                      <a:pt x="754" y="0"/>
                    </a:moveTo>
                    <a:cubicBezTo>
                      <a:pt x="688" y="0"/>
                      <a:pt x="620" y="37"/>
                      <a:pt x="572" y="101"/>
                    </a:cubicBezTo>
                    <a:lnTo>
                      <a:pt x="24" y="1065"/>
                    </a:lnTo>
                    <a:cubicBezTo>
                      <a:pt x="0" y="1137"/>
                      <a:pt x="24" y="1256"/>
                      <a:pt x="119" y="1315"/>
                    </a:cubicBezTo>
                    <a:cubicBezTo>
                      <a:pt x="143" y="1339"/>
                      <a:pt x="179" y="1351"/>
                      <a:pt x="203" y="1351"/>
                    </a:cubicBezTo>
                    <a:cubicBezTo>
                      <a:pt x="262" y="1351"/>
                      <a:pt x="346" y="1315"/>
                      <a:pt x="370" y="1256"/>
                    </a:cubicBezTo>
                    <a:lnTo>
                      <a:pt x="917" y="291"/>
                    </a:lnTo>
                    <a:cubicBezTo>
                      <a:pt x="977" y="208"/>
                      <a:pt x="941" y="89"/>
                      <a:pt x="846" y="29"/>
                    </a:cubicBezTo>
                    <a:cubicBezTo>
                      <a:pt x="818" y="10"/>
                      <a:pt x="786" y="0"/>
                      <a:pt x="7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39" name="Google Shape;1039;p36"/>
          <p:cNvGrpSpPr/>
          <p:nvPr/>
        </p:nvGrpSpPr>
        <p:grpSpPr>
          <a:xfrm>
            <a:off x="1282896" y="2489521"/>
            <a:ext cx="2753754" cy="1138569"/>
            <a:chOff x="1282896" y="2489521"/>
            <a:chExt cx="2753754" cy="1138569"/>
          </a:xfrm>
        </p:grpSpPr>
        <p:sp>
          <p:nvSpPr>
            <p:cNvPr id="1040" name="Google Shape;1040;p36"/>
            <p:cNvSpPr/>
            <p:nvPr/>
          </p:nvSpPr>
          <p:spPr>
            <a:xfrm rot="5400000">
              <a:off x="2090488" y="1681929"/>
              <a:ext cx="1138569" cy="2753754"/>
            </a:xfrm>
            <a:custGeom>
              <a:rect b="b" l="l" r="r" t="t"/>
              <a:pathLst>
                <a:path extrusionOk="0" h="89750" w="58818">
                  <a:moveTo>
                    <a:pt x="0" y="1"/>
                  </a:moveTo>
                  <a:lnTo>
                    <a:pt x="0" y="89750"/>
                  </a:lnTo>
                  <a:lnTo>
                    <a:pt x="50900" y="89750"/>
                  </a:lnTo>
                  <a:lnTo>
                    <a:pt x="50900" y="63461"/>
                  </a:lnTo>
                  <a:cubicBezTo>
                    <a:pt x="50900" y="58853"/>
                    <a:pt x="52316" y="54364"/>
                    <a:pt x="54995" y="50614"/>
                  </a:cubicBezTo>
                  <a:lnTo>
                    <a:pt x="57912" y="46506"/>
                  </a:lnTo>
                  <a:cubicBezTo>
                    <a:pt x="58817" y="45602"/>
                    <a:pt x="58817" y="44137"/>
                    <a:pt x="57912" y="43232"/>
                  </a:cubicBezTo>
                  <a:lnTo>
                    <a:pt x="54995" y="39136"/>
                  </a:lnTo>
                  <a:cubicBezTo>
                    <a:pt x="52316" y="35386"/>
                    <a:pt x="50900" y="30897"/>
                    <a:pt x="50900" y="26290"/>
                  </a:cubicBezTo>
                  <a:lnTo>
                    <a:pt x="5090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6"/>
            <p:cNvSpPr txBox="1"/>
            <p:nvPr/>
          </p:nvSpPr>
          <p:spPr>
            <a:xfrm>
              <a:off x="2069113" y="2956871"/>
              <a:ext cx="1692900" cy="3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2" name="Google Shape;1042;p36"/>
            <p:cNvSpPr txBox="1"/>
            <p:nvPr/>
          </p:nvSpPr>
          <p:spPr>
            <a:xfrm>
              <a:off x="2069113" y="2667120"/>
              <a:ext cx="1692900" cy="3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43" name="Google Shape;1043;p36"/>
            <p:cNvSpPr/>
            <p:nvPr/>
          </p:nvSpPr>
          <p:spPr>
            <a:xfrm>
              <a:off x="1557537" y="2811389"/>
              <a:ext cx="415914" cy="332471"/>
            </a:xfrm>
            <a:custGeom>
              <a:rect b="b" l="l" r="r" t="t"/>
              <a:pathLst>
                <a:path extrusionOk="0" h="9204" w="11514">
                  <a:moveTo>
                    <a:pt x="3727" y="0"/>
                  </a:moveTo>
                  <a:cubicBezTo>
                    <a:pt x="3156" y="0"/>
                    <a:pt x="2668" y="346"/>
                    <a:pt x="2477" y="870"/>
                  </a:cubicBezTo>
                  <a:lnTo>
                    <a:pt x="2382" y="870"/>
                  </a:lnTo>
                  <a:cubicBezTo>
                    <a:pt x="2144" y="870"/>
                    <a:pt x="1906" y="965"/>
                    <a:pt x="1751" y="1143"/>
                  </a:cubicBezTo>
                  <a:cubicBezTo>
                    <a:pt x="1703" y="1143"/>
                    <a:pt x="1656" y="1131"/>
                    <a:pt x="1608" y="1131"/>
                  </a:cubicBezTo>
                  <a:cubicBezTo>
                    <a:pt x="1036" y="1131"/>
                    <a:pt x="560" y="1608"/>
                    <a:pt x="560" y="2191"/>
                  </a:cubicBezTo>
                  <a:cubicBezTo>
                    <a:pt x="560" y="2775"/>
                    <a:pt x="1036" y="3251"/>
                    <a:pt x="1608" y="3251"/>
                  </a:cubicBezTo>
                  <a:lnTo>
                    <a:pt x="3001" y="3251"/>
                  </a:lnTo>
                  <a:cubicBezTo>
                    <a:pt x="3096" y="3251"/>
                    <a:pt x="3191" y="3156"/>
                    <a:pt x="3191" y="3048"/>
                  </a:cubicBezTo>
                  <a:cubicBezTo>
                    <a:pt x="3191" y="2953"/>
                    <a:pt x="3096" y="2858"/>
                    <a:pt x="3001" y="2858"/>
                  </a:cubicBezTo>
                  <a:lnTo>
                    <a:pt x="1608" y="2858"/>
                  </a:lnTo>
                  <a:cubicBezTo>
                    <a:pt x="1239" y="2858"/>
                    <a:pt x="941" y="2560"/>
                    <a:pt x="941" y="2191"/>
                  </a:cubicBezTo>
                  <a:cubicBezTo>
                    <a:pt x="941" y="1822"/>
                    <a:pt x="1239" y="1524"/>
                    <a:pt x="1608" y="1524"/>
                  </a:cubicBezTo>
                  <a:cubicBezTo>
                    <a:pt x="1667" y="1524"/>
                    <a:pt x="1727" y="1524"/>
                    <a:pt x="1775" y="1536"/>
                  </a:cubicBezTo>
                  <a:cubicBezTo>
                    <a:pt x="1788" y="1538"/>
                    <a:pt x="1802" y="1539"/>
                    <a:pt x="1816" y="1539"/>
                  </a:cubicBezTo>
                  <a:cubicBezTo>
                    <a:pt x="1885" y="1539"/>
                    <a:pt x="1949" y="1514"/>
                    <a:pt x="1989" y="1465"/>
                  </a:cubicBezTo>
                  <a:cubicBezTo>
                    <a:pt x="2072" y="1322"/>
                    <a:pt x="2227" y="1251"/>
                    <a:pt x="2394" y="1251"/>
                  </a:cubicBezTo>
                  <a:cubicBezTo>
                    <a:pt x="2453" y="1251"/>
                    <a:pt x="2489" y="1262"/>
                    <a:pt x="2548" y="1286"/>
                  </a:cubicBezTo>
                  <a:cubicBezTo>
                    <a:pt x="2566" y="1291"/>
                    <a:pt x="2585" y="1293"/>
                    <a:pt x="2604" y="1293"/>
                  </a:cubicBezTo>
                  <a:cubicBezTo>
                    <a:pt x="2638" y="1293"/>
                    <a:pt x="2673" y="1285"/>
                    <a:pt x="2703" y="1262"/>
                  </a:cubicBezTo>
                  <a:cubicBezTo>
                    <a:pt x="2751" y="1239"/>
                    <a:pt x="2775" y="1191"/>
                    <a:pt x="2787" y="1143"/>
                  </a:cubicBezTo>
                  <a:cubicBezTo>
                    <a:pt x="2894" y="715"/>
                    <a:pt x="3263" y="405"/>
                    <a:pt x="3715" y="405"/>
                  </a:cubicBezTo>
                  <a:cubicBezTo>
                    <a:pt x="4239" y="405"/>
                    <a:pt x="4668" y="834"/>
                    <a:pt x="4668" y="1358"/>
                  </a:cubicBezTo>
                  <a:lnTo>
                    <a:pt x="4668" y="1382"/>
                  </a:lnTo>
                  <a:lnTo>
                    <a:pt x="4668" y="1405"/>
                  </a:lnTo>
                  <a:cubicBezTo>
                    <a:pt x="4668" y="1465"/>
                    <a:pt x="4692" y="1524"/>
                    <a:pt x="4739" y="1560"/>
                  </a:cubicBezTo>
                  <a:cubicBezTo>
                    <a:pt x="4771" y="1592"/>
                    <a:pt x="4813" y="1602"/>
                    <a:pt x="4856" y="1602"/>
                  </a:cubicBezTo>
                  <a:cubicBezTo>
                    <a:pt x="4877" y="1602"/>
                    <a:pt x="4898" y="1600"/>
                    <a:pt x="4918" y="1596"/>
                  </a:cubicBezTo>
                  <a:cubicBezTo>
                    <a:pt x="4977" y="1584"/>
                    <a:pt x="5049" y="1560"/>
                    <a:pt x="5108" y="1560"/>
                  </a:cubicBezTo>
                  <a:cubicBezTo>
                    <a:pt x="5311" y="1560"/>
                    <a:pt x="5489" y="1655"/>
                    <a:pt x="5620" y="1786"/>
                  </a:cubicBezTo>
                  <a:cubicBezTo>
                    <a:pt x="5620" y="1786"/>
                    <a:pt x="5608" y="1786"/>
                    <a:pt x="5608" y="1798"/>
                  </a:cubicBezTo>
                  <a:cubicBezTo>
                    <a:pt x="5585" y="1798"/>
                    <a:pt x="5573" y="1822"/>
                    <a:pt x="5573" y="1822"/>
                  </a:cubicBezTo>
                  <a:cubicBezTo>
                    <a:pt x="5561" y="1834"/>
                    <a:pt x="5525" y="1834"/>
                    <a:pt x="5513" y="1846"/>
                  </a:cubicBezTo>
                  <a:cubicBezTo>
                    <a:pt x="5477" y="1858"/>
                    <a:pt x="5466" y="1858"/>
                    <a:pt x="5454" y="1882"/>
                  </a:cubicBezTo>
                  <a:cubicBezTo>
                    <a:pt x="5442" y="1882"/>
                    <a:pt x="5442" y="1882"/>
                    <a:pt x="5430" y="1893"/>
                  </a:cubicBezTo>
                  <a:cubicBezTo>
                    <a:pt x="5239" y="1989"/>
                    <a:pt x="5085" y="2084"/>
                    <a:pt x="4930" y="2203"/>
                  </a:cubicBezTo>
                  <a:cubicBezTo>
                    <a:pt x="4727" y="2370"/>
                    <a:pt x="4549" y="2584"/>
                    <a:pt x="4394" y="2786"/>
                  </a:cubicBezTo>
                  <a:cubicBezTo>
                    <a:pt x="4394" y="2798"/>
                    <a:pt x="4382" y="2798"/>
                    <a:pt x="4382" y="2822"/>
                  </a:cubicBezTo>
                  <a:cubicBezTo>
                    <a:pt x="4370" y="2834"/>
                    <a:pt x="4346" y="2858"/>
                    <a:pt x="4346" y="2882"/>
                  </a:cubicBezTo>
                  <a:cubicBezTo>
                    <a:pt x="4346" y="2882"/>
                    <a:pt x="4346" y="2894"/>
                    <a:pt x="4334" y="2894"/>
                  </a:cubicBezTo>
                  <a:lnTo>
                    <a:pt x="3584" y="2894"/>
                  </a:lnTo>
                  <a:cubicBezTo>
                    <a:pt x="3477" y="2894"/>
                    <a:pt x="3382" y="2977"/>
                    <a:pt x="3382" y="3084"/>
                  </a:cubicBezTo>
                  <a:cubicBezTo>
                    <a:pt x="3382" y="3191"/>
                    <a:pt x="3477" y="3275"/>
                    <a:pt x="3584" y="3275"/>
                  </a:cubicBezTo>
                  <a:lnTo>
                    <a:pt x="4096" y="3275"/>
                  </a:lnTo>
                  <a:cubicBezTo>
                    <a:pt x="4072" y="3334"/>
                    <a:pt x="4061" y="3406"/>
                    <a:pt x="4025" y="3465"/>
                  </a:cubicBezTo>
                  <a:cubicBezTo>
                    <a:pt x="3918" y="3453"/>
                    <a:pt x="3822" y="3441"/>
                    <a:pt x="3691" y="3441"/>
                  </a:cubicBezTo>
                  <a:cubicBezTo>
                    <a:pt x="3203" y="3441"/>
                    <a:pt x="2727" y="3668"/>
                    <a:pt x="2418" y="4049"/>
                  </a:cubicBezTo>
                  <a:cubicBezTo>
                    <a:pt x="2298" y="4025"/>
                    <a:pt x="2167" y="4025"/>
                    <a:pt x="2025" y="4025"/>
                  </a:cubicBezTo>
                  <a:cubicBezTo>
                    <a:pt x="917" y="4025"/>
                    <a:pt x="1" y="4930"/>
                    <a:pt x="1" y="6049"/>
                  </a:cubicBezTo>
                  <a:cubicBezTo>
                    <a:pt x="1" y="7156"/>
                    <a:pt x="917" y="8073"/>
                    <a:pt x="2025" y="8073"/>
                  </a:cubicBezTo>
                  <a:lnTo>
                    <a:pt x="3858" y="8073"/>
                  </a:lnTo>
                  <a:cubicBezTo>
                    <a:pt x="3953" y="8704"/>
                    <a:pt x="4501" y="9204"/>
                    <a:pt x="5168" y="9204"/>
                  </a:cubicBezTo>
                  <a:lnTo>
                    <a:pt x="8549" y="9204"/>
                  </a:lnTo>
                  <a:cubicBezTo>
                    <a:pt x="8656" y="9204"/>
                    <a:pt x="8740" y="9109"/>
                    <a:pt x="8740" y="9002"/>
                  </a:cubicBezTo>
                  <a:cubicBezTo>
                    <a:pt x="8740" y="8906"/>
                    <a:pt x="8656" y="8811"/>
                    <a:pt x="8549" y="8811"/>
                  </a:cubicBezTo>
                  <a:lnTo>
                    <a:pt x="5168" y="8811"/>
                  </a:lnTo>
                  <a:cubicBezTo>
                    <a:pt x="4644" y="8811"/>
                    <a:pt x="4227" y="8394"/>
                    <a:pt x="4227" y="7882"/>
                  </a:cubicBezTo>
                  <a:lnTo>
                    <a:pt x="4227" y="7859"/>
                  </a:lnTo>
                  <a:lnTo>
                    <a:pt x="4227" y="7835"/>
                  </a:lnTo>
                  <a:lnTo>
                    <a:pt x="4227" y="7811"/>
                  </a:lnTo>
                  <a:lnTo>
                    <a:pt x="4227" y="7775"/>
                  </a:lnTo>
                  <a:cubicBezTo>
                    <a:pt x="4287" y="7311"/>
                    <a:pt x="4680" y="6942"/>
                    <a:pt x="5168" y="6942"/>
                  </a:cubicBezTo>
                  <a:cubicBezTo>
                    <a:pt x="5263" y="6942"/>
                    <a:pt x="5358" y="6954"/>
                    <a:pt x="5454" y="6977"/>
                  </a:cubicBezTo>
                  <a:cubicBezTo>
                    <a:pt x="5471" y="6984"/>
                    <a:pt x="5488" y="6987"/>
                    <a:pt x="5506" y="6987"/>
                  </a:cubicBezTo>
                  <a:cubicBezTo>
                    <a:pt x="5548" y="6987"/>
                    <a:pt x="5590" y="6970"/>
                    <a:pt x="5632" y="6954"/>
                  </a:cubicBezTo>
                  <a:cubicBezTo>
                    <a:pt x="5680" y="6906"/>
                    <a:pt x="5704" y="6846"/>
                    <a:pt x="5704" y="6787"/>
                  </a:cubicBezTo>
                  <a:lnTo>
                    <a:pt x="5704" y="6775"/>
                  </a:lnTo>
                  <a:lnTo>
                    <a:pt x="5704" y="6739"/>
                  </a:lnTo>
                  <a:cubicBezTo>
                    <a:pt x="5704" y="6013"/>
                    <a:pt x="6299" y="5418"/>
                    <a:pt x="7025" y="5418"/>
                  </a:cubicBezTo>
                  <a:cubicBezTo>
                    <a:pt x="7644" y="5418"/>
                    <a:pt x="8192" y="5846"/>
                    <a:pt x="8323" y="6442"/>
                  </a:cubicBezTo>
                  <a:cubicBezTo>
                    <a:pt x="8335" y="6501"/>
                    <a:pt x="8371" y="6549"/>
                    <a:pt x="8418" y="6561"/>
                  </a:cubicBezTo>
                  <a:cubicBezTo>
                    <a:pt x="8441" y="6583"/>
                    <a:pt x="8473" y="6592"/>
                    <a:pt x="8506" y="6592"/>
                  </a:cubicBezTo>
                  <a:cubicBezTo>
                    <a:pt x="8525" y="6592"/>
                    <a:pt x="8544" y="6589"/>
                    <a:pt x="8561" y="6585"/>
                  </a:cubicBezTo>
                  <a:cubicBezTo>
                    <a:pt x="8633" y="6549"/>
                    <a:pt x="8716" y="6549"/>
                    <a:pt x="8787" y="6549"/>
                  </a:cubicBezTo>
                  <a:cubicBezTo>
                    <a:pt x="9025" y="6549"/>
                    <a:pt x="9252" y="6668"/>
                    <a:pt x="9383" y="6858"/>
                  </a:cubicBezTo>
                  <a:cubicBezTo>
                    <a:pt x="9422" y="6907"/>
                    <a:pt x="9485" y="6948"/>
                    <a:pt x="9546" y="6948"/>
                  </a:cubicBezTo>
                  <a:cubicBezTo>
                    <a:pt x="9559" y="6948"/>
                    <a:pt x="9572" y="6946"/>
                    <a:pt x="9585" y="6942"/>
                  </a:cubicBezTo>
                  <a:cubicBezTo>
                    <a:pt x="9668" y="6918"/>
                    <a:pt x="9752" y="6906"/>
                    <a:pt x="9823" y="6906"/>
                  </a:cubicBezTo>
                  <a:lnTo>
                    <a:pt x="9978" y="6906"/>
                  </a:lnTo>
                  <a:cubicBezTo>
                    <a:pt x="10216" y="6954"/>
                    <a:pt x="10442" y="7085"/>
                    <a:pt x="10573" y="7275"/>
                  </a:cubicBezTo>
                  <a:cubicBezTo>
                    <a:pt x="10692" y="7442"/>
                    <a:pt x="10764" y="7632"/>
                    <a:pt x="10764" y="7847"/>
                  </a:cubicBezTo>
                  <a:cubicBezTo>
                    <a:pt x="10764" y="8370"/>
                    <a:pt x="10335" y="8799"/>
                    <a:pt x="9811" y="8799"/>
                  </a:cubicBezTo>
                  <a:lnTo>
                    <a:pt x="9156" y="8799"/>
                  </a:lnTo>
                  <a:cubicBezTo>
                    <a:pt x="9049" y="8799"/>
                    <a:pt x="8966" y="8882"/>
                    <a:pt x="8966" y="8990"/>
                  </a:cubicBezTo>
                  <a:cubicBezTo>
                    <a:pt x="8966" y="9097"/>
                    <a:pt x="9061" y="9180"/>
                    <a:pt x="9156" y="9180"/>
                  </a:cubicBezTo>
                  <a:lnTo>
                    <a:pt x="9811" y="9180"/>
                  </a:lnTo>
                  <a:cubicBezTo>
                    <a:pt x="10561" y="9180"/>
                    <a:pt x="11157" y="8585"/>
                    <a:pt x="11157" y="7847"/>
                  </a:cubicBezTo>
                  <a:cubicBezTo>
                    <a:pt x="11157" y="7632"/>
                    <a:pt x="11109" y="7454"/>
                    <a:pt x="11038" y="7275"/>
                  </a:cubicBezTo>
                  <a:cubicBezTo>
                    <a:pt x="11347" y="6882"/>
                    <a:pt x="11514" y="6454"/>
                    <a:pt x="11514" y="6001"/>
                  </a:cubicBezTo>
                  <a:cubicBezTo>
                    <a:pt x="11514" y="4906"/>
                    <a:pt x="10621" y="4013"/>
                    <a:pt x="9514" y="4013"/>
                  </a:cubicBezTo>
                  <a:cubicBezTo>
                    <a:pt x="9395" y="4013"/>
                    <a:pt x="9276" y="4025"/>
                    <a:pt x="9156" y="4037"/>
                  </a:cubicBezTo>
                  <a:cubicBezTo>
                    <a:pt x="9133" y="3668"/>
                    <a:pt x="9037" y="3310"/>
                    <a:pt x="8859" y="2977"/>
                  </a:cubicBezTo>
                  <a:cubicBezTo>
                    <a:pt x="8834" y="2919"/>
                    <a:pt x="8770" y="2879"/>
                    <a:pt x="8697" y="2879"/>
                  </a:cubicBezTo>
                  <a:cubicBezTo>
                    <a:pt x="8664" y="2879"/>
                    <a:pt x="8630" y="2887"/>
                    <a:pt x="8597" y="2906"/>
                  </a:cubicBezTo>
                  <a:cubicBezTo>
                    <a:pt x="8502" y="2953"/>
                    <a:pt x="8466" y="3072"/>
                    <a:pt x="8525" y="3179"/>
                  </a:cubicBezTo>
                  <a:cubicBezTo>
                    <a:pt x="8680" y="3489"/>
                    <a:pt x="8775" y="3858"/>
                    <a:pt x="8775" y="4215"/>
                  </a:cubicBezTo>
                  <a:lnTo>
                    <a:pt x="8775" y="4275"/>
                  </a:lnTo>
                  <a:lnTo>
                    <a:pt x="8775" y="4287"/>
                  </a:lnTo>
                  <a:cubicBezTo>
                    <a:pt x="8775" y="4346"/>
                    <a:pt x="8799" y="4406"/>
                    <a:pt x="8847" y="4453"/>
                  </a:cubicBezTo>
                  <a:cubicBezTo>
                    <a:pt x="8879" y="4485"/>
                    <a:pt x="8921" y="4496"/>
                    <a:pt x="8963" y="4496"/>
                  </a:cubicBezTo>
                  <a:cubicBezTo>
                    <a:pt x="8984" y="4496"/>
                    <a:pt x="9006" y="4493"/>
                    <a:pt x="9025" y="4489"/>
                  </a:cubicBezTo>
                  <a:cubicBezTo>
                    <a:pt x="9180" y="4441"/>
                    <a:pt x="9335" y="4406"/>
                    <a:pt x="9502" y="4406"/>
                  </a:cubicBezTo>
                  <a:cubicBezTo>
                    <a:pt x="10395" y="4406"/>
                    <a:pt x="11109" y="5144"/>
                    <a:pt x="11109" y="6013"/>
                  </a:cubicBezTo>
                  <a:cubicBezTo>
                    <a:pt x="11109" y="6346"/>
                    <a:pt x="11026" y="6644"/>
                    <a:pt x="10847" y="6906"/>
                  </a:cubicBezTo>
                  <a:lnTo>
                    <a:pt x="10823" y="6894"/>
                  </a:lnTo>
                  <a:lnTo>
                    <a:pt x="10800" y="6858"/>
                  </a:lnTo>
                  <a:lnTo>
                    <a:pt x="10788" y="6846"/>
                  </a:lnTo>
                  <a:lnTo>
                    <a:pt x="10752" y="6823"/>
                  </a:lnTo>
                  <a:cubicBezTo>
                    <a:pt x="10514" y="6608"/>
                    <a:pt x="10204" y="6489"/>
                    <a:pt x="9871" y="6489"/>
                  </a:cubicBezTo>
                  <a:cubicBezTo>
                    <a:pt x="9799" y="6489"/>
                    <a:pt x="9740" y="6489"/>
                    <a:pt x="9668" y="6501"/>
                  </a:cubicBezTo>
                  <a:cubicBezTo>
                    <a:pt x="9454" y="6263"/>
                    <a:pt x="9156" y="6132"/>
                    <a:pt x="8835" y="6132"/>
                  </a:cubicBezTo>
                  <a:cubicBezTo>
                    <a:pt x="8787" y="6132"/>
                    <a:pt x="8728" y="6132"/>
                    <a:pt x="8680" y="6144"/>
                  </a:cubicBezTo>
                  <a:cubicBezTo>
                    <a:pt x="8585" y="5846"/>
                    <a:pt x="8383" y="5584"/>
                    <a:pt x="8144" y="5370"/>
                  </a:cubicBezTo>
                  <a:cubicBezTo>
                    <a:pt x="7847" y="5120"/>
                    <a:pt x="7466" y="4989"/>
                    <a:pt x="7073" y="4989"/>
                  </a:cubicBezTo>
                  <a:cubicBezTo>
                    <a:pt x="6204" y="4989"/>
                    <a:pt x="5466" y="5656"/>
                    <a:pt x="5382" y="6525"/>
                  </a:cubicBezTo>
                  <a:cubicBezTo>
                    <a:pt x="5335" y="6525"/>
                    <a:pt x="5275" y="6501"/>
                    <a:pt x="5227" y="6501"/>
                  </a:cubicBezTo>
                  <a:lnTo>
                    <a:pt x="4977" y="6501"/>
                  </a:lnTo>
                  <a:cubicBezTo>
                    <a:pt x="4965" y="6501"/>
                    <a:pt x="4942" y="6501"/>
                    <a:pt x="4930" y="6525"/>
                  </a:cubicBezTo>
                  <a:lnTo>
                    <a:pt x="4918" y="6525"/>
                  </a:lnTo>
                  <a:cubicBezTo>
                    <a:pt x="4906" y="6525"/>
                    <a:pt x="4882" y="6525"/>
                    <a:pt x="4870" y="6537"/>
                  </a:cubicBezTo>
                  <a:lnTo>
                    <a:pt x="4858" y="6537"/>
                  </a:lnTo>
                  <a:cubicBezTo>
                    <a:pt x="4846" y="6537"/>
                    <a:pt x="4823" y="6549"/>
                    <a:pt x="4811" y="6549"/>
                  </a:cubicBezTo>
                  <a:cubicBezTo>
                    <a:pt x="4406" y="6680"/>
                    <a:pt x="4084" y="7013"/>
                    <a:pt x="3965" y="7430"/>
                  </a:cubicBezTo>
                  <a:cubicBezTo>
                    <a:pt x="3965" y="7442"/>
                    <a:pt x="3953" y="7454"/>
                    <a:pt x="3953" y="7489"/>
                  </a:cubicBezTo>
                  <a:cubicBezTo>
                    <a:pt x="3930" y="7537"/>
                    <a:pt x="3930" y="7561"/>
                    <a:pt x="3918" y="7608"/>
                  </a:cubicBezTo>
                  <a:lnTo>
                    <a:pt x="2084" y="7608"/>
                  </a:lnTo>
                  <a:cubicBezTo>
                    <a:pt x="1191" y="7608"/>
                    <a:pt x="453" y="6882"/>
                    <a:pt x="453" y="5965"/>
                  </a:cubicBezTo>
                  <a:cubicBezTo>
                    <a:pt x="453" y="5072"/>
                    <a:pt x="1179" y="4334"/>
                    <a:pt x="2084" y="4334"/>
                  </a:cubicBezTo>
                  <a:cubicBezTo>
                    <a:pt x="2227" y="4334"/>
                    <a:pt x="2370" y="4346"/>
                    <a:pt x="2501" y="4394"/>
                  </a:cubicBezTo>
                  <a:cubicBezTo>
                    <a:pt x="2515" y="4396"/>
                    <a:pt x="2529" y="4397"/>
                    <a:pt x="2542" y="4397"/>
                  </a:cubicBezTo>
                  <a:cubicBezTo>
                    <a:pt x="2611" y="4397"/>
                    <a:pt x="2675" y="4372"/>
                    <a:pt x="2715" y="4322"/>
                  </a:cubicBezTo>
                  <a:cubicBezTo>
                    <a:pt x="2953" y="3977"/>
                    <a:pt x="3334" y="3763"/>
                    <a:pt x="3751" y="3763"/>
                  </a:cubicBezTo>
                  <a:cubicBezTo>
                    <a:pt x="3894" y="3763"/>
                    <a:pt x="4025" y="3787"/>
                    <a:pt x="4156" y="3822"/>
                  </a:cubicBezTo>
                  <a:cubicBezTo>
                    <a:pt x="4177" y="3833"/>
                    <a:pt x="4201" y="3839"/>
                    <a:pt x="4225" y="3839"/>
                  </a:cubicBezTo>
                  <a:cubicBezTo>
                    <a:pt x="4255" y="3839"/>
                    <a:pt x="4284" y="3830"/>
                    <a:pt x="4311" y="3810"/>
                  </a:cubicBezTo>
                  <a:cubicBezTo>
                    <a:pt x="4346" y="3787"/>
                    <a:pt x="4382" y="3739"/>
                    <a:pt x="4394" y="3691"/>
                  </a:cubicBezTo>
                  <a:cubicBezTo>
                    <a:pt x="4442" y="3501"/>
                    <a:pt x="4513" y="3322"/>
                    <a:pt x="4608" y="3144"/>
                  </a:cubicBezTo>
                  <a:cubicBezTo>
                    <a:pt x="4608" y="3144"/>
                    <a:pt x="4620" y="3132"/>
                    <a:pt x="4620" y="3108"/>
                  </a:cubicBezTo>
                  <a:cubicBezTo>
                    <a:pt x="4906" y="2596"/>
                    <a:pt x="5394" y="2191"/>
                    <a:pt x="5977" y="2024"/>
                  </a:cubicBezTo>
                  <a:lnTo>
                    <a:pt x="5989" y="2024"/>
                  </a:lnTo>
                  <a:cubicBezTo>
                    <a:pt x="6180" y="1977"/>
                    <a:pt x="6370" y="1953"/>
                    <a:pt x="6573" y="1953"/>
                  </a:cubicBezTo>
                  <a:cubicBezTo>
                    <a:pt x="7192" y="1953"/>
                    <a:pt x="7775" y="2203"/>
                    <a:pt x="8204" y="2667"/>
                  </a:cubicBezTo>
                  <a:cubicBezTo>
                    <a:pt x="8243" y="2706"/>
                    <a:pt x="8295" y="2727"/>
                    <a:pt x="8349" y="2727"/>
                  </a:cubicBezTo>
                  <a:cubicBezTo>
                    <a:pt x="8394" y="2727"/>
                    <a:pt x="8440" y="2712"/>
                    <a:pt x="8478" y="2679"/>
                  </a:cubicBezTo>
                  <a:cubicBezTo>
                    <a:pt x="8549" y="2608"/>
                    <a:pt x="8561" y="2489"/>
                    <a:pt x="8490" y="2417"/>
                  </a:cubicBezTo>
                  <a:cubicBezTo>
                    <a:pt x="8002" y="1893"/>
                    <a:pt x="7299" y="1584"/>
                    <a:pt x="6573" y="1584"/>
                  </a:cubicBezTo>
                  <a:cubicBezTo>
                    <a:pt x="6370" y="1584"/>
                    <a:pt x="6192" y="1596"/>
                    <a:pt x="6013" y="1643"/>
                  </a:cubicBezTo>
                  <a:cubicBezTo>
                    <a:pt x="5823" y="1322"/>
                    <a:pt x="5501" y="1143"/>
                    <a:pt x="5120" y="1143"/>
                  </a:cubicBezTo>
                  <a:lnTo>
                    <a:pt x="5049" y="1143"/>
                  </a:lnTo>
                  <a:cubicBezTo>
                    <a:pt x="4965" y="489"/>
                    <a:pt x="4394" y="0"/>
                    <a:pt x="3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4" name="Google Shape;1044;p36"/>
          <p:cNvGrpSpPr/>
          <p:nvPr/>
        </p:nvGrpSpPr>
        <p:grpSpPr>
          <a:xfrm>
            <a:off x="1282896" y="1512979"/>
            <a:ext cx="2753754" cy="1137176"/>
            <a:chOff x="1282896" y="1512979"/>
            <a:chExt cx="2753754" cy="1137176"/>
          </a:xfrm>
        </p:grpSpPr>
        <p:sp>
          <p:nvSpPr>
            <p:cNvPr id="1045" name="Google Shape;1045;p36"/>
            <p:cNvSpPr/>
            <p:nvPr/>
          </p:nvSpPr>
          <p:spPr>
            <a:xfrm rot="5400000">
              <a:off x="2091185" y="704690"/>
              <a:ext cx="1137176" cy="2753754"/>
            </a:xfrm>
            <a:custGeom>
              <a:rect b="b" l="l" r="r" t="t"/>
              <a:pathLst>
                <a:path extrusionOk="0" h="89750" w="58746">
                  <a:moveTo>
                    <a:pt x="0" y="1"/>
                  </a:moveTo>
                  <a:lnTo>
                    <a:pt x="0" y="89750"/>
                  </a:lnTo>
                  <a:lnTo>
                    <a:pt x="50756" y="89750"/>
                  </a:lnTo>
                  <a:lnTo>
                    <a:pt x="50756" y="63461"/>
                  </a:lnTo>
                  <a:cubicBezTo>
                    <a:pt x="50756" y="58853"/>
                    <a:pt x="52221" y="54364"/>
                    <a:pt x="54888" y="50614"/>
                  </a:cubicBezTo>
                  <a:lnTo>
                    <a:pt x="57829" y="46506"/>
                  </a:lnTo>
                  <a:cubicBezTo>
                    <a:pt x="58734" y="45602"/>
                    <a:pt x="58746" y="44137"/>
                    <a:pt x="57841" y="43232"/>
                  </a:cubicBezTo>
                  <a:lnTo>
                    <a:pt x="54888" y="39136"/>
                  </a:lnTo>
                  <a:cubicBezTo>
                    <a:pt x="52221" y="35386"/>
                    <a:pt x="50756" y="30897"/>
                    <a:pt x="50756" y="26290"/>
                  </a:cubicBezTo>
                  <a:lnTo>
                    <a:pt x="50756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6"/>
            <p:cNvSpPr txBox="1"/>
            <p:nvPr/>
          </p:nvSpPr>
          <p:spPr>
            <a:xfrm>
              <a:off x="2069113" y="1976305"/>
              <a:ext cx="1692900" cy="3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7" name="Google Shape;1047;p36"/>
            <p:cNvSpPr txBox="1"/>
            <p:nvPr/>
          </p:nvSpPr>
          <p:spPr>
            <a:xfrm>
              <a:off x="2069113" y="1686554"/>
              <a:ext cx="1692900" cy="3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48" name="Google Shape;1048;p36"/>
            <p:cNvGrpSpPr/>
            <p:nvPr/>
          </p:nvGrpSpPr>
          <p:grpSpPr>
            <a:xfrm>
              <a:off x="1582300" y="1823831"/>
              <a:ext cx="366389" cy="354481"/>
              <a:chOff x="1954741" y="3212419"/>
              <a:chExt cx="366389" cy="354481"/>
            </a:xfrm>
          </p:grpSpPr>
          <p:sp>
            <p:nvSpPr>
              <p:cNvPr id="1049" name="Google Shape;1049;p36"/>
              <p:cNvSpPr/>
              <p:nvPr/>
            </p:nvSpPr>
            <p:spPr>
              <a:xfrm>
                <a:off x="1964204" y="3212419"/>
                <a:ext cx="356926" cy="354481"/>
              </a:xfrm>
              <a:custGeom>
                <a:rect b="b" l="l" r="r" t="t"/>
                <a:pathLst>
                  <a:path extrusionOk="0" h="11163" w="11240">
                    <a:moveTo>
                      <a:pt x="3618" y="1"/>
                    </a:moveTo>
                    <a:cubicBezTo>
                      <a:pt x="3546" y="1"/>
                      <a:pt x="3474" y="18"/>
                      <a:pt x="3405" y="54"/>
                    </a:cubicBezTo>
                    <a:cubicBezTo>
                      <a:pt x="2405" y="507"/>
                      <a:pt x="1560" y="1245"/>
                      <a:pt x="953" y="2161"/>
                    </a:cubicBezTo>
                    <a:cubicBezTo>
                      <a:pt x="321" y="3114"/>
                      <a:pt x="0" y="4221"/>
                      <a:pt x="0" y="5352"/>
                    </a:cubicBezTo>
                    <a:cubicBezTo>
                      <a:pt x="0" y="8567"/>
                      <a:pt x="2619" y="11163"/>
                      <a:pt x="5822" y="11163"/>
                    </a:cubicBezTo>
                    <a:cubicBezTo>
                      <a:pt x="6953" y="11163"/>
                      <a:pt x="8061" y="10841"/>
                      <a:pt x="9001" y="10222"/>
                    </a:cubicBezTo>
                    <a:cubicBezTo>
                      <a:pt x="9930" y="9603"/>
                      <a:pt x="10656" y="8758"/>
                      <a:pt x="11120" y="7757"/>
                    </a:cubicBezTo>
                    <a:cubicBezTo>
                      <a:pt x="11240" y="7567"/>
                      <a:pt x="11180" y="7317"/>
                      <a:pt x="11001" y="7186"/>
                    </a:cubicBezTo>
                    <a:cubicBezTo>
                      <a:pt x="10912" y="7109"/>
                      <a:pt x="10802" y="7070"/>
                      <a:pt x="10692" y="7070"/>
                    </a:cubicBezTo>
                    <a:cubicBezTo>
                      <a:pt x="10582" y="7070"/>
                      <a:pt x="10472" y="7109"/>
                      <a:pt x="10382" y="7186"/>
                    </a:cubicBezTo>
                    <a:cubicBezTo>
                      <a:pt x="9585" y="7793"/>
                      <a:pt x="8632" y="8115"/>
                      <a:pt x="7632" y="8115"/>
                    </a:cubicBezTo>
                    <a:cubicBezTo>
                      <a:pt x="7370" y="8115"/>
                      <a:pt x="7084" y="8091"/>
                      <a:pt x="6810" y="8043"/>
                    </a:cubicBezTo>
                    <a:cubicBezTo>
                      <a:pt x="6802" y="8042"/>
                      <a:pt x="6794" y="8042"/>
                      <a:pt x="6786" y="8042"/>
                    </a:cubicBezTo>
                    <a:cubicBezTo>
                      <a:pt x="6698" y="8042"/>
                      <a:pt x="6607" y="8101"/>
                      <a:pt x="6596" y="8210"/>
                    </a:cubicBezTo>
                    <a:cubicBezTo>
                      <a:pt x="6572" y="8317"/>
                      <a:pt x="6632" y="8412"/>
                      <a:pt x="6751" y="8436"/>
                    </a:cubicBezTo>
                    <a:cubicBezTo>
                      <a:pt x="7049" y="8484"/>
                      <a:pt x="7346" y="8508"/>
                      <a:pt x="7632" y="8508"/>
                    </a:cubicBezTo>
                    <a:cubicBezTo>
                      <a:pt x="8715" y="8508"/>
                      <a:pt x="9763" y="8150"/>
                      <a:pt x="10620" y="7495"/>
                    </a:cubicBezTo>
                    <a:cubicBezTo>
                      <a:pt x="10644" y="7478"/>
                      <a:pt x="10668" y="7469"/>
                      <a:pt x="10689" y="7469"/>
                    </a:cubicBezTo>
                    <a:cubicBezTo>
                      <a:pt x="10710" y="7469"/>
                      <a:pt x="10728" y="7478"/>
                      <a:pt x="10739" y="7495"/>
                    </a:cubicBezTo>
                    <a:cubicBezTo>
                      <a:pt x="10775" y="7519"/>
                      <a:pt x="10787" y="7567"/>
                      <a:pt x="10775" y="7615"/>
                    </a:cubicBezTo>
                    <a:cubicBezTo>
                      <a:pt x="10347" y="8543"/>
                      <a:pt x="9668" y="9341"/>
                      <a:pt x="8811" y="9901"/>
                    </a:cubicBezTo>
                    <a:cubicBezTo>
                      <a:pt x="7930" y="10484"/>
                      <a:pt x="6906" y="10782"/>
                      <a:pt x="5834" y="10782"/>
                    </a:cubicBezTo>
                    <a:cubicBezTo>
                      <a:pt x="2846" y="10782"/>
                      <a:pt x="405" y="8341"/>
                      <a:pt x="405" y="5352"/>
                    </a:cubicBezTo>
                    <a:cubicBezTo>
                      <a:pt x="405" y="4293"/>
                      <a:pt x="714" y="3269"/>
                      <a:pt x="1274" y="2376"/>
                    </a:cubicBezTo>
                    <a:cubicBezTo>
                      <a:pt x="1845" y="1507"/>
                      <a:pt x="2631" y="828"/>
                      <a:pt x="3572" y="411"/>
                    </a:cubicBezTo>
                    <a:cubicBezTo>
                      <a:pt x="3592" y="401"/>
                      <a:pt x="3609" y="396"/>
                      <a:pt x="3626" y="396"/>
                    </a:cubicBezTo>
                    <a:cubicBezTo>
                      <a:pt x="3649" y="396"/>
                      <a:pt x="3670" y="407"/>
                      <a:pt x="3691" y="435"/>
                    </a:cubicBezTo>
                    <a:cubicBezTo>
                      <a:pt x="3715" y="471"/>
                      <a:pt x="3715" y="530"/>
                      <a:pt x="3691" y="554"/>
                    </a:cubicBezTo>
                    <a:cubicBezTo>
                      <a:pt x="3036" y="1423"/>
                      <a:pt x="2679" y="2459"/>
                      <a:pt x="2679" y="3543"/>
                    </a:cubicBezTo>
                    <a:cubicBezTo>
                      <a:pt x="2679" y="4602"/>
                      <a:pt x="3000" y="5614"/>
                      <a:pt x="3631" y="6460"/>
                    </a:cubicBezTo>
                    <a:cubicBezTo>
                      <a:pt x="4239" y="7293"/>
                      <a:pt x="5084" y="7912"/>
                      <a:pt x="6060" y="8234"/>
                    </a:cubicBezTo>
                    <a:cubicBezTo>
                      <a:pt x="6081" y="8242"/>
                      <a:pt x="6103" y="8245"/>
                      <a:pt x="6124" y="8245"/>
                    </a:cubicBezTo>
                    <a:cubicBezTo>
                      <a:pt x="6200" y="8245"/>
                      <a:pt x="6273" y="8198"/>
                      <a:pt x="6310" y="8115"/>
                    </a:cubicBezTo>
                    <a:cubicBezTo>
                      <a:pt x="6334" y="8007"/>
                      <a:pt x="6287" y="7912"/>
                      <a:pt x="6191" y="7865"/>
                    </a:cubicBezTo>
                    <a:cubicBezTo>
                      <a:pt x="4322" y="7257"/>
                      <a:pt x="3060" y="5507"/>
                      <a:pt x="3060" y="3543"/>
                    </a:cubicBezTo>
                    <a:cubicBezTo>
                      <a:pt x="3060" y="2531"/>
                      <a:pt x="3393" y="1578"/>
                      <a:pt x="4001" y="792"/>
                    </a:cubicBezTo>
                    <a:cubicBezTo>
                      <a:pt x="4131" y="614"/>
                      <a:pt x="4131" y="364"/>
                      <a:pt x="4001" y="185"/>
                    </a:cubicBezTo>
                    <a:cubicBezTo>
                      <a:pt x="3898" y="67"/>
                      <a:pt x="3759" y="1"/>
                      <a:pt x="36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36"/>
              <p:cNvSpPr/>
              <p:nvPr/>
            </p:nvSpPr>
            <p:spPr>
              <a:xfrm>
                <a:off x="2127520" y="3279898"/>
                <a:ext cx="77546" cy="77546"/>
              </a:xfrm>
              <a:custGeom>
                <a:rect b="b" l="l" r="r" t="t"/>
                <a:pathLst>
                  <a:path extrusionOk="0" h="2442" w="2442">
                    <a:moveTo>
                      <a:pt x="1239" y="846"/>
                    </a:moveTo>
                    <a:cubicBezTo>
                      <a:pt x="1334" y="989"/>
                      <a:pt x="1465" y="1108"/>
                      <a:pt x="1608" y="1215"/>
                    </a:cubicBezTo>
                    <a:cubicBezTo>
                      <a:pt x="1465" y="1310"/>
                      <a:pt x="1346" y="1441"/>
                      <a:pt x="1239" y="1584"/>
                    </a:cubicBezTo>
                    <a:cubicBezTo>
                      <a:pt x="1155" y="1441"/>
                      <a:pt x="1013" y="1322"/>
                      <a:pt x="870" y="1215"/>
                    </a:cubicBezTo>
                    <a:cubicBezTo>
                      <a:pt x="1013" y="1108"/>
                      <a:pt x="1155" y="989"/>
                      <a:pt x="1239" y="846"/>
                    </a:cubicBezTo>
                    <a:close/>
                    <a:moveTo>
                      <a:pt x="1227" y="1"/>
                    </a:moveTo>
                    <a:cubicBezTo>
                      <a:pt x="1120" y="1"/>
                      <a:pt x="1036" y="84"/>
                      <a:pt x="1036" y="191"/>
                    </a:cubicBezTo>
                    <a:cubicBezTo>
                      <a:pt x="1036" y="656"/>
                      <a:pt x="655" y="1025"/>
                      <a:pt x="203" y="1025"/>
                    </a:cubicBezTo>
                    <a:cubicBezTo>
                      <a:pt x="96" y="1025"/>
                      <a:pt x="1" y="1108"/>
                      <a:pt x="1" y="1215"/>
                    </a:cubicBezTo>
                    <a:cubicBezTo>
                      <a:pt x="1" y="1322"/>
                      <a:pt x="96" y="1406"/>
                      <a:pt x="203" y="1406"/>
                    </a:cubicBezTo>
                    <a:cubicBezTo>
                      <a:pt x="655" y="1406"/>
                      <a:pt x="1036" y="1787"/>
                      <a:pt x="1036" y="2239"/>
                    </a:cubicBezTo>
                    <a:cubicBezTo>
                      <a:pt x="1036" y="2346"/>
                      <a:pt x="1120" y="2442"/>
                      <a:pt x="1227" y="2442"/>
                    </a:cubicBezTo>
                    <a:cubicBezTo>
                      <a:pt x="1334" y="2442"/>
                      <a:pt x="1417" y="2346"/>
                      <a:pt x="1417" y="2239"/>
                    </a:cubicBezTo>
                    <a:cubicBezTo>
                      <a:pt x="1417" y="1787"/>
                      <a:pt x="1786" y="1406"/>
                      <a:pt x="2251" y="1406"/>
                    </a:cubicBezTo>
                    <a:cubicBezTo>
                      <a:pt x="2358" y="1406"/>
                      <a:pt x="2441" y="1322"/>
                      <a:pt x="2441" y="1215"/>
                    </a:cubicBezTo>
                    <a:cubicBezTo>
                      <a:pt x="2441" y="1108"/>
                      <a:pt x="2358" y="1025"/>
                      <a:pt x="2251" y="1025"/>
                    </a:cubicBezTo>
                    <a:cubicBezTo>
                      <a:pt x="1786" y="1025"/>
                      <a:pt x="1417" y="656"/>
                      <a:pt x="1417" y="191"/>
                    </a:cubicBezTo>
                    <a:cubicBezTo>
                      <a:pt x="1417" y="84"/>
                      <a:pt x="1334" y="1"/>
                      <a:pt x="12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36"/>
              <p:cNvSpPr/>
              <p:nvPr/>
            </p:nvSpPr>
            <p:spPr>
              <a:xfrm>
                <a:off x="2202747" y="3365732"/>
                <a:ext cx="38995" cy="38963"/>
              </a:xfrm>
              <a:custGeom>
                <a:rect b="b" l="l" r="r" t="t"/>
                <a:pathLst>
                  <a:path extrusionOk="0" h="1227" w="1228">
                    <a:moveTo>
                      <a:pt x="608" y="405"/>
                    </a:moveTo>
                    <a:cubicBezTo>
                      <a:pt x="727" y="405"/>
                      <a:pt x="834" y="512"/>
                      <a:pt x="834" y="632"/>
                    </a:cubicBezTo>
                    <a:cubicBezTo>
                      <a:pt x="834" y="739"/>
                      <a:pt x="727" y="846"/>
                      <a:pt x="608" y="846"/>
                    </a:cubicBezTo>
                    <a:cubicBezTo>
                      <a:pt x="489" y="846"/>
                      <a:pt x="394" y="739"/>
                      <a:pt x="394" y="632"/>
                    </a:cubicBezTo>
                    <a:cubicBezTo>
                      <a:pt x="394" y="489"/>
                      <a:pt x="489" y="405"/>
                      <a:pt x="608" y="405"/>
                    </a:cubicBezTo>
                    <a:close/>
                    <a:moveTo>
                      <a:pt x="608" y="0"/>
                    </a:moveTo>
                    <a:cubicBezTo>
                      <a:pt x="275" y="0"/>
                      <a:pt x="1" y="262"/>
                      <a:pt x="1" y="608"/>
                    </a:cubicBezTo>
                    <a:cubicBezTo>
                      <a:pt x="1" y="953"/>
                      <a:pt x="275" y="1227"/>
                      <a:pt x="608" y="1227"/>
                    </a:cubicBezTo>
                    <a:cubicBezTo>
                      <a:pt x="953" y="1227"/>
                      <a:pt x="1227" y="953"/>
                      <a:pt x="1227" y="608"/>
                    </a:cubicBezTo>
                    <a:cubicBezTo>
                      <a:pt x="1227" y="274"/>
                      <a:pt x="953" y="0"/>
                      <a:pt x="6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36"/>
              <p:cNvSpPr/>
              <p:nvPr/>
            </p:nvSpPr>
            <p:spPr>
              <a:xfrm>
                <a:off x="1964553" y="3518473"/>
                <a:ext cx="38995" cy="38614"/>
              </a:xfrm>
              <a:custGeom>
                <a:rect b="b" l="l" r="r" t="t"/>
                <a:pathLst>
                  <a:path extrusionOk="0" h="1216" w="1228">
                    <a:moveTo>
                      <a:pt x="608" y="382"/>
                    </a:moveTo>
                    <a:cubicBezTo>
                      <a:pt x="727" y="382"/>
                      <a:pt x="834" y="489"/>
                      <a:pt x="834" y="608"/>
                    </a:cubicBezTo>
                    <a:cubicBezTo>
                      <a:pt x="822" y="727"/>
                      <a:pt x="727" y="834"/>
                      <a:pt x="608" y="834"/>
                    </a:cubicBezTo>
                    <a:cubicBezTo>
                      <a:pt x="489" y="834"/>
                      <a:pt x="394" y="727"/>
                      <a:pt x="394" y="608"/>
                    </a:cubicBezTo>
                    <a:cubicBezTo>
                      <a:pt x="394" y="489"/>
                      <a:pt x="489" y="382"/>
                      <a:pt x="608" y="382"/>
                    </a:cubicBezTo>
                    <a:close/>
                    <a:moveTo>
                      <a:pt x="608" y="1"/>
                    </a:moveTo>
                    <a:cubicBezTo>
                      <a:pt x="275" y="1"/>
                      <a:pt x="1" y="263"/>
                      <a:pt x="1" y="608"/>
                    </a:cubicBezTo>
                    <a:cubicBezTo>
                      <a:pt x="1" y="953"/>
                      <a:pt x="275" y="1215"/>
                      <a:pt x="608" y="1215"/>
                    </a:cubicBezTo>
                    <a:cubicBezTo>
                      <a:pt x="953" y="1215"/>
                      <a:pt x="1227" y="953"/>
                      <a:pt x="1227" y="608"/>
                    </a:cubicBezTo>
                    <a:cubicBezTo>
                      <a:pt x="1227" y="263"/>
                      <a:pt x="942" y="1"/>
                      <a:pt x="6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36"/>
              <p:cNvSpPr/>
              <p:nvPr/>
            </p:nvSpPr>
            <p:spPr>
              <a:xfrm>
                <a:off x="2158894" y="3385007"/>
                <a:ext cx="15909" cy="16290"/>
              </a:xfrm>
              <a:custGeom>
                <a:rect b="b" l="l" r="r" t="t"/>
                <a:pathLst>
                  <a:path extrusionOk="0" h="513" w="501">
                    <a:moveTo>
                      <a:pt x="251" y="1"/>
                    </a:moveTo>
                    <a:cubicBezTo>
                      <a:pt x="108" y="1"/>
                      <a:pt x="1" y="120"/>
                      <a:pt x="1" y="263"/>
                    </a:cubicBezTo>
                    <a:cubicBezTo>
                      <a:pt x="1" y="394"/>
                      <a:pt x="108" y="513"/>
                      <a:pt x="251" y="513"/>
                    </a:cubicBezTo>
                    <a:cubicBezTo>
                      <a:pt x="394" y="513"/>
                      <a:pt x="501" y="394"/>
                      <a:pt x="501" y="263"/>
                    </a:cubicBezTo>
                    <a:cubicBezTo>
                      <a:pt x="501" y="120"/>
                      <a:pt x="394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36"/>
              <p:cNvSpPr/>
              <p:nvPr/>
            </p:nvSpPr>
            <p:spPr>
              <a:xfrm>
                <a:off x="1954741" y="3478779"/>
                <a:ext cx="15909" cy="15909"/>
              </a:xfrm>
              <a:custGeom>
                <a:rect b="b" l="l" r="r" t="t"/>
                <a:pathLst>
                  <a:path extrusionOk="0" h="501" w="501">
                    <a:moveTo>
                      <a:pt x="250" y="0"/>
                    </a:moveTo>
                    <a:cubicBezTo>
                      <a:pt x="108" y="0"/>
                      <a:pt x="0" y="108"/>
                      <a:pt x="0" y="250"/>
                    </a:cubicBezTo>
                    <a:cubicBezTo>
                      <a:pt x="0" y="393"/>
                      <a:pt x="108" y="501"/>
                      <a:pt x="250" y="501"/>
                    </a:cubicBezTo>
                    <a:cubicBezTo>
                      <a:pt x="393" y="501"/>
                      <a:pt x="500" y="393"/>
                      <a:pt x="500" y="250"/>
                    </a:cubicBezTo>
                    <a:cubicBezTo>
                      <a:pt x="500" y="108"/>
                      <a:pt x="393" y="0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36"/>
              <p:cNvSpPr/>
              <p:nvPr/>
            </p:nvSpPr>
            <p:spPr>
              <a:xfrm>
                <a:off x="2208813" y="3264020"/>
                <a:ext cx="16290" cy="16290"/>
              </a:xfrm>
              <a:custGeom>
                <a:rect b="b" l="l" r="r" t="t"/>
                <a:pathLst>
                  <a:path extrusionOk="0" h="513" w="513">
                    <a:moveTo>
                      <a:pt x="250" y="1"/>
                    </a:moveTo>
                    <a:cubicBezTo>
                      <a:pt x="119" y="1"/>
                      <a:pt x="0" y="120"/>
                      <a:pt x="0" y="263"/>
                    </a:cubicBezTo>
                    <a:cubicBezTo>
                      <a:pt x="0" y="394"/>
                      <a:pt x="119" y="513"/>
                      <a:pt x="250" y="513"/>
                    </a:cubicBezTo>
                    <a:cubicBezTo>
                      <a:pt x="393" y="513"/>
                      <a:pt x="512" y="394"/>
                      <a:pt x="512" y="263"/>
                    </a:cubicBezTo>
                    <a:cubicBezTo>
                      <a:pt x="512" y="120"/>
                      <a:pt x="393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56" name="Google Shape;1056;p36"/>
          <p:cNvSpPr txBox="1"/>
          <p:nvPr/>
        </p:nvSpPr>
        <p:spPr>
          <a:xfrm>
            <a:off x="5234700" y="1370588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Process Diagrams</a:t>
            </a:r>
            <a:endParaRPr sz="28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57" name="Google Shape;1057;p36"/>
          <p:cNvSpPr txBox="1"/>
          <p:nvPr/>
        </p:nvSpPr>
        <p:spPr>
          <a:xfrm>
            <a:off x="5234700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58" name="Google Shape;1058;p36"/>
          <p:cNvGrpSpPr/>
          <p:nvPr/>
        </p:nvGrpSpPr>
        <p:grpSpPr>
          <a:xfrm>
            <a:off x="1282896" y="536650"/>
            <a:ext cx="2753754" cy="1136963"/>
            <a:chOff x="1282896" y="536650"/>
            <a:chExt cx="2753754" cy="1136963"/>
          </a:xfrm>
        </p:grpSpPr>
        <p:sp>
          <p:nvSpPr>
            <p:cNvPr id="1059" name="Google Shape;1059;p36"/>
            <p:cNvSpPr/>
            <p:nvPr/>
          </p:nvSpPr>
          <p:spPr>
            <a:xfrm rot="5400000">
              <a:off x="2091291" y="-271746"/>
              <a:ext cx="1136963" cy="2753754"/>
            </a:xfrm>
            <a:custGeom>
              <a:rect b="b" l="l" r="r" t="t"/>
              <a:pathLst>
                <a:path extrusionOk="0" h="89750" w="58735">
                  <a:moveTo>
                    <a:pt x="1" y="1"/>
                  </a:moveTo>
                  <a:lnTo>
                    <a:pt x="1" y="89750"/>
                  </a:lnTo>
                  <a:lnTo>
                    <a:pt x="50745" y="89750"/>
                  </a:lnTo>
                  <a:lnTo>
                    <a:pt x="50745" y="63461"/>
                  </a:lnTo>
                  <a:cubicBezTo>
                    <a:pt x="50745" y="58853"/>
                    <a:pt x="52210" y="54364"/>
                    <a:pt x="54877" y="50614"/>
                  </a:cubicBezTo>
                  <a:lnTo>
                    <a:pt x="57817" y="46506"/>
                  </a:lnTo>
                  <a:cubicBezTo>
                    <a:pt x="58722" y="45602"/>
                    <a:pt x="58734" y="44137"/>
                    <a:pt x="57829" y="43232"/>
                  </a:cubicBezTo>
                  <a:lnTo>
                    <a:pt x="54877" y="39136"/>
                  </a:lnTo>
                  <a:cubicBezTo>
                    <a:pt x="52210" y="35386"/>
                    <a:pt x="50745" y="30897"/>
                    <a:pt x="50745" y="26290"/>
                  </a:cubicBezTo>
                  <a:lnTo>
                    <a:pt x="50745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6"/>
            <p:cNvSpPr txBox="1"/>
            <p:nvPr/>
          </p:nvSpPr>
          <p:spPr>
            <a:xfrm>
              <a:off x="2069113" y="999976"/>
              <a:ext cx="1692900" cy="3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It’s close to the Sun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1" name="Google Shape;1061;p36"/>
            <p:cNvSpPr txBox="1"/>
            <p:nvPr/>
          </p:nvSpPr>
          <p:spPr>
            <a:xfrm>
              <a:off x="2069113" y="710225"/>
              <a:ext cx="1692900" cy="3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62" name="Google Shape;1062;p36"/>
            <p:cNvSpPr/>
            <p:nvPr/>
          </p:nvSpPr>
          <p:spPr>
            <a:xfrm>
              <a:off x="1561402" y="820238"/>
              <a:ext cx="408184" cy="409015"/>
            </a:xfrm>
            <a:custGeom>
              <a:rect b="b" l="l" r="r" t="t"/>
              <a:pathLst>
                <a:path extrusionOk="0" h="11323" w="11300">
                  <a:moveTo>
                    <a:pt x="5620" y="333"/>
                  </a:moveTo>
                  <a:cubicBezTo>
                    <a:pt x="5715" y="333"/>
                    <a:pt x="5787" y="405"/>
                    <a:pt x="5787" y="500"/>
                  </a:cubicBezTo>
                  <a:lnTo>
                    <a:pt x="5787" y="560"/>
                  </a:lnTo>
                  <a:lnTo>
                    <a:pt x="5453" y="560"/>
                  </a:lnTo>
                  <a:lnTo>
                    <a:pt x="5453" y="500"/>
                  </a:lnTo>
                  <a:cubicBezTo>
                    <a:pt x="5453" y="405"/>
                    <a:pt x="5536" y="333"/>
                    <a:pt x="5620" y="333"/>
                  </a:cubicBezTo>
                  <a:close/>
                  <a:moveTo>
                    <a:pt x="5465" y="917"/>
                  </a:moveTo>
                  <a:lnTo>
                    <a:pt x="5465" y="5822"/>
                  </a:lnTo>
                  <a:cubicBezTo>
                    <a:pt x="5120" y="5560"/>
                    <a:pt x="4703" y="5405"/>
                    <a:pt x="4251" y="5405"/>
                  </a:cubicBezTo>
                  <a:cubicBezTo>
                    <a:pt x="3810" y="5405"/>
                    <a:pt x="3393" y="5560"/>
                    <a:pt x="3060" y="5810"/>
                  </a:cubicBezTo>
                  <a:cubicBezTo>
                    <a:pt x="3108" y="4536"/>
                    <a:pt x="3370" y="3322"/>
                    <a:pt x="3834" y="2417"/>
                  </a:cubicBezTo>
                  <a:cubicBezTo>
                    <a:pt x="4286" y="1524"/>
                    <a:pt x="4846" y="1000"/>
                    <a:pt x="5465" y="917"/>
                  </a:cubicBezTo>
                  <a:close/>
                  <a:moveTo>
                    <a:pt x="5822" y="917"/>
                  </a:moveTo>
                  <a:cubicBezTo>
                    <a:pt x="6441" y="1000"/>
                    <a:pt x="7037" y="1584"/>
                    <a:pt x="7501" y="2524"/>
                  </a:cubicBezTo>
                  <a:cubicBezTo>
                    <a:pt x="7526" y="2582"/>
                    <a:pt x="7579" y="2617"/>
                    <a:pt x="7642" y="2617"/>
                  </a:cubicBezTo>
                  <a:cubicBezTo>
                    <a:pt x="7669" y="2617"/>
                    <a:pt x="7698" y="2610"/>
                    <a:pt x="7727" y="2596"/>
                  </a:cubicBezTo>
                  <a:cubicBezTo>
                    <a:pt x="7811" y="2548"/>
                    <a:pt x="7834" y="2465"/>
                    <a:pt x="7799" y="2369"/>
                  </a:cubicBezTo>
                  <a:cubicBezTo>
                    <a:pt x="7525" y="1810"/>
                    <a:pt x="7215" y="1381"/>
                    <a:pt x="6858" y="1060"/>
                  </a:cubicBezTo>
                  <a:lnTo>
                    <a:pt x="6810" y="1024"/>
                  </a:lnTo>
                  <a:lnTo>
                    <a:pt x="6810" y="1024"/>
                  </a:lnTo>
                  <a:cubicBezTo>
                    <a:pt x="7799" y="1238"/>
                    <a:pt x="8692" y="1715"/>
                    <a:pt x="9406" y="2453"/>
                  </a:cubicBezTo>
                  <a:cubicBezTo>
                    <a:pt x="10311" y="3358"/>
                    <a:pt x="10847" y="4536"/>
                    <a:pt x="10954" y="5798"/>
                  </a:cubicBezTo>
                  <a:cubicBezTo>
                    <a:pt x="10597" y="5560"/>
                    <a:pt x="10180" y="5405"/>
                    <a:pt x="9751" y="5405"/>
                  </a:cubicBezTo>
                  <a:cubicBezTo>
                    <a:pt x="9299" y="5405"/>
                    <a:pt x="8870" y="5560"/>
                    <a:pt x="8537" y="5822"/>
                  </a:cubicBezTo>
                  <a:cubicBezTo>
                    <a:pt x="8513" y="4834"/>
                    <a:pt x="8346" y="3893"/>
                    <a:pt x="8061" y="3060"/>
                  </a:cubicBezTo>
                  <a:cubicBezTo>
                    <a:pt x="8042" y="2984"/>
                    <a:pt x="7977" y="2946"/>
                    <a:pt x="7909" y="2946"/>
                  </a:cubicBezTo>
                  <a:cubicBezTo>
                    <a:pt x="7892" y="2946"/>
                    <a:pt x="7875" y="2948"/>
                    <a:pt x="7858" y="2953"/>
                  </a:cubicBezTo>
                  <a:cubicBezTo>
                    <a:pt x="7763" y="2988"/>
                    <a:pt x="7727" y="3072"/>
                    <a:pt x="7751" y="3167"/>
                  </a:cubicBezTo>
                  <a:cubicBezTo>
                    <a:pt x="8025" y="3953"/>
                    <a:pt x="8180" y="4858"/>
                    <a:pt x="8215" y="5810"/>
                  </a:cubicBezTo>
                  <a:cubicBezTo>
                    <a:pt x="7882" y="5560"/>
                    <a:pt x="7453" y="5405"/>
                    <a:pt x="7025" y="5405"/>
                  </a:cubicBezTo>
                  <a:cubicBezTo>
                    <a:pt x="6572" y="5405"/>
                    <a:pt x="6156" y="5560"/>
                    <a:pt x="5822" y="5822"/>
                  </a:cubicBezTo>
                  <a:lnTo>
                    <a:pt x="5822" y="917"/>
                  </a:lnTo>
                  <a:close/>
                  <a:moveTo>
                    <a:pt x="5596" y="8299"/>
                  </a:moveTo>
                  <a:cubicBezTo>
                    <a:pt x="5679" y="8299"/>
                    <a:pt x="5751" y="8370"/>
                    <a:pt x="5751" y="8453"/>
                  </a:cubicBezTo>
                  <a:lnTo>
                    <a:pt x="5751" y="9894"/>
                  </a:lnTo>
                  <a:lnTo>
                    <a:pt x="5787" y="9894"/>
                  </a:lnTo>
                  <a:cubicBezTo>
                    <a:pt x="5787" y="10489"/>
                    <a:pt x="5310" y="10978"/>
                    <a:pt x="4727" y="10978"/>
                  </a:cubicBezTo>
                  <a:cubicBezTo>
                    <a:pt x="4286" y="10978"/>
                    <a:pt x="3882" y="10704"/>
                    <a:pt x="3715" y="10287"/>
                  </a:cubicBezTo>
                  <a:cubicBezTo>
                    <a:pt x="3703" y="10239"/>
                    <a:pt x="3703" y="10192"/>
                    <a:pt x="3739" y="10144"/>
                  </a:cubicBezTo>
                  <a:cubicBezTo>
                    <a:pt x="3762" y="10097"/>
                    <a:pt x="3822" y="10073"/>
                    <a:pt x="3870" y="10073"/>
                  </a:cubicBezTo>
                  <a:cubicBezTo>
                    <a:pt x="3941" y="10073"/>
                    <a:pt x="4001" y="10108"/>
                    <a:pt x="4012" y="10168"/>
                  </a:cubicBezTo>
                  <a:cubicBezTo>
                    <a:pt x="4120" y="10454"/>
                    <a:pt x="4393" y="10632"/>
                    <a:pt x="4691" y="10644"/>
                  </a:cubicBezTo>
                  <a:cubicBezTo>
                    <a:pt x="4882" y="10644"/>
                    <a:pt x="5072" y="10573"/>
                    <a:pt x="5203" y="10442"/>
                  </a:cubicBezTo>
                  <a:cubicBezTo>
                    <a:pt x="5358" y="10287"/>
                    <a:pt x="5429" y="10097"/>
                    <a:pt x="5429" y="9906"/>
                  </a:cubicBezTo>
                  <a:lnTo>
                    <a:pt x="5429" y="8453"/>
                  </a:lnTo>
                  <a:cubicBezTo>
                    <a:pt x="5429" y="8370"/>
                    <a:pt x="5501" y="8299"/>
                    <a:pt x="5596" y="8299"/>
                  </a:cubicBezTo>
                  <a:close/>
                  <a:moveTo>
                    <a:pt x="5644" y="0"/>
                  </a:moveTo>
                  <a:cubicBezTo>
                    <a:pt x="5370" y="0"/>
                    <a:pt x="5144" y="226"/>
                    <a:pt x="5144" y="500"/>
                  </a:cubicBezTo>
                  <a:lnTo>
                    <a:pt x="5144" y="583"/>
                  </a:lnTo>
                  <a:cubicBezTo>
                    <a:pt x="4215" y="667"/>
                    <a:pt x="3322" y="976"/>
                    <a:pt x="2524" y="1500"/>
                  </a:cubicBezTo>
                  <a:cubicBezTo>
                    <a:pt x="1631" y="2096"/>
                    <a:pt x="917" y="2929"/>
                    <a:pt x="476" y="3905"/>
                  </a:cubicBezTo>
                  <a:cubicBezTo>
                    <a:pt x="429" y="4001"/>
                    <a:pt x="476" y="4084"/>
                    <a:pt x="560" y="4131"/>
                  </a:cubicBezTo>
                  <a:cubicBezTo>
                    <a:pt x="585" y="4144"/>
                    <a:pt x="610" y="4150"/>
                    <a:pt x="633" y="4150"/>
                  </a:cubicBezTo>
                  <a:cubicBezTo>
                    <a:pt x="697" y="4150"/>
                    <a:pt x="751" y="4106"/>
                    <a:pt x="786" y="4036"/>
                  </a:cubicBezTo>
                  <a:cubicBezTo>
                    <a:pt x="1203" y="3119"/>
                    <a:pt x="1869" y="2346"/>
                    <a:pt x="2727" y="1774"/>
                  </a:cubicBezTo>
                  <a:cubicBezTo>
                    <a:pt x="3262" y="1417"/>
                    <a:pt x="3858" y="1167"/>
                    <a:pt x="4477" y="1036"/>
                  </a:cubicBezTo>
                  <a:lnTo>
                    <a:pt x="4477" y="1036"/>
                  </a:lnTo>
                  <a:cubicBezTo>
                    <a:pt x="4132" y="1310"/>
                    <a:pt x="3822" y="1738"/>
                    <a:pt x="3560" y="2274"/>
                  </a:cubicBezTo>
                  <a:cubicBezTo>
                    <a:pt x="3072" y="3239"/>
                    <a:pt x="2774" y="4489"/>
                    <a:pt x="2739" y="5822"/>
                  </a:cubicBezTo>
                  <a:cubicBezTo>
                    <a:pt x="2393" y="5560"/>
                    <a:pt x="1977" y="5405"/>
                    <a:pt x="1536" y="5405"/>
                  </a:cubicBezTo>
                  <a:cubicBezTo>
                    <a:pt x="1095" y="5405"/>
                    <a:pt x="667" y="5560"/>
                    <a:pt x="345" y="5810"/>
                  </a:cubicBezTo>
                  <a:cubicBezTo>
                    <a:pt x="369" y="5405"/>
                    <a:pt x="441" y="5024"/>
                    <a:pt x="560" y="4643"/>
                  </a:cubicBezTo>
                  <a:cubicBezTo>
                    <a:pt x="595" y="4560"/>
                    <a:pt x="548" y="4465"/>
                    <a:pt x="464" y="4441"/>
                  </a:cubicBezTo>
                  <a:cubicBezTo>
                    <a:pt x="445" y="4436"/>
                    <a:pt x="427" y="4434"/>
                    <a:pt x="409" y="4434"/>
                  </a:cubicBezTo>
                  <a:cubicBezTo>
                    <a:pt x="338" y="4434"/>
                    <a:pt x="279" y="4472"/>
                    <a:pt x="250" y="4548"/>
                  </a:cubicBezTo>
                  <a:cubicBezTo>
                    <a:pt x="83" y="5084"/>
                    <a:pt x="0" y="5644"/>
                    <a:pt x="0" y="6227"/>
                  </a:cubicBezTo>
                  <a:cubicBezTo>
                    <a:pt x="0" y="6287"/>
                    <a:pt x="24" y="6334"/>
                    <a:pt x="72" y="6358"/>
                  </a:cubicBezTo>
                  <a:cubicBezTo>
                    <a:pt x="107" y="6385"/>
                    <a:pt x="150" y="6398"/>
                    <a:pt x="184" y="6398"/>
                  </a:cubicBezTo>
                  <a:cubicBezTo>
                    <a:pt x="195" y="6398"/>
                    <a:pt x="205" y="6397"/>
                    <a:pt x="214" y="6394"/>
                  </a:cubicBezTo>
                  <a:cubicBezTo>
                    <a:pt x="250" y="6370"/>
                    <a:pt x="286" y="6358"/>
                    <a:pt x="298" y="6334"/>
                  </a:cubicBezTo>
                  <a:cubicBezTo>
                    <a:pt x="583" y="5977"/>
                    <a:pt x="1048" y="5751"/>
                    <a:pt x="1524" y="5751"/>
                  </a:cubicBezTo>
                  <a:cubicBezTo>
                    <a:pt x="2024" y="5751"/>
                    <a:pt x="2477" y="5977"/>
                    <a:pt x="2762" y="6334"/>
                  </a:cubicBezTo>
                  <a:cubicBezTo>
                    <a:pt x="2798" y="6370"/>
                    <a:pt x="2834" y="6394"/>
                    <a:pt x="2893" y="6394"/>
                  </a:cubicBezTo>
                  <a:cubicBezTo>
                    <a:pt x="2941" y="6394"/>
                    <a:pt x="3000" y="6358"/>
                    <a:pt x="3036" y="6334"/>
                  </a:cubicBezTo>
                  <a:cubicBezTo>
                    <a:pt x="3322" y="5977"/>
                    <a:pt x="3786" y="5751"/>
                    <a:pt x="4263" y="5751"/>
                  </a:cubicBezTo>
                  <a:cubicBezTo>
                    <a:pt x="4727" y="5751"/>
                    <a:pt x="5179" y="5941"/>
                    <a:pt x="5477" y="6287"/>
                  </a:cubicBezTo>
                  <a:lnTo>
                    <a:pt x="5477" y="7965"/>
                  </a:lnTo>
                  <a:cubicBezTo>
                    <a:pt x="5275" y="8049"/>
                    <a:pt x="5132" y="8227"/>
                    <a:pt x="5132" y="8442"/>
                  </a:cubicBezTo>
                  <a:lnTo>
                    <a:pt x="5132" y="9894"/>
                  </a:lnTo>
                  <a:cubicBezTo>
                    <a:pt x="5132" y="10013"/>
                    <a:pt x="5084" y="10108"/>
                    <a:pt x="5013" y="10192"/>
                  </a:cubicBezTo>
                  <a:cubicBezTo>
                    <a:pt x="4941" y="10263"/>
                    <a:pt x="4834" y="10311"/>
                    <a:pt x="4727" y="10311"/>
                  </a:cubicBezTo>
                  <a:cubicBezTo>
                    <a:pt x="4560" y="10311"/>
                    <a:pt x="4417" y="10204"/>
                    <a:pt x="4358" y="10049"/>
                  </a:cubicBezTo>
                  <a:cubicBezTo>
                    <a:pt x="4286" y="9858"/>
                    <a:pt x="4108" y="9739"/>
                    <a:pt x="3893" y="9739"/>
                  </a:cubicBezTo>
                  <a:cubicBezTo>
                    <a:pt x="3739" y="9739"/>
                    <a:pt x="3572" y="9835"/>
                    <a:pt x="3477" y="9966"/>
                  </a:cubicBezTo>
                  <a:cubicBezTo>
                    <a:pt x="3393" y="10097"/>
                    <a:pt x="3358" y="10275"/>
                    <a:pt x="3441" y="10430"/>
                  </a:cubicBezTo>
                  <a:cubicBezTo>
                    <a:pt x="3643" y="10966"/>
                    <a:pt x="4179" y="11323"/>
                    <a:pt x="4751" y="11323"/>
                  </a:cubicBezTo>
                  <a:lnTo>
                    <a:pt x="4763" y="11323"/>
                  </a:lnTo>
                  <a:cubicBezTo>
                    <a:pt x="5513" y="11299"/>
                    <a:pt x="6144" y="10668"/>
                    <a:pt x="6144" y="9894"/>
                  </a:cubicBezTo>
                  <a:lnTo>
                    <a:pt x="6144" y="8442"/>
                  </a:lnTo>
                  <a:cubicBezTo>
                    <a:pt x="6144" y="8227"/>
                    <a:pt x="6013" y="8049"/>
                    <a:pt x="5798" y="7965"/>
                  </a:cubicBezTo>
                  <a:lnTo>
                    <a:pt x="5798" y="6287"/>
                  </a:lnTo>
                  <a:cubicBezTo>
                    <a:pt x="6084" y="5941"/>
                    <a:pt x="6537" y="5751"/>
                    <a:pt x="7001" y="5751"/>
                  </a:cubicBezTo>
                  <a:cubicBezTo>
                    <a:pt x="7501" y="5751"/>
                    <a:pt x="7953" y="5977"/>
                    <a:pt x="8239" y="6334"/>
                  </a:cubicBezTo>
                  <a:cubicBezTo>
                    <a:pt x="8275" y="6370"/>
                    <a:pt x="8311" y="6394"/>
                    <a:pt x="8370" y="6394"/>
                  </a:cubicBezTo>
                  <a:cubicBezTo>
                    <a:pt x="8418" y="6394"/>
                    <a:pt x="8477" y="6358"/>
                    <a:pt x="8513" y="6334"/>
                  </a:cubicBezTo>
                  <a:cubicBezTo>
                    <a:pt x="8799" y="5977"/>
                    <a:pt x="9263" y="5751"/>
                    <a:pt x="9739" y="5751"/>
                  </a:cubicBezTo>
                  <a:cubicBezTo>
                    <a:pt x="10239" y="5751"/>
                    <a:pt x="10704" y="5977"/>
                    <a:pt x="10978" y="6334"/>
                  </a:cubicBezTo>
                  <a:cubicBezTo>
                    <a:pt x="11013" y="6370"/>
                    <a:pt x="11049" y="6394"/>
                    <a:pt x="11109" y="6394"/>
                  </a:cubicBezTo>
                  <a:cubicBezTo>
                    <a:pt x="11132" y="6394"/>
                    <a:pt x="11144" y="6394"/>
                    <a:pt x="11180" y="6370"/>
                  </a:cubicBezTo>
                  <a:cubicBezTo>
                    <a:pt x="11251" y="6346"/>
                    <a:pt x="11299" y="6287"/>
                    <a:pt x="11299" y="6215"/>
                  </a:cubicBezTo>
                  <a:cubicBezTo>
                    <a:pt x="11275" y="4715"/>
                    <a:pt x="10704" y="3298"/>
                    <a:pt x="9620" y="2226"/>
                  </a:cubicBezTo>
                  <a:cubicBezTo>
                    <a:pt x="8668" y="1274"/>
                    <a:pt x="7453" y="702"/>
                    <a:pt x="6132" y="583"/>
                  </a:cubicBezTo>
                  <a:lnTo>
                    <a:pt x="6132" y="500"/>
                  </a:lnTo>
                  <a:cubicBezTo>
                    <a:pt x="6132" y="226"/>
                    <a:pt x="5906" y="0"/>
                    <a:pt x="5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3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1068" name="Google Shape;1068;p37"/>
          <p:cNvGrpSpPr/>
          <p:nvPr/>
        </p:nvGrpSpPr>
        <p:grpSpPr>
          <a:xfrm>
            <a:off x="2016463" y="1138925"/>
            <a:ext cx="2838475" cy="1262675"/>
            <a:chOff x="2016463" y="1215125"/>
            <a:chExt cx="2838475" cy="1262675"/>
          </a:xfrm>
        </p:grpSpPr>
        <p:sp>
          <p:nvSpPr>
            <p:cNvPr id="1069" name="Google Shape;1069;p37"/>
            <p:cNvSpPr/>
            <p:nvPr/>
          </p:nvSpPr>
          <p:spPr>
            <a:xfrm>
              <a:off x="2016463" y="1865200"/>
              <a:ext cx="2838475" cy="612600"/>
            </a:xfrm>
            <a:custGeom>
              <a:rect b="b" l="l" r="r" t="t"/>
              <a:pathLst>
                <a:path extrusionOk="0" h="24504" w="113539">
                  <a:moveTo>
                    <a:pt x="113539" y="1"/>
                  </a:moveTo>
                  <a:lnTo>
                    <a:pt x="92429" y="20944"/>
                  </a:lnTo>
                  <a:cubicBezTo>
                    <a:pt x="90131" y="23230"/>
                    <a:pt x="87035" y="24504"/>
                    <a:pt x="83797" y="24504"/>
                  </a:cubicBezTo>
                  <a:lnTo>
                    <a:pt x="12252" y="24504"/>
                  </a:lnTo>
                  <a:cubicBezTo>
                    <a:pt x="5477" y="24504"/>
                    <a:pt x="1" y="19015"/>
                    <a:pt x="1" y="12252"/>
                  </a:cubicBezTo>
                  <a:lnTo>
                    <a:pt x="1" y="12252"/>
                  </a:lnTo>
                  <a:cubicBezTo>
                    <a:pt x="1" y="5478"/>
                    <a:pt x="5477" y="1"/>
                    <a:pt x="12252" y="1"/>
                  </a:cubicBezTo>
                  <a:lnTo>
                    <a:pt x="1135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36575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0" name="Google Shape;1070;p37"/>
            <p:cNvSpPr/>
            <p:nvPr/>
          </p:nvSpPr>
          <p:spPr>
            <a:xfrm>
              <a:off x="3741988" y="1215125"/>
              <a:ext cx="1112950" cy="612900"/>
            </a:xfrm>
            <a:custGeom>
              <a:rect b="b" l="l" r="r" t="t"/>
              <a:pathLst>
                <a:path extrusionOk="0" h="24516" w="44518">
                  <a:moveTo>
                    <a:pt x="0" y="12252"/>
                  </a:moveTo>
                  <a:lnTo>
                    <a:pt x="0" y="12252"/>
                  </a:lnTo>
                  <a:cubicBezTo>
                    <a:pt x="0" y="19027"/>
                    <a:pt x="5489" y="24516"/>
                    <a:pt x="12252" y="24516"/>
                  </a:cubicBezTo>
                  <a:lnTo>
                    <a:pt x="44518" y="24516"/>
                  </a:lnTo>
                  <a:lnTo>
                    <a:pt x="23408" y="3561"/>
                  </a:lnTo>
                  <a:cubicBezTo>
                    <a:pt x="21110" y="1275"/>
                    <a:pt x="18014" y="1"/>
                    <a:pt x="14776" y="1"/>
                  </a:cubicBezTo>
                  <a:lnTo>
                    <a:pt x="12252" y="1"/>
                  </a:lnTo>
                  <a:cubicBezTo>
                    <a:pt x="5489" y="1"/>
                    <a:pt x="0" y="5489"/>
                    <a:pt x="0" y="122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71" name="Google Shape;1071;p37"/>
            <p:cNvSpPr/>
            <p:nvPr/>
          </p:nvSpPr>
          <p:spPr>
            <a:xfrm>
              <a:off x="3814013" y="1287150"/>
              <a:ext cx="865900" cy="468550"/>
            </a:xfrm>
            <a:custGeom>
              <a:rect b="b" l="l" r="r" t="t"/>
              <a:pathLst>
                <a:path extrusionOk="0" h="18742" w="34636">
                  <a:moveTo>
                    <a:pt x="9371" y="1"/>
                  </a:moveTo>
                  <a:cubicBezTo>
                    <a:pt x="4203" y="1"/>
                    <a:pt x="0" y="4204"/>
                    <a:pt x="0" y="9371"/>
                  </a:cubicBezTo>
                  <a:cubicBezTo>
                    <a:pt x="0" y="14538"/>
                    <a:pt x="4203" y="18741"/>
                    <a:pt x="9371" y="18741"/>
                  </a:cubicBezTo>
                  <a:lnTo>
                    <a:pt x="34636" y="18741"/>
                  </a:lnTo>
                  <a:lnTo>
                    <a:pt x="18503" y="2727"/>
                  </a:lnTo>
                  <a:cubicBezTo>
                    <a:pt x="16729" y="965"/>
                    <a:pt x="14383" y="1"/>
                    <a:pt x="118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O1</a:t>
              </a:r>
              <a:endParaRPr sz="21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72" name="Google Shape;1072;p37"/>
            <p:cNvSpPr txBox="1"/>
            <p:nvPr/>
          </p:nvSpPr>
          <p:spPr>
            <a:xfrm>
              <a:off x="2016475" y="1492625"/>
              <a:ext cx="11130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73" name="Google Shape;1073;p37"/>
          <p:cNvGrpSpPr/>
          <p:nvPr/>
        </p:nvGrpSpPr>
        <p:grpSpPr>
          <a:xfrm>
            <a:off x="2016463" y="2557850"/>
            <a:ext cx="2838475" cy="1262675"/>
            <a:chOff x="2016463" y="2634050"/>
            <a:chExt cx="2838475" cy="1262675"/>
          </a:xfrm>
        </p:grpSpPr>
        <p:sp>
          <p:nvSpPr>
            <p:cNvPr id="1074" name="Google Shape;1074;p37"/>
            <p:cNvSpPr/>
            <p:nvPr/>
          </p:nvSpPr>
          <p:spPr>
            <a:xfrm>
              <a:off x="2016463" y="3283825"/>
              <a:ext cx="2838475" cy="612900"/>
            </a:xfrm>
            <a:custGeom>
              <a:rect b="b" l="l" r="r" t="t"/>
              <a:pathLst>
                <a:path extrusionOk="0" h="24516" w="113539">
                  <a:moveTo>
                    <a:pt x="113539" y="1"/>
                  </a:moveTo>
                  <a:lnTo>
                    <a:pt x="92429" y="20956"/>
                  </a:lnTo>
                  <a:cubicBezTo>
                    <a:pt x="90131" y="23242"/>
                    <a:pt x="87035" y="24516"/>
                    <a:pt x="83797" y="24516"/>
                  </a:cubicBezTo>
                  <a:lnTo>
                    <a:pt x="12252" y="24516"/>
                  </a:lnTo>
                  <a:cubicBezTo>
                    <a:pt x="5477" y="24516"/>
                    <a:pt x="1" y="19027"/>
                    <a:pt x="1" y="12264"/>
                  </a:cubicBezTo>
                  <a:lnTo>
                    <a:pt x="1" y="12264"/>
                  </a:lnTo>
                  <a:cubicBezTo>
                    <a:pt x="1" y="5490"/>
                    <a:pt x="5477" y="1"/>
                    <a:pt x="12252" y="1"/>
                  </a:cubicBezTo>
                  <a:lnTo>
                    <a:pt x="1135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36575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75" name="Google Shape;1075;p37"/>
            <p:cNvSpPr/>
            <p:nvPr/>
          </p:nvSpPr>
          <p:spPr>
            <a:xfrm>
              <a:off x="3741988" y="2634050"/>
              <a:ext cx="1112950" cy="612600"/>
            </a:xfrm>
            <a:custGeom>
              <a:rect b="b" l="l" r="r" t="t"/>
              <a:pathLst>
                <a:path extrusionOk="0" h="24504" w="44518">
                  <a:moveTo>
                    <a:pt x="0" y="12252"/>
                  </a:moveTo>
                  <a:lnTo>
                    <a:pt x="0" y="12252"/>
                  </a:lnTo>
                  <a:cubicBezTo>
                    <a:pt x="0" y="19015"/>
                    <a:pt x="5489" y="24504"/>
                    <a:pt x="12252" y="24504"/>
                  </a:cubicBezTo>
                  <a:lnTo>
                    <a:pt x="44518" y="24504"/>
                  </a:lnTo>
                  <a:lnTo>
                    <a:pt x="23408" y="3549"/>
                  </a:lnTo>
                  <a:cubicBezTo>
                    <a:pt x="21110" y="1275"/>
                    <a:pt x="18014" y="1"/>
                    <a:pt x="14776" y="1"/>
                  </a:cubicBezTo>
                  <a:lnTo>
                    <a:pt x="12252" y="1"/>
                  </a:lnTo>
                  <a:cubicBezTo>
                    <a:pt x="5489" y="1"/>
                    <a:pt x="0" y="5477"/>
                    <a:pt x="0" y="1225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76" name="Google Shape;1076;p37"/>
            <p:cNvSpPr/>
            <p:nvPr/>
          </p:nvSpPr>
          <p:spPr>
            <a:xfrm>
              <a:off x="3814013" y="2706075"/>
              <a:ext cx="865900" cy="468550"/>
            </a:xfrm>
            <a:custGeom>
              <a:rect b="b" l="l" r="r" t="t"/>
              <a:pathLst>
                <a:path extrusionOk="0" h="18742" w="34636">
                  <a:moveTo>
                    <a:pt x="9371" y="1"/>
                  </a:moveTo>
                  <a:cubicBezTo>
                    <a:pt x="4203" y="1"/>
                    <a:pt x="0" y="4204"/>
                    <a:pt x="0" y="9371"/>
                  </a:cubicBezTo>
                  <a:cubicBezTo>
                    <a:pt x="0" y="14538"/>
                    <a:pt x="4203" y="18741"/>
                    <a:pt x="9371" y="18741"/>
                  </a:cubicBezTo>
                  <a:lnTo>
                    <a:pt x="34636" y="18741"/>
                  </a:lnTo>
                  <a:lnTo>
                    <a:pt x="18503" y="2716"/>
                  </a:lnTo>
                  <a:cubicBezTo>
                    <a:pt x="16729" y="965"/>
                    <a:pt x="14383" y="1"/>
                    <a:pt x="118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1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1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77" name="Google Shape;1077;p37"/>
            <p:cNvSpPr txBox="1"/>
            <p:nvPr/>
          </p:nvSpPr>
          <p:spPr>
            <a:xfrm>
              <a:off x="2016475" y="2911250"/>
              <a:ext cx="11130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78" name="Google Shape;1078;p37"/>
          <p:cNvGrpSpPr/>
          <p:nvPr/>
        </p:nvGrpSpPr>
        <p:grpSpPr>
          <a:xfrm>
            <a:off x="4288763" y="1848250"/>
            <a:ext cx="2838788" cy="1262975"/>
            <a:chOff x="4288763" y="1924450"/>
            <a:chExt cx="2838788" cy="1262975"/>
          </a:xfrm>
        </p:grpSpPr>
        <p:sp>
          <p:nvSpPr>
            <p:cNvPr id="1079" name="Google Shape;1079;p37"/>
            <p:cNvSpPr/>
            <p:nvPr/>
          </p:nvSpPr>
          <p:spPr>
            <a:xfrm>
              <a:off x="4288763" y="2574525"/>
              <a:ext cx="2838775" cy="612900"/>
            </a:xfrm>
            <a:custGeom>
              <a:rect b="b" l="l" r="r" t="t"/>
              <a:pathLst>
                <a:path extrusionOk="0" h="24516" w="113551">
                  <a:moveTo>
                    <a:pt x="1" y="0"/>
                  </a:moveTo>
                  <a:lnTo>
                    <a:pt x="21111" y="20955"/>
                  </a:lnTo>
                  <a:cubicBezTo>
                    <a:pt x="23409" y="23229"/>
                    <a:pt x="26504" y="24515"/>
                    <a:pt x="29743" y="24515"/>
                  </a:cubicBezTo>
                  <a:lnTo>
                    <a:pt x="101287" y="24515"/>
                  </a:lnTo>
                  <a:cubicBezTo>
                    <a:pt x="108062" y="24515"/>
                    <a:pt x="113551" y="19027"/>
                    <a:pt x="113551" y="12252"/>
                  </a:cubicBezTo>
                  <a:lnTo>
                    <a:pt x="113551" y="12252"/>
                  </a:lnTo>
                  <a:cubicBezTo>
                    <a:pt x="113551" y="5489"/>
                    <a:pt x="108062" y="0"/>
                    <a:pt x="101287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365750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80" name="Google Shape;1080;p37"/>
            <p:cNvSpPr/>
            <p:nvPr/>
          </p:nvSpPr>
          <p:spPr>
            <a:xfrm>
              <a:off x="4288763" y="1924450"/>
              <a:ext cx="1112975" cy="612900"/>
            </a:xfrm>
            <a:custGeom>
              <a:rect b="b" l="l" r="r" t="t"/>
              <a:pathLst>
                <a:path extrusionOk="0" h="24516" w="44519">
                  <a:moveTo>
                    <a:pt x="44518" y="12264"/>
                  </a:moveTo>
                  <a:lnTo>
                    <a:pt x="44518" y="12264"/>
                  </a:lnTo>
                  <a:cubicBezTo>
                    <a:pt x="44518" y="19026"/>
                    <a:pt x="39030" y="24515"/>
                    <a:pt x="32267" y="24515"/>
                  </a:cubicBezTo>
                  <a:lnTo>
                    <a:pt x="1" y="24515"/>
                  </a:lnTo>
                  <a:lnTo>
                    <a:pt x="21111" y="3560"/>
                  </a:lnTo>
                  <a:cubicBezTo>
                    <a:pt x="23409" y="1286"/>
                    <a:pt x="26504" y="0"/>
                    <a:pt x="29743" y="0"/>
                  </a:cubicBezTo>
                  <a:lnTo>
                    <a:pt x="32267" y="0"/>
                  </a:lnTo>
                  <a:cubicBezTo>
                    <a:pt x="39030" y="0"/>
                    <a:pt x="44518" y="5489"/>
                    <a:pt x="44518" y="1226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81" name="Google Shape;1081;p37"/>
            <p:cNvSpPr/>
            <p:nvPr/>
          </p:nvSpPr>
          <p:spPr>
            <a:xfrm>
              <a:off x="4463788" y="1996475"/>
              <a:ext cx="865900" cy="468825"/>
            </a:xfrm>
            <a:custGeom>
              <a:rect b="b" l="l" r="r" t="t"/>
              <a:pathLst>
                <a:path extrusionOk="0" h="18753" w="34636">
                  <a:moveTo>
                    <a:pt x="22742" y="0"/>
                  </a:moveTo>
                  <a:cubicBezTo>
                    <a:pt x="20253" y="0"/>
                    <a:pt x="17908" y="977"/>
                    <a:pt x="16146" y="2727"/>
                  </a:cubicBezTo>
                  <a:lnTo>
                    <a:pt x="1" y="18753"/>
                  </a:lnTo>
                  <a:lnTo>
                    <a:pt x="25266" y="18753"/>
                  </a:lnTo>
                  <a:cubicBezTo>
                    <a:pt x="30433" y="18753"/>
                    <a:pt x="34636" y="14550"/>
                    <a:pt x="34636" y="9383"/>
                  </a:cubicBezTo>
                  <a:cubicBezTo>
                    <a:pt x="34636" y="4215"/>
                    <a:pt x="30433" y="0"/>
                    <a:pt x="252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1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1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82" name="Google Shape;1082;p37"/>
            <p:cNvSpPr txBox="1"/>
            <p:nvPr/>
          </p:nvSpPr>
          <p:spPr>
            <a:xfrm>
              <a:off x="6014550" y="2201950"/>
              <a:ext cx="11130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83" name="Google Shape;1083;p37"/>
          <p:cNvGrpSpPr/>
          <p:nvPr/>
        </p:nvGrpSpPr>
        <p:grpSpPr>
          <a:xfrm>
            <a:off x="4288763" y="3267175"/>
            <a:ext cx="2838788" cy="1262675"/>
            <a:chOff x="4288763" y="3343375"/>
            <a:chExt cx="2838788" cy="1262675"/>
          </a:xfrm>
        </p:grpSpPr>
        <p:sp>
          <p:nvSpPr>
            <p:cNvPr id="1084" name="Google Shape;1084;p37"/>
            <p:cNvSpPr/>
            <p:nvPr/>
          </p:nvSpPr>
          <p:spPr>
            <a:xfrm>
              <a:off x="4288763" y="3993450"/>
              <a:ext cx="2838775" cy="612600"/>
            </a:xfrm>
            <a:custGeom>
              <a:rect b="b" l="l" r="r" t="t"/>
              <a:pathLst>
                <a:path extrusionOk="0" h="24504" w="113551">
                  <a:moveTo>
                    <a:pt x="1" y="0"/>
                  </a:moveTo>
                  <a:lnTo>
                    <a:pt x="21111" y="20955"/>
                  </a:lnTo>
                  <a:cubicBezTo>
                    <a:pt x="23409" y="23229"/>
                    <a:pt x="26504" y="24503"/>
                    <a:pt x="29743" y="24503"/>
                  </a:cubicBezTo>
                  <a:lnTo>
                    <a:pt x="101287" y="24503"/>
                  </a:lnTo>
                  <a:cubicBezTo>
                    <a:pt x="108062" y="24503"/>
                    <a:pt x="113551" y="19026"/>
                    <a:pt x="113551" y="12252"/>
                  </a:cubicBezTo>
                  <a:lnTo>
                    <a:pt x="113551" y="12252"/>
                  </a:lnTo>
                  <a:cubicBezTo>
                    <a:pt x="113551" y="5489"/>
                    <a:pt x="108062" y="0"/>
                    <a:pt x="101287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365750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85" name="Google Shape;1085;p37"/>
            <p:cNvSpPr/>
            <p:nvPr/>
          </p:nvSpPr>
          <p:spPr>
            <a:xfrm>
              <a:off x="4288763" y="3343375"/>
              <a:ext cx="1112975" cy="612900"/>
            </a:xfrm>
            <a:custGeom>
              <a:rect b="b" l="l" r="r" t="t"/>
              <a:pathLst>
                <a:path extrusionOk="0" h="24516" w="44519">
                  <a:moveTo>
                    <a:pt x="44518" y="12252"/>
                  </a:moveTo>
                  <a:lnTo>
                    <a:pt x="44518" y="12252"/>
                  </a:lnTo>
                  <a:cubicBezTo>
                    <a:pt x="44518" y="19026"/>
                    <a:pt x="39030" y="24515"/>
                    <a:pt x="32267" y="24515"/>
                  </a:cubicBezTo>
                  <a:lnTo>
                    <a:pt x="1" y="24515"/>
                  </a:lnTo>
                  <a:lnTo>
                    <a:pt x="21111" y="3560"/>
                  </a:lnTo>
                  <a:cubicBezTo>
                    <a:pt x="23409" y="1274"/>
                    <a:pt x="26504" y="0"/>
                    <a:pt x="29743" y="0"/>
                  </a:cubicBezTo>
                  <a:lnTo>
                    <a:pt x="32267" y="0"/>
                  </a:lnTo>
                  <a:cubicBezTo>
                    <a:pt x="39030" y="0"/>
                    <a:pt x="44518" y="5489"/>
                    <a:pt x="44518" y="122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4463788" y="3415400"/>
              <a:ext cx="865900" cy="468825"/>
            </a:xfrm>
            <a:custGeom>
              <a:rect b="b" l="l" r="r" t="t"/>
              <a:pathLst>
                <a:path extrusionOk="0" h="18753" w="34636">
                  <a:moveTo>
                    <a:pt x="22742" y="0"/>
                  </a:moveTo>
                  <a:cubicBezTo>
                    <a:pt x="20253" y="0"/>
                    <a:pt x="17908" y="965"/>
                    <a:pt x="16146" y="2727"/>
                  </a:cubicBezTo>
                  <a:lnTo>
                    <a:pt x="1" y="18753"/>
                  </a:lnTo>
                  <a:lnTo>
                    <a:pt x="25266" y="18753"/>
                  </a:lnTo>
                  <a:cubicBezTo>
                    <a:pt x="30433" y="18753"/>
                    <a:pt x="34636" y="14538"/>
                    <a:pt x="34636" y="9371"/>
                  </a:cubicBezTo>
                  <a:cubicBezTo>
                    <a:pt x="34636" y="4203"/>
                    <a:pt x="30433" y="0"/>
                    <a:pt x="252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1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87" name="Google Shape;1087;p37"/>
            <p:cNvSpPr txBox="1"/>
            <p:nvPr/>
          </p:nvSpPr>
          <p:spPr>
            <a:xfrm>
              <a:off x="6014550" y="3620875"/>
              <a:ext cx="11130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3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1093" name="Google Shape;1093;p38"/>
          <p:cNvGrpSpPr/>
          <p:nvPr/>
        </p:nvGrpSpPr>
        <p:grpSpPr>
          <a:xfrm>
            <a:off x="6419037" y="1315818"/>
            <a:ext cx="1554357" cy="3058846"/>
            <a:chOff x="6419037" y="1392018"/>
            <a:chExt cx="1554357" cy="3058846"/>
          </a:xfrm>
        </p:grpSpPr>
        <p:sp>
          <p:nvSpPr>
            <p:cNvPr id="1094" name="Google Shape;1094;p38"/>
            <p:cNvSpPr/>
            <p:nvPr/>
          </p:nvSpPr>
          <p:spPr>
            <a:xfrm>
              <a:off x="6521266" y="1494247"/>
              <a:ext cx="1229466" cy="2854373"/>
            </a:xfrm>
            <a:custGeom>
              <a:rect b="b" l="l" r="r" t="t"/>
              <a:pathLst>
                <a:path extrusionOk="0" h="195505" w="84210">
                  <a:moveTo>
                    <a:pt x="42105" y="1"/>
                  </a:moveTo>
                  <a:cubicBezTo>
                    <a:pt x="18889" y="1"/>
                    <a:pt x="1" y="18888"/>
                    <a:pt x="1" y="42104"/>
                  </a:cubicBezTo>
                  <a:lnTo>
                    <a:pt x="1" y="153401"/>
                  </a:lnTo>
                  <a:cubicBezTo>
                    <a:pt x="1" y="176617"/>
                    <a:pt x="18889" y="195505"/>
                    <a:pt x="42105" y="195505"/>
                  </a:cubicBezTo>
                  <a:cubicBezTo>
                    <a:pt x="65321" y="195505"/>
                    <a:pt x="84209" y="176618"/>
                    <a:pt x="84209" y="153401"/>
                  </a:cubicBezTo>
                  <a:lnTo>
                    <a:pt x="84209" y="42104"/>
                  </a:lnTo>
                  <a:cubicBezTo>
                    <a:pt x="84209" y="18888"/>
                    <a:pt x="65321" y="1"/>
                    <a:pt x="4210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5" name="Google Shape;1095;p38"/>
            <p:cNvGrpSpPr/>
            <p:nvPr/>
          </p:nvGrpSpPr>
          <p:grpSpPr>
            <a:xfrm>
              <a:off x="6419037" y="1392018"/>
              <a:ext cx="1478878" cy="3058846"/>
              <a:chOff x="6419037" y="1392018"/>
              <a:chExt cx="1478878" cy="3058846"/>
            </a:xfrm>
          </p:grpSpPr>
          <p:sp>
            <p:nvSpPr>
              <p:cNvPr id="1096" name="Google Shape;1096;p38"/>
              <p:cNvSpPr/>
              <p:nvPr/>
            </p:nvSpPr>
            <p:spPr>
              <a:xfrm>
                <a:off x="6419037" y="1392018"/>
                <a:ext cx="1433924" cy="3058846"/>
              </a:xfrm>
              <a:custGeom>
                <a:rect b="b" l="l" r="r" t="t"/>
                <a:pathLst>
                  <a:path extrusionOk="0" h="209510" w="98214">
                    <a:moveTo>
                      <a:pt x="49107" y="0"/>
                    </a:moveTo>
                    <a:cubicBezTo>
                      <a:pt x="22030" y="0"/>
                      <a:pt x="0" y="22029"/>
                      <a:pt x="0" y="49106"/>
                    </a:cubicBezTo>
                    <a:lnTo>
                      <a:pt x="0" y="160403"/>
                    </a:lnTo>
                    <a:cubicBezTo>
                      <a:pt x="0" y="187480"/>
                      <a:pt x="22030" y="209509"/>
                      <a:pt x="49107" y="209509"/>
                    </a:cubicBezTo>
                    <a:cubicBezTo>
                      <a:pt x="76185" y="209509"/>
                      <a:pt x="98214" y="187480"/>
                      <a:pt x="98214" y="160403"/>
                    </a:cubicBezTo>
                    <a:lnTo>
                      <a:pt x="98214" y="105856"/>
                    </a:lnTo>
                    <a:cubicBezTo>
                      <a:pt x="98214" y="105394"/>
                      <a:pt x="97840" y="105020"/>
                      <a:pt x="97378" y="105020"/>
                    </a:cubicBezTo>
                    <a:cubicBezTo>
                      <a:pt x="96917" y="105020"/>
                      <a:pt x="96543" y="105394"/>
                      <a:pt x="96543" y="105856"/>
                    </a:cubicBezTo>
                    <a:lnTo>
                      <a:pt x="96543" y="160403"/>
                    </a:lnTo>
                    <a:cubicBezTo>
                      <a:pt x="96543" y="186559"/>
                      <a:pt x="75263" y="207838"/>
                      <a:pt x="49107" y="207838"/>
                    </a:cubicBezTo>
                    <a:cubicBezTo>
                      <a:pt x="22951" y="207838"/>
                      <a:pt x="1671" y="186560"/>
                      <a:pt x="1671" y="160403"/>
                    </a:cubicBezTo>
                    <a:lnTo>
                      <a:pt x="1671" y="49106"/>
                    </a:lnTo>
                    <a:cubicBezTo>
                      <a:pt x="1671" y="22951"/>
                      <a:pt x="22952" y="1671"/>
                      <a:pt x="49107" y="1671"/>
                    </a:cubicBezTo>
                    <a:cubicBezTo>
                      <a:pt x="75263" y="1671"/>
                      <a:pt x="96543" y="22951"/>
                      <a:pt x="96543" y="49106"/>
                    </a:cubicBezTo>
                    <a:cubicBezTo>
                      <a:pt x="96543" y="49567"/>
                      <a:pt x="96917" y="49942"/>
                      <a:pt x="97378" y="49942"/>
                    </a:cubicBezTo>
                    <a:cubicBezTo>
                      <a:pt x="97840" y="49942"/>
                      <a:pt x="98214" y="49567"/>
                      <a:pt x="98214" y="49106"/>
                    </a:cubicBezTo>
                    <a:cubicBezTo>
                      <a:pt x="98214" y="22029"/>
                      <a:pt x="76185" y="0"/>
                      <a:pt x="491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38"/>
              <p:cNvSpPr/>
              <p:nvPr/>
            </p:nvSpPr>
            <p:spPr>
              <a:xfrm>
                <a:off x="7788648" y="2068378"/>
                <a:ext cx="109266" cy="109281"/>
              </a:xfrm>
              <a:custGeom>
                <a:rect b="b" l="l" r="r" t="t"/>
                <a:pathLst>
                  <a:path extrusionOk="0" h="7485" w="7484">
                    <a:moveTo>
                      <a:pt x="3742" y="0"/>
                    </a:moveTo>
                    <a:cubicBezTo>
                      <a:pt x="1675" y="0"/>
                      <a:pt x="1" y="1676"/>
                      <a:pt x="1" y="3742"/>
                    </a:cubicBezTo>
                    <a:cubicBezTo>
                      <a:pt x="1" y="5809"/>
                      <a:pt x="1677" y="7484"/>
                      <a:pt x="3742" y="7484"/>
                    </a:cubicBezTo>
                    <a:cubicBezTo>
                      <a:pt x="5808" y="7484"/>
                      <a:pt x="7484" y="5809"/>
                      <a:pt x="7484" y="3742"/>
                    </a:cubicBezTo>
                    <a:cubicBezTo>
                      <a:pt x="7484" y="1676"/>
                      <a:pt x="5809" y="0"/>
                      <a:pt x="37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8" name="Google Shape;1098;p38"/>
            <p:cNvSpPr txBox="1"/>
            <p:nvPr/>
          </p:nvSpPr>
          <p:spPr>
            <a:xfrm>
              <a:off x="6652999" y="2925500"/>
              <a:ext cx="9660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99" name="Google Shape;1099;p38"/>
            <p:cNvSpPr txBox="1"/>
            <p:nvPr/>
          </p:nvSpPr>
          <p:spPr>
            <a:xfrm>
              <a:off x="6616399" y="3213263"/>
              <a:ext cx="10392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</a:t>
              </a: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has several rings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100" name="Google Shape;1100;p38"/>
            <p:cNvGrpSpPr/>
            <p:nvPr/>
          </p:nvGrpSpPr>
          <p:grpSpPr>
            <a:xfrm>
              <a:off x="6605595" y="1565247"/>
              <a:ext cx="1367799" cy="1166555"/>
              <a:chOff x="6605595" y="1565247"/>
              <a:chExt cx="1367799" cy="1166555"/>
            </a:xfrm>
          </p:grpSpPr>
          <p:sp>
            <p:nvSpPr>
              <p:cNvPr id="1101" name="Google Shape;1101;p38"/>
              <p:cNvSpPr/>
              <p:nvPr/>
            </p:nvSpPr>
            <p:spPr>
              <a:xfrm>
                <a:off x="6605595" y="1565247"/>
                <a:ext cx="1352646" cy="1060778"/>
              </a:xfrm>
              <a:custGeom>
                <a:rect b="b" l="l" r="r" t="t"/>
                <a:pathLst>
                  <a:path extrusionOk="0" h="72656" w="92647">
                    <a:moveTo>
                      <a:pt x="36329" y="0"/>
                    </a:moveTo>
                    <a:cubicBezTo>
                      <a:pt x="16297" y="0"/>
                      <a:pt x="0" y="16296"/>
                      <a:pt x="0" y="36328"/>
                    </a:cubicBezTo>
                    <a:cubicBezTo>
                      <a:pt x="0" y="56360"/>
                      <a:pt x="16299" y="72656"/>
                      <a:pt x="36329" y="72656"/>
                    </a:cubicBezTo>
                    <a:lnTo>
                      <a:pt x="91812" y="72656"/>
                    </a:lnTo>
                    <a:cubicBezTo>
                      <a:pt x="92273" y="72656"/>
                      <a:pt x="92647" y="72282"/>
                      <a:pt x="92647" y="71820"/>
                    </a:cubicBezTo>
                    <a:cubicBezTo>
                      <a:pt x="92647" y="71359"/>
                      <a:pt x="92273" y="70985"/>
                      <a:pt x="91812" y="70985"/>
                    </a:cubicBezTo>
                    <a:lnTo>
                      <a:pt x="36329" y="70985"/>
                    </a:lnTo>
                    <a:cubicBezTo>
                      <a:pt x="17219" y="70985"/>
                      <a:pt x="1672" y="55438"/>
                      <a:pt x="1672" y="36328"/>
                    </a:cubicBezTo>
                    <a:cubicBezTo>
                      <a:pt x="1672" y="17217"/>
                      <a:pt x="17219" y="1672"/>
                      <a:pt x="36328" y="1672"/>
                    </a:cubicBezTo>
                    <a:cubicBezTo>
                      <a:pt x="55439" y="1672"/>
                      <a:pt x="70985" y="17217"/>
                      <a:pt x="70985" y="36328"/>
                    </a:cubicBezTo>
                    <a:cubicBezTo>
                      <a:pt x="70985" y="36788"/>
                      <a:pt x="71360" y="37163"/>
                      <a:pt x="71820" y="37163"/>
                    </a:cubicBezTo>
                    <a:cubicBezTo>
                      <a:pt x="72283" y="37163"/>
                      <a:pt x="72657" y="36788"/>
                      <a:pt x="72657" y="36328"/>
                    </a:cubicBezTo>
                    <a:cubicBezTo>
                      <a:pt x="72657" y="16297"/>
                      <a:pt x="56360" y="0"/>
                      <a:pt x="363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38"/>
              <p:cNvSpPr/>
              <p:nvPr/>
            </p:nvSpPr>
            <p:spPr>
              <a:xfrm>
                <a:off x="7844593" y="2503414"/>
                <a:ext cx="128801" cy="228388"/>
              </a:xfrm>
              <a:custGeom>
                <a:rect b="b" l="l" r="r" t="t"/>
                <a:pathLst>
                  <a:path extrusionOk="0" h="15643" w="8822">
                    <a:moveTo>
                      <a:pt x="919" y="1"/>
                    </a:moveTo>
                    <a:cubicBezTo>
                      <a:pt x="705" y="1"/>
                      <a:pt x="491" y="82"/>
                      <a:pt x="328" y="246"/>
                    </a:cubicBezTo>
                    <a:cubicBezTo>
                      <a:pt x="1" y="572"/>
                      <a:pt x="1" y="1101"/>
                      <a:pt x="328" y="1427"/>
                    </a:cubicBezTo>
                    <a:lnTo>
                      <a:pt x="6723" y="7822"/>
                    </a:lnTo>
                    <a:lnTo>
                      <a:pt x="328" y="14217"/>
                    </a:lnTo>
                    <a:cubicBezTo>
                      <a:pt x="89" y="14456"/>
                      <a:pt x="17" y="14816"/>
                      <a:pt x="146" y="15128"/>
                    </a:cubicBezTo>
                    <a:cubicBezTo>
                      <a:pt x="276" y="15440"/>
                      <a:pt x="581" y="15643"/>
                      <a:pt x="919" y="15643"/>
                    </a:cubicBezTo>
                    <a:cubicBezTo>
                      <a:pt x="1140" y="15643"/>
                      <a:pt x="1353" y="15555"/>
                      <a:pt x="1510" y="15398"/>
                    </a:cubicBezTo>
                    <a:lnTo>
                      <a:pt x="8495" y="8413"/>
                    </a:lnTo>
                    <a:cubicBezTo>
                      <a:pt x="8821" y="8087"/>
                      <a:pt x="8821" y="7557"/>
                      <a:pt x="8495" y="7232"/>
                    </a:cubicBezTo>
                    <a:lnTo>
                      <a:pt x="1510" y="246"/>
                    </a:lnTo>
                    <a:cubicBezTo>
                      <a:pt x="1347" y="82"/>
                      <a:pt x="1133" y="1"/>
                      <a:pt x="9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3" name="Google Shape;1103;p38"/>
            <p:cNvGrpSpPr/>
            <p:nvPr/>
          </p:nvGrpSpPr>
          <p:grpSpPr>
            <a:xfrm>
              <a:off x="6937864" y="1964767"/>
              <a:ext cx="370934" cy="367521"/>
              <a:chOff x="-63679950" y="4093450"/>
              <a:chExt cx="320600" cy="317650"/>
            </a:xfrm>
          </p:grpSpPr>
          <p:sp>
            <p:nvSpPr>
              <p:cNvPr id="1104" name="Google Shape;1104;p38"/>
              <p:cNvSpPr/>
              <p:nvPr/>
            </p:nvSpPr>
            <p:spPr>
              <a:xfrm>
                <a:off x="-63595650" y="4093450"/>
                <a:ext cx="236300" cy="230425"/>
              </a:xfrm>
              <a:custGeom>
                <a:rect b="b" l="l" r="r" t="t"/>
                <a:pathLst>
                  <a:path extrusionOk="0" h="9217" w="9452">
                    <a:moveTo>
                      <a:pt x="3387" y="836"/>
                    </a:moveTo>
                    <a:cubicBezTo>
                      <a:pt x="3497" y="836"/>
                      <a:pt x="3607" y="875"/>
                      <a:pt x="3686" y="954"/>
                    </a:cubicBezTo>
                    <a:cubicBezTo>
                      <a:pt x="3844" y="1111"/>
                      <a:pt x="3844" y="1395"/>
                      <a:pt x="3686" y="1553"/>
                    </a:cubicBezTo>
                    <a:lnTo>
                      <a:pt x="1638" y="3600"/>
                    </a:lnTo>
                    <a:cubicBezTo>
                      <a:pt x="1560" y="3679"/>
                      <a:pt x="1449" y="3718"/>
                      <a:pt x="1339" y="3718"/>
                    </a:cubicBezTo>
                    <a:cubicBezTo>
                      <a:pt x="1229" y="3718"/>
                      <a:pt x="1118" y="3679"/>
                      <a:pt x="1040" y="3600"/>
                    </a:cubicBezTo>
                    <a:cubicBezTo>
                      <a:pt x="882" y="3443"/>
                      <a:pt x="882" y="3159"/>
                      <a:pt x="1040" y="3002"/>
                    </a:cubicBezTo>
                    <a:lnTo>
                      <a:pt x="3088" y="954"/>
                    </a:lnTo>
                    <a:cubicBezTo>
                      <a:pt x="3166" y="875"/>
                      <a:pt x="3277" y="836"/>
                      <a:pt x="3387" y="836"/>
                    </a:cubicBezTo>
                    <a:close/>
                    <a:moveTo>
                      <a:pt x="8081" y="5530"/>
                    </a:moveTo>
                    <a:cubicBezTo>
                      <a:pt x="8191" y="5530"/>
                      <a:pt x="8302" y="5569"/>
                      <a:pt x="8380" y="5648"/>
                    </a:cubicBezTo>
                    <a:cubicBezTo>
                      <a:pt x="8538" y="5806"/>
                      <a:pt x="8538" y="6089"/>
                      <a:pt x="8380" y="6247"/>
                    </a:cubicBezTo>
                    <a:lnTo>
                      <a:pt x="6333" y="8295"/>
                    </a:lnTo>
                    <a:cubicBezTo>
                      <a:pt x="6254" y="8358"/>
                      <a:pt x="6143" y="8389"/>
                      <a:pt x="6033" y="8389"/>
                    </a:cubicBezTo>
                    <a:cubicBezTo>
                      <a:pt x="5923" y="8389"/>
                      <a:pt x="5813" y="8358"/>
                      <a:pt x="5734" y="8295"/>
                    </a:cubicBezTo>
                    <a:cubicBezTo>
                      <a:pt x="5576" y="8137"/>
                      <a:pt x="5576" y="7853"/>
                      <a:pt x="5734" y="7696"/>
                    </a:cubicBezTo>
                    <a:lnTo>
                      <a:pt x="7782" y="5648"/>
                    </a:lnTo>
                    <a:cubicBezTo>
                      <a:pt x="7861" y="5569"/>
                      <a:pt x="7971" y="5530"/>
                      <a:pt x="8081" y="5530"/>
                    </a:cubicBezTo>
                    <a:close/>
                    <a:moveTo>
                      <a:pt x="3414" y="1"/>
                    </a:moveTo>
                    <a:cubicBezTo>
                      <a:pt x="3095" y="1"/>
                      <a:pt x="2772" y="119"/>
                      <a:pt x="2520" y="355"/>
                    </a:cubicBezTo>
                    <a:lnTo>
                      <a:pt x="473" y="2403"/>
                    </a:lnTo>
                    <a:cubicBezTo>
                      <a:pt x="0" y="2876"/>
                      <a:pt x="0" y="3663"/>
                      <a:pt x="473" y="4199"/>
                    </a:cubicBezTo>
                    <a:cubicBezTo>
                      <a:pt x="700" y="4406"/>
                      <a:pt x="1008" y="4544"/>
                      <a:pt x="1345" y="4544"/>
                    </a:cubicBezTo>
                    <a:cubicBezTo>
                      <a:pt x="1522" y="4544"/>
                      <a:pt x="1706" y="4506"/>
                      <a:pt x="1890" y="4419"/>
                    </a:cubicBezTo>
                    <a:lnTo>
                      <a:pt x="4915" y="7444"/>
                    </a:lnTo>
                    <a:cubicBezTo>
                      <a:pt x="4663" y="7980"/>
                      <a:pt x="4789" y="8515"/>
                      <a:pt x="5135" y="8862"/>
                    </a:cubicBezTo>
                    <a:cubicBezTo>
                      <a:pt x="5372" y="9098"/>
                      <a:pt x="5687" y="9216"/>
                      <a:pt x="6010" y="9216"/>
                    </a:cubicBezTo>
                    <a:cubicBezTo>
                      <a:pt x="6333" y="9216"/>
                      <a:pt x="6663" y="9098"/>
                      <a:pt x="6931" y="8862"/>
                    </a:cubicBezTo>
                    <a:lnTo>
                      <a:pt x="8979" y="6814"/>
                    </a:lnTo>
                    <a:cubicBezTo>
                      <a:pt x="9452" y="6341"/>
                      <a:pt x="9452" y="5554"/>
                      <a:pt x="8979" y="5050"/>
                    </a:cubicBezTo>
                    <a:cubicBezTo>
                      <a:pt x="8757" y="4828"/>
                      <a:pt x="8445" y="4696"/>
                      <a:pt x="8117" y="4696"/>
                    </a:cubicBezTo>
                    <a:cubicBezTo>
                      <a:pt x="7933" y="4696"/>
                      <a:pt x="7743" y="4738"/>
                      <a:pt x="7561" y="4829"/>
                    </a:cubicBezTo>
                    <a:lnTo>
                      <a:pt x="4505" y="1773"/>
                    </a:lnTo>
                    <a:cubicBezTo>
                      <a:pt x="4757" y="1269"/>
                      <a:pt x="4631" y="733"/>
                      <a:pt x="4285" y="355"/>
                    </a:cubicBezTo>
                    <a:cubicBezTo>
                      <a:pt x="4048" y="119"/>
                      <a:pt x="3733" y="1"/>
                      <a:pt x="34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38"/>
              <p:cNvSpPr/>
              <p:nvPr/>
            </p:nvSpPr>
            <p:spPr>
              <a:xfrm>
                <a:off x="-63679950" y="4233850"/>
                <a:ext cx="177250" cy="177250"/>
              </a:xfrm>
              <a:custGeom>
                <a:rect b="b" l="l" r="r" t="t"/>
                <a:pathLst>
                  <a:path extrusionOk="0" h="7090" w="7090">
                    <a:moveTo>
                      <a:pt x="5325" y="1"/>
                    </a:moveTo>
                    <a:lnTo>
                      <a:pt x="4160" y="1166"/>
                    </a:lnTo>
                    <a:cubicBezTo>
                      <a:pt x="4081" y="1088"/>
                      <a:pt x="3971" y="1048"/>
                      <a:pt x="3860" y="1048"/>
                    </a:cubicBezTo>
                    <a:cubicBezTo>
                      <a:pt x="3750" y="1048"/>
                      <a:pt x="3640" y="1088"/>
                      <a:pt x="3561" y="1166"/>
                    </a:cubicBezTo>
                    <a:lnTo>
                      <a:pt x="474" y="4254"/>
                    </a:lnTo>
                    <a:cubicBezTo>
                      <a:pt x="159" y="4569"/>
                      <a:pt x="1" y="4947"/>
                      <a:pt x="1" y="5419"/>
                    </a:cubicBezTo>
                    <a:cubicBezTo>
                      <a:pt x="1" y="5861"/>
                      <a:pt x="159" y="6302"/>
                      <a:pt x="474" y="6617"/>
                    </a:cubicBezTo>
                    <a:cubicBezTo>
                      <a:pt x="789" y="6932"/>
                      <a:pt x="1214" y="7089"/>
                      <a:pt x="1639" y="7089"/>
                    </a:cubicBezTo>
                    <a:cubicBezTo>
                      <a:pt x="2065" y="7089"/>
                      <a:pt x="2490" y="6932"/>
                      <a:pt x="2805" y="6617"/>
                    </a:cubicBezTo>
                    <a:lnTo>
                      <a:pt x="5892" y="3529"/>
                    </a:lnTo>
                    <a:cubicBezTo>
                      <a:pt x="6081" y="3372"/>
                      <a:pt x="6081" y="3088"/>
                      <a:pt x="5924" y="2931"/>
                    </a:cubicBezTo>
                    <a:lnTo>
                      <a:pt x="7090" y="1765"/>
                    </a:lnTo>
                    <a:lnTo>
                      <a:pt x="532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38"/>
              <p:cNvSpPr/>
              <p:nvPr/>
            </p:nvSpPr>
            <p:spPr>
              <a:xfrm>
                <a:off x="-63548400" y="4348850"/>
                <a:ext cx="185900" cy="62250"/>
              </a:xfrm>
              <a:custGeom>
                <a:rect b="b" l="l" r="r" t="t"/>
                <a:pathLst>
                  <a:path extrusionOk="0" h="2490" w="7436">
                    <a:moveTo>
                      <a:pt x="2048" y="0"/>
                    </a:moveTo>
                    <a:cubicBezTo>
                      <a:pt x="1355" y="0"/>
                      <a:pt x="819" y="536"/>
                      <a:pt x="819" y="1229"/>
                    </a:cubicBezTo>
                    <a:lnTo>
                      <a:pt x="819" y="1639"/>
                    </a:lnTo>
                    <a:lnTo>
                      <a:pt x="410" y="1639"/>
                    </a:lnTo>
                    <a:cubicBezTo>
                      <a:pt x="189" y="1639"/>
                      <a:pt x="0" y="1859"/>
                      <a:pt x="0" y="2048"/>
                    </a:cubicBezTo>
                    <a:cubicBezTo>
                      <a:pt x="0" y="2269"/>
                      <a:pt x="189" y="2489"/>
                      <a:pt x="410" y="2489"/>
                    </a:cubicBezTo>
                    <a:lnTo>
                      <a:pt x="7026" y="2489"/>
                    </a:lnTo>
                    <a:cubicBezTo>
                      <a:pt x="7278" y="2489"/>
                      <a:pt x="7435" y="2269"/>
                      <a:pt x="7435" y="2048"/>
                    </a:cubicBezTo>
                    <a:cubicBezTo>
                      <a:pt x="7435" y="1859"/>
                      <a:pt x="7246" y="1639"/>
                      <a:pt x="6994" y="1639"/>
                    </a:cubicBezTo>
                    <a:lnTo>
                      <a:pt x="6616" y="1639"/>
                    </a:lnTo>
                    <a:lnTo>
                      <a:pt x="6616" y="1229"/>
                    </a:lnTo>
                    <a:cubicBezTo>
                      <a:pt x="6616" y="536"/>
                      <a:pt x="6049" y="0"/>
                      <a:pt x="53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07" name="Google Shape;1107;p38"/>
          <p:cNvGrpSpPr/>
          <p:nvPr/>
        </p:nvGrpSpPr>
        <p:grpSpPr>
          <a:xfrm>
            <a:off x="1178187" y="1315818"/>
            <a:ext cx="1546782" cy="3058846"/>
            <a:chOff x="1178187" y="1392018"/>
            <a:chExt cx="1546782" cy="3058846"/>
          </a:xfrm>
        </p:grpSpPr>
        <p:sp>
          <p:nvSpPr>
            <p:cNvPr id="1108" name="Google Shape;1108;p38"/>
            <p:cNvSpPr/>
            <p:nvPr/>
          </p:nvSpPr>
          <p:spPr>
            <a:xfrm>
              <a:off x="1280416" y="1494247"/>
              <a:ext cx="1229466" cy="2854373"/>
            </a:xfrm>
            <a:custGeom>
              <a:rect b="b" l="l" r="r" t="t"/>
              <a:pathLst>
                <a:path extrusionOk="0" h="195505" w="84210">
                  <a:moveTo>
                    <a:pt x="42105" y="1"/>
                  </a:moveTo>
                  <a:cubicBezTo>
                    <a:pt x="18889" y="1"/>
                    <a:pt x="1" y="18888"/>
                    <a:pt x="1" y="42104"/>
                  </a:cubicBezTo>
                  <a:lnTo>
                    <a:pt x="1" y="153401"/>
                  </a:lnTo>
                  <a:cubicBezTo>
                    <a:pt x="1" y="176617"/>
                    <a:pt x="18889" y="195505"/>
                    <a:pt x="42105" y="195505"/>
                  </a:cubicBezTo>
                  <a:cubicBezTo>
                    <a:pt x="65321" y="195505"/>
                    <a:pt x="84209" y="176618"/>
                    <a:pt x="84209" y="153401"/>
                  </a:cubicBezTo>
                  <a:lnTo>
                    <a:pt x="84209" y="42104"/>
                  </a:lnTo>
                  <a:cubicBezTo>
                    <a:pt x="84209" y="18888"/>
                    <a:pt x="65321" y="1"/>
                    <a:pt x="4210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9" name="Google Shape;1109;p38"/>
            <p:cNvGrpSpPr/>
            <p:nvPr/>
          </p:nvGrpSpPr>
          <p:grpSpPr>
            <a:xfrm>
              <a:off x="1178187" y="1392018"/>
              <a:ext cx="1478878" cy="3058846"/>
              <a:chOff x="1178187" y="1392018"/>
              <a:chExt cx="1478878" cy="3058846"/>
            </a:xfrm>
          </p:grpSpPr>
          <p:sp>
            <p:nvSpPr>
              <p:cNvPr id="1110" name="Google Shape;1110;p38"/>
              <p:cNvSpPr/>
              <p:nvPr/>
            </p:nvSpPr>
            <p:spPr>
              <a:xfrm>
                <a:off x="1178187" y="1392018"/>
                <a:ext cx="1433924" cy="3058846"/>
              </a:xfrm>
              <a:custGeom>
                <a:rect b="b" l="l" r="r" t="t"/>
                <a:pathLst>
                  <a:path extrusionOk="0" h="209510" w="98214">
                    <a:moveTo>
                      <a:pt x="49107" y="0"/>
                    </a:moveTo>
                    <a:cubicBezTo>
                      <a:pt x="22030" y="0"/>
                      <a:pt x="0" y="22029"/>
                      <a:pt x="0" y="49106"/>
                    </a:cubicBezTo>
                    <a:lnTo>
                      <a:pt x="0" y="160403"/>
                    </a:lnTo>
                    <a:cubicBezTo>
                      <a:pt x="0" y="187480"/>
                      <a:pt x="22030" y="209509"/>
                      <a:pt x="49107" y="209509"/>
                    </a:cubicBezTo>
                    <a:cubicBezTo>
                      <a:pt x="76185" y="209509"/>
                      <a:pt x="98214" y="187480"/>
                      <a:pt x="98214" y="160403"/>
                    </a:cubicBezTo>
                    <a:lnTo>
                      <a:pt x="98214" y="105856"/>
                    </a:lnTo>
                    <a:cubicBezTo>
                      <a:pt x="98214" y="105394"/>
                      <a:pt x="97840" y="105020"/>
                      <a:pt x="97378" y="105020"/>
                    </a:cubicBezTo>
                    <a:cubicBezTo>
                      <a:pt x="96917" y="105020"/>
                      <a:pt x="96543" y="105394"/>
                      <a:pt x="96543" y="105856"/>
                    </a:cubicBezTo>
                    <a:lnTo>
                      <a:pt x="96543" y="160403"/>
                    </a:lnTo>
                    <a:cubicBezTo>
                      <a:pt x="96543" y="186559"/>
                      <a:pt x="75263" y="207838"/>
                      <a:pt x="49107" y="207838"/>
                    </a:cubicBezTo>
                    <a:cubicBezTo>
                      <a:pt x="22951" y="207838"/>
                      <a:pt x="1671" y="186560"/>
                      <a:pt x="1671" y="160403"/>
                    </a:cubicBezTo>
                    <a:lnTo>
                      <a:pt x="1671" y="49106"/>
                    </a:lnTo>
                    <a:cubicBezTo>
                      <a:pt x="1671" y="22951"/>
                      <a:pt x="22952" y="1671"/>
                      <a:pt x="49107" y="1671"/>
                    </a:cubicBezTo>
                    <a:cubicBezTo>
                      <a:pt x="75263" y="1671"/>
                      <a:pt x="96543" y="22951"/>
                      <a:pt x="96543" y="49106"/>
                    </a:cubicBezTo>
                    <a:cubicBezTo>
                      <a:pt x="96543" y="49567"/>
                      <a:pt x="96917" y="49942"/>
                      <a:pt x="97378" y="49942"/>
                    </a:cubicBezTo>
                    <a:cubicBezTo>
                      <a:pt x="97840" y="49942"/>
                      <a:pt x="98214" y="49567"/>
                      <a:pt x="98214" y="49106"/>
                    </a:cubicBezTo>
                    <a:cubicBezTo>
                      <a:pt x="98214" y="22029"/>
                      <a:pt x="76185" y="0"/>
                      <a:pt x="491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38"/>
              <p:cNvSpPr/>
              <p:nvPr/>
            </p:nvSpPr>
            <p:spPr>
              <a:xfrm>
                <a:off x="2547798" y="2068378"/>
                <a:ext cx="109266" cy="109281"/>
              </a:xfrm>
              <a:custGeom>
                <a:rect b="b" l="l" r="r" t="t"/>
                <a:pathLst>
                  <a:path extrusionOk="0" h="7485" w="7484">
                    <a:moveTo>
                      <a:pt x="3742" y="0"/>
                    </a:moveTo>
                    <a:cubicBezTo>
                      <a:pt x="1675" y="0"/>
                      <a:pt x="1" y="1676"/>
                      <a:pt x="1" y="3742"/>
                    </a:cubicBezTo>
                    <a:cubicBezTo>
                      <a:pt x="1" y="5809"/>
                      <a:pt x="1677" y="7484"/>
                      <a:pt x="3742" y="7484"/>
                    </a:cubicBezTo>
                    <a:cubicBezTo>
                      <a:pt x="5808" y="7484"/>
                      <a:pt x="7484" y="5809"/>
                      <a:pt x="7484" y="3742"/>
                    </a:cubicBezTo>
                    <a:cubicBezTo>
                      <a:pt x="7484" y="1676"/>
                      <a:pt x="5809" y="0"/>
                      <a:pt x="37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2" name="Google Shape;1112;p38"/>
            <p:cNvGrpSpPr/>
            <p:nvPr/>
          </p:nvGrpSpPr>
          <p:grpSpPr>
            <a:xfrm>
              <a:off x="1364745" y="1565247"/>
              <a:ext cx="1360224" cy="1166555"/>
              <a:chOff x="1364745" y="1565247"/>
              <a:chExt cx="1360224" cy="1166555"/>
            </a:xfrm>
          </p:grpSpPr>
          <p:sp>
            <p:nvSpPr>
              <p:cNvPr id="1113" name="Google Shape;1113;p38"/>
              <p:cNvSpPr/>
              <p:nvPr/>
            </p:nvSpPr>
            <p:spPr>
              <a:xfrm>
                <a:off x="1364745" y="1565247"/>
                <a:ext cx="1352646" cy="1060778"/>
              </a:xfrm>
              <a:custGeom>
                <a:rect b="b" l="l" r="r" t="t"/>
                <a:pathLst>
                  <a:path extrusionOk="0" h="72656" w="92647">
                    <a:moveTo>
                      <a:pt x="36329" y="0"/>
                    </a:moveTo>
                    <a:cubicBezTo>
                      <a:pt x="16297" y="0"/>
                      <a:pt x="0" y="16296"/>
                      <a:pt x="0" y="36328"/>
                    </a:cubicBezTo>
                    <a:cubicBezTo>
                      <a:pt x="0" y="56360"/>
                      <a:pt x="16299" y="72656"/>
                      <a:pt x="36329" y="72656"/>
                    </a:cubicBezTo>
                    <a:lnTo>
                      <a:pt x="91812" y="72656"/>
                    </a:lnTo>
                    <a:cubicBezTo>
                      <a:pt x="92273" y="72656"/>
                      <a:pt x="92647" y="72282"/>
                      <a:pt x="92647" y="71820"/>
                    </a:cubicBezTo>
                    <a:cubicBezTo>
                      <a:pt x="92647" y="71359"/>
                      <a:pt x="92273" y="70985"/>
                      <a:pt x="91812" y="70985"/>
                    </a:cubicBezTo>
                    <a:lnTo>
                      <a:pt x="36329" y="70985"/>
                    </a:lnTo>
                    <a:cubicBezTo>
                      <a:pt x="17219" y="70985"/>
                      <a:pt x="1672" y="55438"/>
                      <a:pt x="1672" y="36328"/>
                    </a:cubicBezTo>
                    <a:cubicBezTo>
                      <a:pt x="1672" y="17217"/>
                      <a:pt x="17219" y="1672"/>
                      <a:pt x="36328" y="1672"/>
                    </a:cubicBezTo>
                    <a:cubicBezTo>
                      <a:pt x="55439" y="1672"/>
                      <a:pt x="70985" y="17217"/>
                      <a:pt x="70985" y="36328"/>
                    </a:cubicBezTo>
                    <a:cubicBezTo>
                      <a:pt x="70985" y="36788"/>
                      <a:pt x="71360" y="37163"/>
                      <a:pt x="71820" y="37163"/>
                    </a:cubicBezTo>
                    <a:cubicBezTo>
                      <a:pt x="72283" y="37163"/>
                      <a:pt x="72657" y="36788"/>
                      <a:pt x="72657" y="36328"/>
                    </a:cubicBezTo>
                    <a:cubicBezTo>
                      <a:pt x="72657" y="16297"/>
                      <a:pt x="56360" y="0"/>
                      <a:pt x="363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38"/>
              <p:cNvSpPr/>
              <p:nvPr/>
            </p:nvSpPr>
            <p:spPr>
              <a:xfrm>
                <a:off x="2596168" y="2503414"/>
                <a:ext cx="128801" cy="228388"/>
              </a:xfrm>
              <a:custGeom>
                <a:rect b="b" l="l" r="r" t="t"/>
                <a:pathLst>
                  <a:path extrusionOk="0" h="15643" w="8822">
                    <a:moveTo>
                      <a:pt x="919" y="1"/>
                    </a:moveTo>
                    <a:cubicBezTo>
                      <a:pt x="705" y="1"/>
                      <a:pt x="491" y="82"/>
                      <a:pt x="328" y="246"/>
                    </a:cubicBezTo>
                    <a:cubicBezTo>
                      <a:pt x="1" y="572"/>
                      <a:pt x="1" y="1101"/>
                      <a:pt x="328" y="1427"/>
                    </a:cubicBezTo>
                    <a:lnTo>
                      <a:pt x="6723" y="7822"/>
                    </a:lnTo>
                    <a:lnTo>
                      <a:pt x="328" y="14217"/>
                    </a:lnTo>
                    <a:cubicBezTo>
                      <a:pt x="89" y="14456"/>
                      <a:pt x="17" y="14816"/>
                      <a:pt x="146" y="15128"/>
                    </a:cubicBezTo>
                    <a:cubicBezTo>
                      <a:pt x="276" y="15440"/>
                      <a:pt x="581" y="15643"/>
                      <a:pt x="919" y="15643"/>
                    </a:cubicBezTo>
                    <a:cubicBezTo>
                      <a:pt x="1140" y="15643"/>
                      <a:pt x="1353" y="15555"/>
                      <a:pt x="1510" y="15398"/>
                    </a:cubicBezTo>
                    <a:lnTo>
                      <a:pt x="8495" y="8413"/>
                    </a:lnTo>
                    <a:cubicBezTo>
                      <a:pt x="8821" y="8087"/>
                      <a:pt x="8821" y="7557"/>
                      <a:pt x="8495" y="7232"/>
                    </a:cubicBezTo>
                    <a:lnTo>
                      <a:pt x="1510" y="246"/>
                    </a:lnTo>
                    <a:cubicBezTo>
                      <a:pt x="1347" y="82"/>
                      <a:pt x="1133" y="1"/>
                      <a:pt x="9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15" name="Google Shape;1115;p38"/>
            <p:cNvSpPr txBox="1"/>
            <p:nvPr/>
          </p:nvSpPr>
          <p:spPr>
            <a:xfrm>
              <a:off x="1412149" y="2925500"/>
              <a:ext cx="9660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16" name="Google Shape;1116;p38"/>
            <p:cNvSpPr txBox="1"/>
            <p:nvPr/>
          </p:nvSpPr>
          <p:spPr>
            <a:xfrm>
              <a:off x="1375549" y="3213263"/>
              <a:ext cx="10392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the biggest one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117" name="Google Shape;1117;p38"/>
            <p:cNvGrpSpPr/>
            <p:nvPr/>
          </p:nvGrpSpPr>
          <p:grpSpPr>
            <a:xfrm>
              <a:off x="1731261" y="1963073"/>
              <a:ext cx="372749" cy="370909"/>
              <a:chOff x="-42994575" y="3950300"/>
              <a:chExt cx="319025" cy="317450"/>
            </a:xfrm>
          </p:grpSpPr>
          <p:sp>
            <p:nvSpPr>
              <p:cNvPr id="1118" name="Google Shape;1118;p38"/>
              <p:cNvSpPr/>
              <p:nvPr/>
            </p:nvSpPr>
            <p:spPr>
              <a:xfrm>
                <a:off x="-42930775" y="4225200"/>
                <a:ext cx="191425" cy="42550"/>
              </a:xfrm>
              <a:custGeom>
                <a:rect b="b" l="l" r="r" t="t"/>
                <a:pathLst>
                  <a:path extrusionOk="0" h="1702" w="7657">
                    <a:moveTo>
                      <a:pt x="442" y="0"/>
                    </a:moveTo>
                    <a:cubicBezTo>
                      <a:pt x="190" y="0"/>
                      <a:pt x="1" y="221"/>
                      <a:pt x="1" y="441"/>
                    </a:cubicBezTo>
                    <a:lnTo>
                      <a:pt x="1" y="1292"/>
                    </a:lnTo>
                    <a:cubicBezTo>
                      <a:pt x="1" y="1512"/>
                      <a:pt x="190" y="1701"/>
                      <a:pt x="442" y="1701"/>
                    </a:cubicBezTo>
                    <a:lnTo>
                      <a:pt x="7215" y="1701"/>
                    </a:lnTo>
                    <a:cubicBezTo>
                      <a:pt x="7499" y="1701"/>
                      <a:pt x="7656" y="1512"/>
                      <a:pt x="7656" y="1292"/>
                    </a:cubicBezTo>
                    <a:lnTo>
                      <a:pt x="7656" y="441"/>
                    </a:lnTo>
                    <a:cubicBezTo>
                      <a:pt x="7656" y="221"/>
                      <a:pt x="7436" y="0"/>
                      <a:pt x="72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38"/>
              <p:cNvSpPr/>
              <p:nvPr/>
            </p:nvSpPr>
            <p:spPr>
              <a:xfrm>
                <a:off x="-42908725" y="4163750"/>
                <a:ext cx="148900" cy="42550"/>
              </a:xfrm>
              <a:custGeom>
                <a:rect b="b" l="l" r="r" t="t"/>
                <a:pathLst>
                  <a:path extrusionOk="0" h="1702" w="5956">
                    <a:moveTo>
                      <a:pt x="442" y="1"/>
                    </a:moveTo>
                    <a:cubicBezTo>
                      <a:pt x="190" y="1"/>
                      <a:pt x="1" y="190"/>
                      <a:pt x="1" y="410"/>
                    </a:cubicBezTo>
                    <a:lnTo>
                      <a:pt x="1" y="1261"/>
                    </a:lnTo>
                    <a:cubicBezTo>
                      <a:pt x="1" y="1481"/>
                      <a:pt x="190" y="1702"/>
                      <a:pt x="442" y="1702"/>
                    </a:cubicBezTo>
                    <a:lnTo>
                      <a:pt x="5514" y="1702"/>
                    </a:lnTo>
                    <a:cubicBezTo>
                      <a:pt x="5735" y="1702"/>
                      <a:pt x="5955" y="1481"/>
                      <a:pt x="5955" y="1261"/>
                    </a:cubicBezTo>
                    <a:lnTo>
                      <a:pt x="5955" y="410"/>
                    </a:lnTo>
                    <a:cubicBezTo>
                      <a:pt x="5955" y="190"/>
                      <a:pt x="5735" y="1"/>
                      <a:pt x="55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38"/>
              <p:cNvSpPr/>
              <p:nvPr/>
            </p:nvSpPr>
            <p:spPr>
              <a:xfrm>
                <a:off x="-42994575" y="3950300"/>
                <a:ext cx="319025" cy="211125"/>
              </a:xfrm>
              <a:custGeom>
                <a:rect b="b" l="l" r="r" t="t"/>
                <a:pathLst>
                  <a:path extrusionOk="0" h="8445" w="12761">
                    <a:moveTo>
                      <a:pt x="6428" y="852"/>
                    </a:moveTo>
                    <a:cubicBezTo>
                      <a:pt x="6648" y="852"/>
                      <a:pt x="6806" y="1009"/>
                      <a:pt x="6869" y="1261"/>
                    </a:cubicBezTo>
                    <a:lnTo>
                      <a:pt x="6869" y="1324"/>
                    </a:lnTo>
                    <a:cubicBezTo>
                      <a:pt x="6806" y="1513"/>
                      <a:pt x="6648" y="1702"/>
                      <a:pt x="6428" y="1702"/>
                    </a:cubicBezTo>
                    <a:cubicBezTo>
                      <a:pt x="6176" y="1702"/>
                      <a:pt x="6018" y="1576"/>
                      <a:pt x="5987" y="1324"/>
                    </a:cubicBezTo>
                    <a:lnTo>
                      <a:pt x="5987" y="1261"/>
                    </a:lnTo>
                    <a:cubicBezTo>
                      <a:pt x="6018" y="1041"/>
                      <a:pt x="6176" y="852"/>
                      <a:pt x="6428" y="852"/>
                    </a:cubicBezTo>
                    <a:close/>
                    <a:moveTo>
                      <a:pt x="2112" y="2742"/>
                    </a:moveTo>
                    <a:lnTo>
                      <a:pt x="3340" y="6396"/>
                    </a:lnTo>
                    <a:lnTo>
                      <a:pt x="914" y="6396"/>
                    </a:lnTo>
                    <a:lnTo>
                      <a:pt x="2112" y="2742"/>
                    </a:lnTo>
                    <a:close/>
                    <a:moveTo>
                      <a:pt x="10681" y="2742"/>
                    </a:moveTo>
                    <a:lnTo>
                      <a:pt x="11878" y="6396"/>
                    </a:lnTo>
                    <a:lnTo>
                      <a:pt x="9452" y="6396"/>
                    </a:lnTo>
                    <a:lnTo>
                      <a:pt x="10681" y="2742"/>
                    </a:lnTo>
                    <a:close/>
                    <a:moveTo>
                      <a:pt x="6333" y="1"/>
                    </a:moveTo>
                    <a:cubicBezTo>
                      <a:pt x="5798" y="1"/>
                      <a:pt x="5325" y="347"/>
                      <a:pt x="5168" y="852"/>
                    </a:cubicBezTo>
                    <a:lnTo>
                      <a:pt x="1292" y="852"/>
                    </a:lnTo>
                    <a:cubicBezTo>
                      <a:pt x="1103" y="852"/>
                      <a:pt x="914" y="1009"/>
                      <a:pt x="883" y="1198"/>
                    </a:cubicBezTo>
                    <a:cubicBezTo>
                      <a:pt x="820" y="1482"/>
                      <a:pt x="1040" y="1702"/>
                      <a:pt x="1292" y="1702"/>
                    </a:cubicBezTo>
                    <a:lnTo>
                      <a:pt x="1576" y="1702"/>
                    </a:lnTo>
                    <a:cubicBezTo>
                      <a:pt x="1" y="6491"/>
                      <a:pt x="32" y="6333"/>
                      <a:pt x="32" y="6459"/>
                    </a:cubicBezTo>
                    <a:cubicBezTo>
                      <a:pt x="64" y="7562"/>
                      <a:pt x="1009" y="8444"/>
                      <a:pt x="2112" y="8444"/>
                    </a:cubicBezTo>
                    <a:cubicBezTo>
                      <a:pt x="3277" y="8444"/>
                      <a:pt x="4159" y="7562"/>
                      <a:pt x="4159" y="6459"/>
                    </a:cubicBezTo>
                    <a:cubicBezTo>
                      <a:pt x="4159" y="6333"/>
                      <a:pt x="4222" y="6491"/>
                      <a:pt x="2647" y="1702"/>
                    </a:cubicBezTo>
                    <a:lnTo>
                      <a:pt x="5105" y="1702"/>
                    </a:lnTo>
                    <a:lnTo>
                      <a:pt x="5105" y="7342"/>
                    </a:lnTo>
                    <a:cubicBezTo>
                      <a:pt x="5105" y="7594"/>
                      <a:pt x="5325" y="7783"/>
                      <a:pt x="5546" y="7783"/>
                    </a:cubicBezTo>
                    <a:lnTo>
                      <a:pt x="7247" y="7783"/>
                    </a:lnTo>
                    <a:cubicBezTo>
                      <a:pt x="7499" y="7783"/>
                      <a:pt x="7688" y="7594"/>
                      <a:pt x="7688" y="7342"/>
                    </a:cubicBezTo>
                    <a:lnTo>
                      <a:pt x="7688" y="1702"/>
                    </a:lnTo>
                    <a:lnTo>
                      <a:pt x="10177" y="1702"/>
                    </a:lnTo>
                    <a:cubicBezTo>
                      <a:pt x="8602" y="6491"/>
                      <a:pt x="8633" y="6333"/>
                      <a:pt x="8633" y="6459"/>
                    </a:cubicBezTo>
                    <a:cubicBezTo>
                      <a:pt x="8665" y="7562"/>
                      <a:pt x="9578" y="8444"/>
                      <a:pt x="10681" y="8444"/>
                    </a:cubicBezTo>
                    <a:cubicBezTo>
                      <a:pt x="11815" y="8444"/>
                      <a:pt x="12729" y="7562"/>
                      <a:pt x="12729" y="6459"/>
                    </a:cubicBezTo>
                    <a:cubicBezTo>
                      <a:pt x="12729" y="6333"/>
                      <a:pt x="12760" y="6491"/>
                      <a:pt x="11185" y="1702"/>
                    </a:cubicBezTo>
                    <a:lnTo>
                      <a:pt x="11437" y="1702"/>
                    </a:lnTo>
                    <a:cubicBezTo>
                      <a:pt x="11626" y="1702"/>
                      <a:pt x="11815" y="1576"/>
                      <a:pt x="11847" y="1356"/>
                    </a:cubicBezTo>
                    <a:cubicBezTo>
                      <a:pt x="11910" y="1104"/>
                      <a:pt x="11689" y="852"/>
                      <a:pt x="11437" y="852"/>
                    </a:cubicBezTo>
                    <a:lnTo>
                      <a:pt x="7530" y="852"/>
                    </a:lnTo>
                    <a:cubicBezTo>
                      <a:pt x="7373" y="347"/>
                      <a:pt x="6900" y="1"/>
                      <a:pt x="6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21" name="Google Shape;1121;p38"/>
          <p:cNvGrpSpPr/>
          <p:nvPr/>
        </p:nvGrpSpPr>
        <p:grpSpPr>
          <a:xfrm>
            <a:off x="4672087" y="1315818"/>
            <a:ext cx="1546782" cy="3058846"/>
            <a:chOff x="4672087" y="1392018"/>
            <a:chExt cx="1546782" cy="3058846"/>
          </a:xfrm>
        </p:grpSpPr>
        <p:sp>
          <p:nvSpPr>
            <p:cNvPr id="1122" name="Google Shape;1122;p38"/>
            <p:cNvSpPr/>
            <p:nvPr/>
          </p:nvSpPr>
          <p:spPr>
            <a:xfrm>
              <a:off x="4774316" y="1494247"/>
              <a:ext cx="1229466" cy="2854373"/>
            </a:xfrm>
            <a:custGeom>
              <a:rect b="b" l="l" r="r" t="t"/>
              <a:pathLst>
                <a:path extrusionOk="0" h="195505" w="84210">
                  <a:moveTo>
                    <a:pt x="42105" y="1"/>
                  </a:moveTo>
                  <a:cubicBezTo>
                    <a:pt x="18889" y="1"/>
                    <a:pt x="1" y="18888"/>
                    <a:pt x="1" y="42104"/>
                  </a:cubicBezTo>
                  <a:lnTo>
                    <a:pt x="1" y="153401"/>
                  </a:lnTo>
                  <a:cubicBezTo>
                    <a:pt x="1" y="176617"/>
                    <a:pt x="18889" y="195505"/>
                    <a:pt x="42105" y="195505"/>
                  </a:cubicBezTo>
                  <a:cubicBezTo>
                    <a:pt x="65321" y="195505"/>
                    <a:pt x="84209" y="176618"/>
                    <a:pt x="84209" y="153401"/>
                  </a:cubicBezTo>
                  <a:lnTo>
                    <a:pt x="84209" y="42104"/>
                  </a:lnTo>
                  <a:cubicBezTo>
                    <a:pt x="84209" y="18888"/>
                    <a:pt x="65321" y="1"/>
                    <a:pt x="4210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23" name="Google Shape;1123;p38"/>
            <p:cNvGrpSpPr/>
            <p:nvPr/>
          </p:nvGrpSpPr>
          <p:grpSpPr>
            <a:xfrm>
              <a:off x="4672087" y="1392018"/>
              <a:ext cx="1478878" cy="3058846"/>
              <a:chOff x="4672087" y="1392018"/>
              <a:chExt cx="1478878" cy="3058846"/>
            </a:xfrm>
          </p:grpSpPr>
          <p:sp>
            <p:nvSpPr>
              <p:cNvPr id="1124" name="Google Shape;1124;p38"/>
              <p:cNvSpPr/>
              <p:nvPr/>
            </p:nvSpPr>
            <p:spPr>
              <a:xfrm>
                <a:off x="4672087" y="1392018"/>
                <a:ext cx="1433924" cy="3058846"/>
              </a:xfrm>
              <a:custGeom>
                <a:rect b="b" l="l" r="r" t="t"/>
                <a:pathLst>
                  <a:path extrusionOk="0" h="209510" w="98214">
                    <a:moveTo>
                      <a:pt x="49107" y="0"/>
                    </a:moveTo>
                    <a:cubicBezTo>
                      <a:pt x="22030" y="0"/>
                      <a:pt x="0" y="22029"/>
                      <a:pt x="0" y="49106"/>
                    </a:cubicBezTo>
                    <a:lnTo>
                      <a:pt x="0" y="160403"/>
                    </a:lnTo>
                    <a:cubicBezTo>
                      <a:pt x="0" y="187480"/>
                      <a:pt x="22030" y="209509"/>
                      <a:pt x="49107" y="209509"/>
                    </a:cubicBezTo>
                    <a:cubicBezTo>
                      <a:pt x="76185" y="209509"/>
                      <a:pt x="98214" y="187480"/>
                      <a:pt x="98214" y="160403"/>
                    </a:cubicBezTo>
                    <a:lnTo>
                      <a:pt x="98214" y="105856"/>
                    </a:lnTo>
                    <a:cubicBezTo>
                      <a:pt x="98214" y="105394"/>
                      <a:pt x="97840" y="105020"/>
                      <a:pt x="97378" y="105020"/>
                    </a:cubicBezTo>
                    <a:cubicBezTo>
                      <a:pt x="96917" y="105020"/>
                      <a:pt x="96543" y="105394"/>
                      <a:pt x="96543" y="105856"/>
                    </a:cubicBezTo>
                    <a:lnTo>
                      <a:pt x="96543" y="160403"/>
                    </a:lnTo>
                    <a:cubicBezTo>
                      <a:pt x="96543" y="186559"/>
                      <a:pt x="75263" y="207838"/>
                      <a:pt x="49107" y="207838"/>
                    </a:cubicBezTo>
                    <a:cubicBezTo>
                      <a:pt x="22951" y="207838"/>
                      <a:pt x="1671" y="186560"/>
                      <a:pt x="1671" y="160403"/>
                    </a:cubicBezTo>
                    <a:lnTo>
                      <a:pt x="1671" y="49106"/>
                    </a:lnTo>
                    <a:cubicBezTo>
                      <a:pt x="1671" y="22951"/>
                      <a:pt x="22952" y="1671"/>
                      <a:pt x="49107" y="1671"/>
                    </a:cubicBezTo>
                    <a:cubicBezTo>
                      <a:pt x="75263" y="1671"/>
                      <a:pt x="96543" y="22951"/>
                      <a:pt x="96543" y="49106"/>
                    </a:cubicBezTo>
                    <a:cubicBezTo>
                      <a:pt x="96543" y="49567"/>
                      <a:pt x="96917" y="49942"/>
                      <a:pt x="97378" y="49942"/>
                    </a:cubicBezTo>
                    <a:cubicBezTo>
                      <a:pt x="97840" y="49942"/>
                      <a:pt x="98214" y="49567"/>
                      <a:pt x="98214" y="49106"/>
                    </a:cubicBezTo>
                    <a:cubicBezTo>
                      <a:pt x="98214" y="22029"/>
                      <a:pt x="76185" y="0"/>
                      <a:pt x="4910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38"/>
              <p:cNvSpPr/>
              <p:nvPr/>
            </p:nvSpPr>
            <p:spPr>
              <a:xfrm>
                <a:off x="6041698" y="2068378"/>
                <a:ext cx="109266" cy="109281"/>
              </a:xfrm>
              <a:custGeom>
                <a:rect b="b" l="l" r="r" t="t"/>
                <a:pathLst>
                  <a:path extrusionOk="0" h="7485" w="7484">
                    <a:moveTo>
                      <a:pt x="3742" y="0"/>
                    </a:moveTo>
                    <a:cubicBezTo>
                      <a:pt x="1675" y="0"/>
                      <a:pt x="1" y="1676"/>
                      <a:pt x="1" y="3742"/>
                    </a:cubicBezTo>
                    <a:cubicBezTo>
                      <a:pt x="1" y="5809"/>
                      <a:pt x="1677" y="7484"/>
                      <a:pt x="3742" y="7484"/>
                    </a:cubicBezTo>
                    <a:cubicBezTo>
                      <a:pt x="5808" y="7484"/>
                      <a:pt x="7484" y="5809"/>
                      <a:pt x="7484" y="3742"/>
                    </a:cubicBezTo>
                    <a:cubicBezTo>
                      <a:pt x="7484" y="1676"/>
                      <a:pt x="5809" y="0"/>
                      <a:pt x="37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6" name="Google Shape;1126;p38"/>
            <p:cNvGrpSpPr/>
            <p:nvPr/>
          </p:nvGrpSpPr>
          <p:grpSpPr>
            <a:xfrm>
              <a:off x="4858645" y="1565247"/>
              <a:ext cx="1360224" cy="1166555"/>
              <a:chOff x="4858645" y="1565247"/>
              <a:chExt cx="1360224" cy="1166555"/>
            </a:xfrm>
          </p:grpSpPr>
          <p:sp>
            <p:nvSpPr>
              <p:cNvPr id="1127" name="Google Shape;1127;p38"/>
              <p:cNvSpPr/>
              <p:nvPr/>
            </p:nvSpPr>
            <p:spPr>
              <a:xfrm>
                <a:off x="4858645" y="1565247"/>
                <a:ext cx="1352646" cy="1060778"/>
              </a:xfrm>
              <a:custGeom>
                <a:rect b="b" l="l" r="r" t="t"/>
                <a:pathLst>
                  <a:path extrusionOk="0" h="72656" w="92647">
                    <a:moveTo>
                      <a:pt x="36329" y="0"/>
                    </a:moveTo>
                    <a:cubicBezTo>
                      <a:pt x="16297" y="0"/>
                      <a:pt x="0" y="16296"/>
                      <a:pt x="0" y="36328"/>
                    </a:cubicBezTo>
                    <a:cubicBezTo>
                      <a:pt x="0" y="56360"/>
                      <a:pt x="16299" y="72656"/>
                      <a:pt x="36329" y="72656"/>
                    </a:cubicBezTo>
                    <a:lnTo>
                      <a:pt x="91812" y="72656"/>
                    </a:lnTo>
                    <a:cubicBezTo>
                      <a:pt x="92273" y="72656"/>
                      <a:pt x="92647" y="72282"/>
                      <a:pt x="92647" y="71820"/>
                    </a:cubicBezTo>
                    <a:cubicBezTo>
                      <a:pt x="92647" y="71359"/>
                      <a:pt x="92273" y="70985"/>
                      <a:pt x="91812" y="70985"/>
                    </a:cubicBezTo>
                    <a:lnTo>
                      <a:pt x="36329" y="70985"/>
                    </a:lnTo>
                    <a:cubicBezTo>
                      <a:pt x="17219" y="70985"/>
                      <a:pt x="1672" y="55438"/>
                      <a:pt x="1672" y="36328"/>
                    </a:cubicBezTo>
                    <a:cubicBezTo>
                      <a:pt x="1672" y="17217"/>
                      <a:pt x="17219" y="1672"/>
                      <a:pt x="36328" y="1672"/>
                    </a:cubicBezTo>
                    <a:cubicBezTo>
                      <a:pt x="55439" y="1672"/>
                      <a:pt x="70985" y="17217"/>
                      <a:pt x="70985" y="36328"/>
                    </a:cubicBezTo>
                    <a:cubicBezTo>
                      <a:pt x="70985" y="36788"/>
                      <a:pt x="71360" y="37163"/>
                      <a:pt x="71820" y="37163"/>
                    </a:cubicBezTo>
                    <a:cubicBezTo>
                      <a:pt x="72283" y="37163"/>
                      <a:pt x="72657" y="36788"/>
                      <a:pt x="72657" y="36328"/>
                    </a:cubicBezTo>
                    <a:cubicBezTo>
                      <a:pt x="72657" y="16297"/>
                      <a:pt x="56360" y="0"/>
                      <a:pt x="363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38"/>
              <p:cNvSpPr/>
              <p:nvPr/>
            </p:nvSpPr>
            <p:spPr>
              <a:xfrm>
                <a:off x="6090068" y="2503414"/>
                <a:ext cx="128801" cy="228388"/>
              </a:xfrm>
              <a:custGeom>
                <a:rect b="b" l="l" r="r" t="t"/>
                <a:pathLst>
                  <a:path extrusionOk="0" h="15643" w="8822">
                    <a:moveTo>
                      <a:pt x="919" y="1"/>
                    </a:moveTo>
                    <a:cubicBezTo>
                      <a:pt x="705" y="1"/>
                      <a:pt x="491" y="82"/>
                      <a:pt x="328" y="246"/>
                    </a:cubicBezTo>
                    <a:cubicBezTo>
                      <a:pt x="1" y="572"/>
                      <a:pt x="1" y="1101"/>
                      <a:pt x="328" y="1427"/>
                    </a:cubicBezTo>
                    <a:lnTo>
                      <a:pt x="6723" y="7822"/>
                    </a:lnTo>
                    <a:lnTo>
                      <a:pt x="328" y="14217"/>
                    </a:lnTo>
                    <a:cubicBezTo>
                      <a:pt x="89" y="14456"/>
                      <a:pt x="17" y="14816"/>
                      <a:pt x="146" y="15128"/>
                    </a:cubicBezTo>
                    <a:cubicBezTo>
                      <a:pt x="276" y="15440"/>
                      <a:pt x="581" y="15643"/>
                      <a:pt x="919" y="15643"/>
                    </a:cubicBezTo>
                    <a:cubicBezTo>
                      <a:pt x="1140" y="15643"/>
                      <a:pt x="1353" y="15555"/>
                      <a:pt x="1510" y="15398"/>
                    </a:cubicBezTo>
                    <a:lnTo>
                      <a:pt x="8495" y="8413"/>
                    </a:lnTo>
                    <a:cubicBezTo>
                      <a:pt x="8821" y="8087"/>
                      <a:pt x="8821" y="7557"/>
                      <a:pt x="8495" y="7232"/>
                    </a:cubicBezTo>
                    <a:lnTo>
                      <a:pt x="1510" y="246"/>
                    </a:lnTo>
                    <a:cubicBezTo>
                      <a:pt x="1347" y="82"/>
                      <a:pt x="1133" y="1"/>
                      <a:pt x="9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29" name="Google Shape;1129;p38"/>
            <p:cNvSpPr txBox="1"/>
            <p:nvPr/>
          </p:nvSpPr>
          <p:spPr>
            <a:xfrm>
              <a:off x="4906049" y="2925500"/>
              <a:ext cx="9660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30" name="Google Shape;1130;p38"/>
            <p:cNvSpPr txBox="1"/>
            <p:nvPr/>
          </p:nvSpPr>
          <p:spPr>
            <a:xfrm>
              <a:off x="4869449" y="3213263"/>
              <a:ext cx="10392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131" name="Google Shape;1131;p38"/>
            <p:cNvGrpSpPr/>
            <p:nvPr/>
          </p:nvGrpSpPr>
          <p:grpSpPr>
            <a:xfrm>
              <a:off x="5171303" y="1950208"/>
              <a:ext cx="435507" cy="396640"/>
              <a:chOff x="-40378075" y="3267450"/>
              <a:chExt cx="317425" cy="289075"/>
            </a:xfrm>
          </p:grpSpPr>
          <p:sp>
            <p:nvSpPr>
              <p:cNvPr id="1132" name="Google Shape;1132;p38"/>
              <p:cNvSpPr/>
              <p:nvPr/>
            </p:nvSpPr>
            <p:spPr>
              <a:xfrm>
                <a:off x="-40218975" y="3308400"/>
                <a:ext cx="158325" cy="248125"/>
              </a:xfrm>
              <a:custGeom>
                <a:rect b="b" l="l" r="r" t="t"/>
                <a:pathLst>
                  <a:path extrusionOk="0" h="9925" w="6333">
                    <a:moveTo>
                      <a:pt x="4694" y="1"/>
                    </a:moveTo>
                    <a:lnTo>
                      <a:pt x="4694" y="7877"/>
                    </a:lnTo>
                    <a:cubicBezTo>
                      <a:pt x="4694" y="8097"/>
                      <a:pt x="4474" y="8255"/>
                      <a:pt x="4253" y="8255"/>
                    </a:cubicBezTo>
                    <a:cubicBezTo>
                      <a:pt x="2993" y="8255"/>
                      <a:pt x="1638" y="8696"/>
                      <a:pt x="693" y="9452"/>
                    </a:cubicBezTo>
                    <a:cubicBezTo>
                      <a:pt x="536" y="9546"/>
                      <a:pt x="189" y="9925"/>
                      <a:pt x="0" y="9925"/>
                    </a:cubicBezTo>
                    <a:lnTo>
                      <a:pt x="5073" y="9925"/>
                    </a:lnTo>
                    <a:cubicBezTo>
                      <a:pt x="5734" y="9925"/>
                      <a:pt x="6333" y="9357"/>
                      <a:pt x="6333" y="8696"/>
                    </a:cubicBezTo>
                    <a:lnTo>
                      <a:pt x="6333" y="1229"/>
                    </a:lnTo>
                    <a:cubicBezTo>
                      <a:pt x="6333" y="536"/>
                      <a:pt x="5766" y="1"/>
                      <a:pt x="507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38"/>
              <p:cNvSpPr/>
              <p:nvPr/>
            </p:nvSpPr>
            <p:spPr>
              <a:xfrm>
                <a:off x="-40316650" y="3267450"/>
                <a:ext cx="86675" cy="257575"/>
              </a:xfrm>
              <a:custGeom>
                <a:rect b="b" l="l" r="r" t="t"/>
                <a:pathLst>
                  <a:path extrusionOk="0" h="10303" w="3467">
                    <a:moveTo>
                      <a:pt x="1" y="0"/>
                    </a:moveTo>
                    <a:lnTo>
                      <a:pt x="1" y="9105"/>
                    </a:lnTo>
                    <a:cubicBezTo>
                      <a:pt x="1166" y="9200"/>
                      <a:pt x="2489" y="9578"/>
                      <a:pt x="3466" y="10302"/>
                    </a:cubicBezTo>
                    <a:lnTo>
                      <a:pt x="3466" y="1197"/>
                    </a:lnTo>
                    <a:cubicBezTo>
                      <a:pt x="2489" y="473"/>
                      <a:pt x="1229" y="95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38"/>
              <p:cNvSpPr/>
              <p:nvPr/>
            </p:nvSpPr>
            <p:spPr>
              <a:xfrm>
                <a:off x="-40209525" y="3267450"/>
                <a:ext cx="86650" cy="257575"/>
              </a:xfrm>
              <a:custGeom>
                <a:rect b="b" l="l" r="r" t="t"/>
                <a:pathLst>
                  <a:path extrusionOk="0" h="10303" w="3466">
                    <a:moveTo>
                      <a:pt x="3466" y="0"/>
                    </a:moveTo>
                    <a:cubicBezTo>
                      <a:pt x="2300" y="95"/>
                      <a:pt x="977" y="473"/>
                      <a:pt x="0" y="1197"/>
                    </a:cubicBezTo>
                    <a:lnTo>
                      <a:pt x="0" y="10302"/>
                    </a:lnTo>
                    <a:cubicBezTo>
                      <a:pt x="977" y="9578"/>
                      <a:pt x="2237" y="9200"/>
                      <a:pt x="3466" y="9105"/>
                    </a:cubicBezTo>
                    <a:lnTo>
                      <a:pt x="346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38"/>
              <p:cNvSpPr/>
              <p:nvPr/>
            </p:nvSpPr>
            <p:spPr>
              <a:xfrm>
                <a:off x="-40378075" y="3308400"/>
                <a:ext cx="157550" cy="248125"/>
              </a:xfrm>
              <a:custGeom>
                <a:rect b="b" l="l" r="r" t="t"/>
                <a:pathLst>
                  <a:path extrusionOk="0" h="9925" w="6302">
                    <a:moveTo>
                      <a:pt x="1229" y="1"/>
                    </a:moveTo>
                    <a:cubicBezTo>
                      <a:pt x="567" y="1"/>
                      <a:pt x="0" y="536"/>
                      <a:pt x="0" y="1198"/>
                    </a:cubicBezTo>
                    <a:lnTo>
                      <a:pt x="0" y="8664"/>
                    </a:lnTo>
                    <a:cubicBezTo>
                      <a:pt x="32" y="9357"/>
                      <a:pt x="567" y="9925"/>
                      <a:pt x="1229" y="9925"/>
                    </a:cubicBezTo>
                    <a:lnTo>
                      <a:pt x="6301" y="9925"/>
                    </a:lnTo>
                    <a:cubicBezTo>
                      <a:pt x="6112" y="9925"/>
                      <a:pt x="5766" y="9609"/>
                      <a:pt x="5608" y="9452"/>
                    </a:cubicBezTo>
                    <a:cubicBezTo>
                      <a:pt x="4631" y="8664"/>
                      <a:pt x="3277" y="8255"/>
                      <a:pt x="2048" y="8255"/>
                    </a:cubicBezTo>
                    <a:cubicBezTo>
                      <a:pt x="1828" y="8255"/>
                      <a:pt x="1638" y="8066"/>
                      <a:pt x="1638" y="7877"/>
                    </a:cubicBezTo>
                    <a:lnTo>
                      <a:pt x="163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36" name="Google Shape;1136;p38"/>
          <p:cNvGrpSpPr/>
          <p:nvPr/>
        </p:nvGrpSpPr>
        <p:grpSpPr>
          <a:xfrm>
            <a:off x="2925137" y="1315818"/>
            <a:ext cx="1546782" cy="3058846"/>
            <a:chOff x="2925137" y="1392018"/>
            <a:chExt cx="1546782" cy="3058846"/>
          </a:xfrm>
        </p:grpSpPr>
        <p:sp>
          <p:nvSpPr>
            <p:cNvPr id="1137" name="Google Shape;1137;p38"/>
            <p:cNvSpPr/>
            <p:nvPr/>
          </p:nvSpPr>
          <p:spPr>
            <a:xfrm>
              <a:off x="3027366" y="1494247"/>
              <a:ext cx="1229466" cy="2854373"/>
            </a:xfrm>
            <a:custGeom>
              <a:rect b="b" l="l" r="r" t="t"/>
              <a:pathLst>
                <a:path extrusionOk="0" h="195505" w="84210">
                  <a:moveTo>
                    <a:pt x="42105" y="1"/>
                  </a:moveTo>
                  <a:cubicBezTo>
                    <a:pt x="18889" y="1"/>
                    <a:pt x="1" y="18888"/>
                    <a:pt x="1" y="42104"/>
                  </a:cubicBezTo>
                  <a:lnTo>
                    <a:pt x="1" y="153401"/>
                  </a:lnTo>
                  <a:cubicBezTo>
                    <a:pt x="1" y="176617"/>
                    <a:pt x="18889" y="195505"/>
                    <a:pt x="42105" y="195505"/>
                  </a:cubicBezTo>
                  <a:cubicBezTo>
                    <a:pt x="65321" y="195505"/>
                    <a:pt x="84209" y="176618"/>
                    <a:pt x="84209" y="153401"/>
                  </a:cubicBezTo>
                  <a:lnTo>
                    <a:pt x="84209" y="42104"/>
                  </a:lnTo>
                  <a:cubicBezTo>
                    <a:pt x="84209" y="18888"/>
                    <a:pt x="65321" y="1"/>
                    <a:pt x="4210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8" name="Google Shape;1138;p38"/>
            <p:cNvGrpSpPr/>
            <p:nvPr/>
          </p:nvGrpSpPr>
          <p:grpSpPr>
            <a:xfrm>
              <a:off x="2925137" y="1392018"/>
              <a:ext cx="1478878" cy="3058846"/>
              <a:chOff x="2925137" y="1392018"/>
              <a:chExt cx="1478878" cy="3058846"/>
            </a:xfrm>
          </p:grpSpPr>
          <p:sp>
            <p:nvSpPr>
              <p:cNvPr id="1139" name="Google Shape;1139;p38"/>
              <p:cNvSpPr/>
              <p:nvPr/>
            </p:nvSpPr>
            <p:spPr>
              <a:xfrm>
                <a:off x="2925137" y="1392018"/>
                <a:ext cx="1433924" cy="3058846"/>
              </a:xfrm>
              <a:custGeom>
                <a:rect b="b" l="l" r="r" t="t"/>
                <a:pathLst>
                  <a:path extrusionOk="0" h="209510" w="98214">
                    <a:moveTo>
                      <a:pt x="49107" y="0"/>
                    </a:moveTo>
                    <a:cubicBezTo>
                      <a:pt x="22030" y="0"/>
                      <a:pt x="0" y="22029"/>
                      <a:pt x="0" y="49106"/>
                    </a:cubicBezTo>
                    <a:lnTo>
                      <a:pt x="0" y="160403"/>
                    </a:lnTo>
                    <a:cubicBezTo>
                      <a:pt x="0" y="187480"/>
                      <a:pt x="22030" y="209509"/>
                      <a:pt x="49107" y="209509"/>
                    </a:cubicBezTo>
                    <a:cubicBezTo>
                      <a:pt x="76185" y="209509"/>
                      <a:pt x="98214" y="187480"/>
                      <a:pt x="98214" y="160403"/>
                    </a:cubicBezTo>
                    <a:lnTo>
                      <a:pt x="98214" y="105856"/>
                    </a:lnTo>
                    <a:cubicBezTo>
                      <a:pt x="98214" y="105394"/>
                      <a:pt x="97840" y="105020"/>
                      <a:pt x="97378" y="105020"/>
                    </a:cubicBezTo>
                    <a:cubicBezTo>
                      <a:pt x="96917" y="105020"/>
                      <a:pt x="96543" y="105394"/>
                      <a:pt x="96543" y="105856"/>
                    </a:cubicBezTo>
                    <a:lnTo>
                      <a:pt x="96543" y="160403"/>
                    </a:lnTo>
                    <a:cubicBezTo>
                      <a:pt x="96543" y="186559"/>
                      <a:pt x="75263" y="207838"/>
                      <a:pt x="49107" y="207838"/>
                    </a:cubicBezTo>
                    <a:cubicBezTo>
                      <a:pt x="22951" y="207838"/>
                      <a:pt x="1671" y="186560"/>
                      <a:pt x="1671" y="160403"/>
                    </a:cubicBezTo>
                    <a:lnTo>
                      <a:pt x="1671" y="49106"/>
                    </a:lnTo>
                    <a:cubicBezTo>
                      <a:pt x="1671" y="22951"/>
                      <a:pt x="22952" y="1671"/>
                      <a:pt x="49107" y="1671"/>
                    </a:cubicBezTo>
                    <a:cubicBezTo>
                      <a:pt x="75263" y="1671"/>
                      <a:pt x="96543" y="22951"/>
                      <a:pt x="96543" y="49106"/>
                    </a:cubicBezTo>
                    <a:cubicBezTo>
                      <a:pt x="96543" y="49567"/>
                      <a:pt x="96917" y="49942"/>
                      <a:pt x="97378" y="49942"/>
                    </a:cubicBezTo>
                    <a:cubicBezTo>
                      <a:pt x="97840" y="49942"/>
                      <a:pt x="98214" y="49567"/>
                      <a:pt x="98214" y="49106"/>
                    </a:cubicBezTo>
                    <a:cubicBezTo>
                      <a:pt x="98214" y="22029"/>
                      <a:pt x="76185" y="0"/>
                      <a:pt x="491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38"/>
              <p:cNvSpPr/>
              <p:nvPr/>
            </p:nvSpPr>
            <p:spPr>
              <a:xfrm>
                <a:off x="4294748" y="2068378"/>
                <a:ext cx="109266" cy="109281"/>
              </a:xfrm>
              <a:custGeom>
                <a:rect b="b" l="l" r="r" t="t"/>
                <a:pathLst>
                  <a:path extrusionOk="0" h="7485" w="7484">
                    <a:moveTo>
                      <a:pt x="3742" y="0"/>
                    </a:moveTo>
                    <a:cubicBezTo>
                      <a:pt x="1675" y="0"/>
                      <a:pt x="1" y="1676"/>
                      <a:pt x="1" y="3742"/>
                    </a:cubicBezTo>
                    <a:cubicBezTo>
                      <a:pt x="1" y="5809"/>
                      <a:pt x="1677" y="7484"/>
                      <a:pt x="3742" y="7484"/>
                    </a:cubicBezTo>
                    <a:cubicBezTo>
                      <a:pt x="5808" y="7484"/>
                      <a:pt x="7484" y="5809"/>
                      <a:pt x="7484" y="3742"/>
                    </a:cubicBezTo>
                    <a:cubicBezTo>
                      <a:pt x="7484" y="1676"/>
                      <a:pt x="5809" y="0"/>
                      <a:pt x="37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1" name="Google Shape;1141;p38"/>
            <p:cNvGrpSpPr/>
            <p:nvPr/>
          </p:nvGrpSpPr>
          <p:grpSpPr>
            <a:xfrm>
              <a:off x="3111695" y="1565247"/>
              <a:ext cx="1360224" cy="1166555"/>
              <a:chOff x="3111695" y="1565247"/>
              <a:chExt cx="1360224" cy="1166555"/>
            </a:xfrm>
          </p:grpSpPr>
          <p:sp>
            <p:nvSpPr>
              <p:cNvPr id="1142" name="Google Shape;1142;p38"/>
              <p:cNvSpPr/>
              <p:nvPr/>
            </p:nvSpPr>
            <p:spPr>
              <a:xfrm>
                <a:off x="3111695" y="1565247"/>
                <a:ext cx="1352646" cy="1060778"/>
              </a:xfrm>
              <a:custGeom>
                <a:rect b="b" l="l" r="r" t="t"/>
                <a:pathLst>
                  <a:path extrusionOk="0" h="72656" w="92647">
                    <a:moveTo>
                      <a:pt x="36329" y="0"/>
                    </a:moveTo>
                    <a:cubicBezTo>
                      <a:pt x="16297" y="0"/>
                      <a:pt x="0" y="16296"/>
                      <a:pt x="0" y="36328"/>
                    </a:cubicBezTo>
                    <a:cubicBezTo>
                      <a:pt x="0" y="56360"/>
                      <a:pt x="16299" y="72656"/>
                      <a:pt x="36329" y="72656"/>
                    </a:cubicBezTo>
                    <a:lnTo>
                      <a:pt x="91812" y="72656"/>
                    </a:lnTo>
                    <a:cubicBezTo>
                      <a:pt x="92273" y="72656"/>
                      <a:pt x="92647" y="72282"/>
                      <a:pt x="92647" y="71820"/>
                    </a:cubicBezTo>
                    <a:cubicBezTo>
                      <a:pt x="92647" y="71359"/>
                      <a:pt x="92273" y="70985"/>
                      <a:pt x="91812" y="70985"/>
                    </a:cubicBezTo>
                    <a:lnTo>
                      <a:pt x="36329" y="70985"/>
                    </a:lnTo>
                    <a:cubicBezTo>
                      <a:pt x="17219" y="70985"/>
                      <a:pt x="1672" y="55438"/>
                      <a:pt x="1672" y="36328"/>
                    </a:cubicBezTo>
                    <a:cubicBezTo>
                      <a:pt x="1672" y="17217"/>
                      <a:pt x="17219" y="1672"/>
                      <a:pt x="36328" y="1672"/>
                    </a:cubicBezTo>
                    <a:cubicBezTo>
                      <a:pt x="55439" y="1672"/>
                      <a:pt x="70985" y="17217"/>
                      <a:pt x="70985" y="36328"/>
                    </a:cubicBezTo>
                    <a:cubicBezTo>
                      <a:pt x="70985" y="36788"/>
                      <a:pt x="71360" y="37163"/>
                      <a:pt x="71820" y="37163"/>
                    </a:cubicBezTo>
                    <a:cubicBezTo>
                      <a:pt x="72283" y="37163"/>
                      <a:pt x="72657" y="36788"/>
                      <a:pt x="72657" y="36328"/>
                    </a:cubicBezTo>
                    <a:cubicBezTo>
                      <a:pt x="72657" y="16297"/>
                      <a:pt x="56360" y="0"/>
                      <a:pt x="363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38"/>
              <p:cNvSpPr/>
              <p:nvPr/>
            </p:nvSpPr>
            <p:spPr>
              <a:xfrm>
                <a:off x="4343118" y="2503414"/>
                <a:ext cx="128801" cy="228388"/>
              </a:xfrm>
              <a:custGeom>
                <a:rect b="b" l="l" r="r" t="t"/>
                <a:pathLst>
                  <a:path extrusionOk="0" h="15643" w="8822">
                    <a:moveTo>
                      <a:pt x="919" y="1"/>
                    </a:moveTo>
                    <a:cubicBezTo>
                      <a:pt x="705" y="1"/>
                      <a:pt x="491" y="82"/>
                      <a:pt x="328" y="246"/>
                    </a:cubicBezTo>
                    <a:cubicBezTo>
                      <a:pt x="1" y="572"/>
                      <a:pt x="1" y="1101"/>
                      <a:pt x="328" y="1427"/>
                    </a:cubicBezTo>
                    <a:lnTo>
                      <a:pt x="6723" y="7822"/>
                    </a:lnTo>
                    <a:lnTo>
                      <a:pt x="328" y="14217"/>
                    </a:lnTo>
                    <a:cubicBezTo>
                      <a:pt x="89" y="14456"/>
                      <a:pt x="17" y="14816"/>
                      <a:pt x="146" y="15128"/>
                    </a:cubicBezTo>
                    <a:cubicBezTo>
                      <a:pt x="276" y="15440"/>
                      <a:pt x="581" y="15643"/>
                      <a:pt x="919" y="15643"/>
                    </a:cubicBezTo>
                    <a:cubicBezTo>
                      <a:pt x="1140" y="15643"/>
                      <a:pt x="1353" y="15555"/>
                      <a:pt x="1510" y="15398"/>
                    </a:cubicBezTo>
                    <a:lnTo>
                      <a:pt x="8495" y="8413"/>
                    </a:lnTo>
                    <a:cubicBezTo>
                      <a:pt x="8821" y="8087"/>
                      <a:pt x="8821" y="7557"/>
                      <a:pt x="8495" y="7232"/>
                    </a:cubicBezTo>
                    <a:lnTo>
                      <a:pt x="1510" y="246"/>
                    </a:lnTo>
                    <a:cubicBezTo>
                      <a:pt x="1347" y="82"/>
                      <a:pt x="1133" y="1"/>
                      <a:pt x="9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44" name="Google Shape;1144;p38"/>
            <p:cNvSpPr txBox="1"/>
            <p:nvPr/>
          </p:nvSpPr>
          <p:spPr>
            <a:xfrm>
              <a:off x="3159099" y="2925500"/>
              <a:ext cx="9660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45" name="Google Shape;1145;p38"/>
            <p:cNvSpPr txBox="1"/>
            <p:nvPr/>
          </p:nvSpPr>
          <p:spPr>
            <a:xfrm>
              <a:off x="3122499" y="3213263"/>
              <a:ext cx="10392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146" name="Google Shape;1146;p38"/>
            <p:cNvGrpSpPr/>
            <p:nvPr/>
          </p:nvGrpSpPr>
          <p:grpSpPr>
            <a:xfrm>
              <a:off x="3443973" y="1953288"/>
              <a:ext cx="396250" cy="390479"/>
              <a:chOff x="-5254775" y="3631325"/>
              <a:chExt cx="296950" cy="292625"/>
            </a:xfrm>
          </p:grpSpPr>
          <p:sp>
            <p:nvSpPr>
              <p:cNvPr id="1147" name="Google Shape;1147;p38"/>
              <p:cNvSpPr/>
              <p:nvPr/>
            </p:nvSpPr>
            <p:spPr>
              <a:xfrm>
                <a:off x="-5246900" y="3766400"/>
                <a:ext cx="58300" cy="55150"/>
              </a:xfrm>
              <a:custGeom>
                <a:rect b="b" l="l" r="r" t="t"/>
                <a:pathLst>
                  <a:path extrusionOk="0" h="2206" w="2332">
                    <a:moveTo>
                      <a:pt x="1769" y="1"/>
                    </a:moveTo>
                    <a:cubicBezTo>
                      <a:pt x="1639" y="1"/>
                      <a:pt x="1513" y="48"/>
                      <a:pt x="1418" y="142"/>
                    </a:cubicBezTo>
                    <a:lnTo>
                      <a:pt x="189" y="1371"/>
                    </a:lnTo>
                    <a:cubicBezTo>
                      <a:pt x="0" y="1560"/>
                      <a:pt x="0" y="1875"/>
                      <a:pt x="189" y="2064"/>
                    </a:cubicBezTo>
                    <a:cubicBezTo>
                      <a:pt x="300" y="2159"/>
                      <a:pt x="434" y="2206"/>
                      <a:pt x="564" y="2206"/>
                    </a:cubicBezTo>
                    <a:cubicBezTo>
                      <a:pt x="694" y="2206"/>
                      <a:pt x="820" y="2159"/>
                      <a:pt x="914" y="2064"/>
                    </a:cubicBezTo>
                    <a:lnTo>
                      <a:pt x="2143" y="835"/>
                    </a:lnTo>
                    <a:cubicBezTo>
                      <a:pt x="2332" y="646"/>
                      <a:pt x="2332" y="331"/>
                      <a:pt x="2143" y="142"/>
                    </a:cubicBezTo>
                    <a:cubicBezTo>
                      <a:pt x="2033" y="48"/>
                      <a:pt x="1899" y="1"/>
                      <a:pt x="17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38"/>
              <p:cNvSpPr/>
              <p:nvPr/>
            </p:nvSpPr>
            <p:spPr>
              <a:xfrm>
                <a:off x="-5216175" y="3795550"/>
                <a:ext cx="58300" cy="55950"/>
              </a:xfrm>
              <a:custGeom>
                <a:rect b="b" l="l" r="r" t="t"/>
                <a:pathLst>
                  <a:path extrusionOk="0" h="2238" w="2332">
                    <a:moveTo>
                      <a:pt x="1764" y="0"/>
                    </a:moveTo>
                    <a:cubicBezTo>
                      <a:pt x="1638" y="0"/>
                      <a:pt x="1512" y="47"/>
                      <a:pt x="1418" y="142"/>
                    </a:cubicBezTo>
                    <a:lnTo>
                      <a:pt x="189" y="1371"/>
                    </a:lnTo>
                    <a:cubicBezTo>
                      <a:pt x="0" y="1560"/>
                      <a:pt x="0" y="1875"/>
                      <a:pt x="189" y="2095"/>
                    </a:cubicBezTo>
                    <a:cubicBezTo>
                      <a:pt x="284" y="2190"/>
                      <a:pt x="410" y="2237"/>
                      <a:pt x="540" y="2237"/>
                    </a:cubicBezTo>
                    <a:cubicBezTo>
                      <a:pt x="670" y="2237"/>
                      <a:pt x="804" y="2190"/>
                      <a:pt x="914" y="2095"/>
                    </a:cubicBezTo>
                    <a:lnTo>
                      <a:pt x="2111" y="867"/>
                    </a:lnTo>
                    <a:cubicBezTo>
                      <a:pt x="2332" y="678"/>
                      <a:pt x="2332" y="363"/>
                      <a:pt x="2111" y="142"/>
                    </a:cubicBezTo>
                    <a:cubicBezTo>
                      <a:pt x="2016" y="47"/>
                      <a:pt x="1890" y="0"/>
                      <a:pt x="17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38"/>
              <p:cNvSpPr/>
              <p:nvPr/>
            </p:nvSpPr>
            <p:spPr>
              <a:xfrm>
                <a:off x="-5185475" y="3826250"/>
                <a:ext cx="57525" cy="55750"/>
              </a:xfrm>
              <a:custGeom>
                <a:rect b="b" l="l" r="r" t="t"/>
                <a:pathLst>
                  <a:path extrusionOk="0" h="2230" w="2301">
                    <a:moveTo>
                      <a:pt x="1765" y="1"/>
                    </a:moveTo>
                    <a:cubicBezTo>
                      <a:pt x="1639" y="1"/>
                      <a:pt x="1513" y="48"/>
                      <a:pt x="1419" y="143"/>
                    </a:cubicBezTo>
                    <a:lnTo>
                      <a:pt x="190" y="1371"/>
                    </a:lnTo>
                    <a:cubicBezTo>
                      <a:pt x="1" y="1560"/>
                      <a:pt x="1" y="1875"/>
                      <a:pt x="190" y="2064"/>
                    </a:cubicBezTo>
                    <a:cubicBezTo>
                      <a:pt x="284" y="2175"/>
                      <a:pt x="410" y="2230"/>
                      <a:pt x="536" y="2230"/>
                    </a:cubicBezTo>
                    <a:cubicBezTo>
                      <a:pt x="662" y="2230"/>
                      <a:pt x="788" y="2175"/>
                      <a:pt x="883" y="2064"/>
                    </a:cubicBezTo>
                    <a:lnTo>
                      <a:pt x="2112" y="836"/>
                    </a:lnTo>
                    <a:cubicBezTo>
                      <a:pt x="2301" y="647"/>
                      <a:pt x="2301" y="332"/>
                      <a:pt x="2112" y="143"/>
                    </a:cubicBezTo>
                    <a:cubicBezTo>
                      <a:pt x="2017" y="48"/>
                      <a:pt x="1891" y="1"/>
                      <a:pt x="176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38"/>
              <p:cNvSpPr/>
              <p:nvPr/>
            </p:nvSpPr>
            <p:spPr>
              <a:xfrm>
                <a:off x="-5156325" y="3856375"/>
                <a:ext cx="58300" cy="55750"/>
              </a:xfrm>
              <a:custGeom>
                <a:rect b="b" l="l" r="r" t="t"/>
                <a:pathLst>
                  <a:path extrusionOk="0" h="2230" w="2332">
                    <a:moveTo>
                      <a:pt x="1781" y="1"/>
                    </a:moveTo>
                    <a:cubicBezTo>
                      <a:pt x="1655" y="1"/>
                      <a:pt x="1529" y="56"/>
                      <a:pt x="1418" y="166"/>
                    </a:cubicBezTo>
                    <a:lnTo>
                      <a:pt x="190" y="1395"/>
                    </a:lnTo>
                    <a:cubicBezTo>
                      <a:pt x="1" y="1584"/>
                      <a:pt x="1" y="1899"/>
                      <a:pt x="190" y="2088"/>
                    </a:cubicBezTo>
                    <a:cubicBezTo>
                      <a:pt x="300" y="2183"/>
                      <a:pt x="442" y="2230"/>
                      <a:pt x="575" y="2230"/>
                    </a:cubicBezTo>
                    <a:cubicBezTo>
                      <a:pt x="709" y="2230"/>
                      <a:pt x="835" y="2183"/>
                      <a:pt x="914" y="2088"/>
                    </a:cubicBezTo>
                    <a:lnTo>
                      <a:pt x="2143" y="859"/>
                    </a:lnTo>
                    <a:cubicBezTo>
                      <a:pt x="2332" y="670"/>
                      <a:pt x="2332" y="355"/>
                      <a:pt x="2143" y="166"/>
                    </a:cubicBezTo>
                    <a:cubicBezTo>
                      <a:pt x="2033" y="56"/>
                      <a:pt x="1907" y="1"/>
                      <a:pt x="17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38"/>
              <p:cNvSpPr/>
              <p:nvPr/>
            </p:nvSpPr>
            <p:spPr>
              <a:xfrm>
                <a:off x="-5105925" y="3886525"/>
                <a:ext cx="37050" cy="37425"/>
              </a:xfrm>
              <a:custGeom>
                <a:rect b="b" l="l" r="r" t="t"/>
                <a:pathLst>
                  <a:path extrusionOk="0" h="1497" w="1482">
                    <a:moveTo>
                      <a:pt x="662" y="0"/>
                    </a:moveTo>
                    <a:lnTo>
                      <a:pt x="536" y="126"/>
                    </a:lnTo>
                    <a:lnTo>
                      <a:pt x="1" y="756"/>
                    </a:lnTo>
                    <a:lnTo>
                      <a:pt x="599" y="1355"/>
                    </a:lnTo>
                    <a:cubicBezTo>
                      <a:pt x="694" y="1449"/>
                      <a:pt x="820" y="1497"/>
                      <a:pt x="946" y="1497"/>
                    </a:cubicBezTo>
                    <a:cubicBezTo>
                      <a:pt x="1072" y="1497"/>
                      <a:pt x="1198" y="1449"/>
                      <a:pt x="1293" y="1355"/>
                    </a:cubicBezTo>
                    <a:cubicBezTo>
                      <a:pt x="1482" y="1166"/>
                      <a:pt x="1482" y="851"/>
                      <a:pt x="1293" y="662"/>
                    </a:cubicBezTo>
                    <a:lnTo>
                      <a:pt x="6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38"/>
              <p:cNvSpPr/>
              <p:nvPr/>
            </p:nvSpPr>
            <p:spPr>
              <a:xfrm>
                <a:off x="-5254775" y="3648050"/>
                <a:ext cx="278050" cy="248325"/>
              </a:xfrm>
              <a:custGeom>
                <a:rect b="b" l="l" r="r" t="t"/>
                <a:pathLst>
                  <a:path extrusionOk="0" h="9933" w="11122">
                    <a:moveTo>
                      <a:pt x="4049" y="1"/>
                    </a:moveTo>
                    <a:cubicBezTo>
                      <a:pt x="3781" y="1"/>
                      <a:pt x="3513" y="103"/>
                      <a:pt x="3308" y="308"/>
                    </a:cubicBezTo>
                    <a:lnTo>
                      <a:pt x="410" y="3364"/>
                    </a:lnTo>
                    <a:cubicBezTo>
                      <a:pt x="0" y="3774"/>
                      <a:pt x="0" y="4435"/>
                      <a:pt x="410" y="4813"/>
                    </a:cubicBezTo>
                    <a:lnTo>
                      <a:pt x="631" y="5065"/>
                    </a:lnTo>
                    <a:lnTo>
                      <a:pt x="1198" y="4498"/>
                    </a:lnTo>
                    <a:cubicBezTo>
                      <a:pt x="1454" y="4242"/>
                      <a:pt x="1794" y="4106"/>
                      <a:pt x="2122" y="4106"/>
                    </a:cubicBezTo>
                    <a:cubicBezTo>
                      <a:pt x="2398" y="4106"/>
                      <a:pt x="2666" y="4202"/>
                      <a:pt x="2867" y="4404"/>
                    </a:cubicBezTo>
                    <a:cubicBezTo>
                      <a:pt x="3151" y="4624"/>
                      <a:pt x="3308" y="4971"/>
                      <a:pt x="3277" y="5286"/>
                    </a:cubicBezTo>
                    <a:cubicBezTo>
                      <a:pt x="3592" y="5286"/>
                      <a:pt x="3907" y="5412"/>
                      <a:pt x="4128" y="5664"/>
                    </a:cubicBezTo>
                    <a:cubicBezTo>
                      <a:pt x="4380" y="5884"/>
                      <a:pt x="4506" y="6200"/>
                      <a:pt x="4506" y="6515"/>
                    </a:cubicBezTo>
                    <a:cubicBezTo>
                      <a:pt x="4821" y="6515"/>
                      <a:pt x="5136" y="6641"/>
                      <a:pt x="5356" y="6861"/>
                    </a:cubicBezTo>
                    <a:cubicBezTo>
                      <a:pt x="5608" y="7113"/>
                      <a:pt x="5703" y="7428"/>
                      <a:pt x="5703" y="7743"/>
                    </a:cubicBezTo>
                    <a:cubicBezTo>
                      <a:pt x="6018" y="7743"/>
                      <a:pt x="6364" y="7869"/>
                      <a:pt x="6585" y="8090"/>
                    </a:cubicBezTo>
                    <a:cubicBezTo>
                      <a:pt x="6837" y="8342"/>
                      <a:pt x="6931" y="8657"/>
                      <a:pt x="6931" y="8909"/>
                    </a:cubicBezTo>
                    <a:lnTo>
                      <a:pt x="7814" y="9791"/>
                    </a:lnTo>
                    <a:cubicBezTo>
                      <a:pt x="7908" y="9886"/>
                      <a:pt x="8034" y="9933"/>
                      <a:pt x="8160" y="9933"/>
                    </a:cubicBezTo>
                    <a:cubicBezTo>
                      <a:pt x="8286" y="9933"/>
                      <a:pt x="8412" y="9886"/>
                      <a:pt x="8507" y="9791"/>
                    </a:cubicBezTo>
                    <a:cubicBezTo>
                      <a:pt x="8727" y="9602"/>
                      <a:pt x="8727" y="9287"/>
                      <a:pt x="8507" y="9066"/>
                    </a:cubicBezTo>
                    <a:lnTo>
                      <a:pt x="7656" y="8216"/>
                    </a:lnTo>
                    <a:cubicBezTo>
                      <a:pt x="7530" y="8090"/>
                      <a:pt x="7530" y="7869"/>
                      <a:pt x="7656" y="7743"/>
                    </a:cubicBezTo>
                    <a:cubicBezTo>
                      <a:pt x="7748" y="7596"/>
                      <a:pt x="7851" y="7534"/>
                      <a:pt x="7953" y="7534"/>
                    </a:cubicBezTo>
                    <a:cubicBezTo>
                      <a:pt x="8024" y="7534"/>
                      <a:pt x="8095" y="7565"/>
                      <a:pt x="8160" y="7617"/>
                    </a:cubicBezTo>
                    <a:lnTo>
                      <a:pt x="9011" y="8499"/>
                    </a:lnTo>
                    <a:cubicBezTo>
                      <a:pt x="9121" y="8594"/>
                      <a:pt x="9255" y="8641"/>
                      <a:pt x="9385" y="8641"/>
                    </a:cubicBezTo>
                    <a:cubicBezTo>
                      <a:pt x="9515" y="8641"/>
                      <a:pt x="9641" y="8594"/>
                      <a:pt x="9735" y="8499"/>
                    </a:cubicBezTo>
                    <a:cubicBezTo>
                      <a:pt x="9924" y="8279"/>
                      <a:pt x="9924" y="7964"/>
                      <a:pt x="9735" y="7775"/>
                    </a:cubicBezTo>
                    <a:lnTo>
                      <a:pt x="8853" y="6924"/>
                    </a:lnTo>
                    <a:cubicBezTo>
                      <a:pt x="8759" y="6798"/>
                      <a:pt x="8759" y="6578"/>
                      <a:pt x="8853" y="6452"/>
                    </a:cubicBezTo>
                    <a:cubicBezTo>
                      <a:pt x="8916" y="6389"/>
                      <a:pt x="9011" y="6357"/>
                      <a:pt x="9101" y="6357"/>
                    </a:cubicBezTo>
                    <a:cubicBezTo>
                      <a:pt x="9192" y="6357"/>
                      <a:pt x="9279" y="6389"/>
                      <a:pt x="9326" y="6452"/>
                    </a:cubicBezTo>
                    <a:lnTo>
                      <a:pt x="10208" y="7302"/>
                    </a:lnTo>
                    <a:cubicBezTo>
                      <a:pt x="10303" y="7397"/>
                      <a:pt x="10429" y="7444"/>
                      <a:pt x="10555" y="7444"/>
                    </a:cubicBezTo>
                    <a:cubicBezTo>
                      <a:pt x="10681" y="7444"/>
                      <a:pt x="10807" y="7397"/>
                      <a:pt x="10901" y="7302"/>
                    </a:cubicBezTo>
                    <a:cubicBezTo>
                      <a:pt x="11122" y="7113"/>
                      <a:pt x="11122" y="6798"/>
                      <a:pt x="10901" y="6609"/>
                    </a:cubicBezTo>
                    <a:lnTo>
                      <a:pt x="10334" y="6010"/>
                    </a:lnTo>
                    <a:lnTo>
                      <a:pt x="10208" y="5884"/>
                    </a:lnTo>
                    <a:lnTo>
                      <a:pt x="6931" y="2608"/>
                    </a:lnTo>
                    <a:cubicBezTo>
                      <a:pt x="6884" y="2561"/>
                      <a:pt x="6798" y="2537"/>
                      <a:pt x="6707" y="2537"/>
                    </a:cubicBezTo>
                    <a:cubicBezTo>
                      <a:pt x="6616" y="2537"/>
                      <a:pt x="6522" y="2561"/>
                      <a:pt x="6459" y="2608"/>
                    </a:cubicBezTo>
                    <a:lnTo>
                      <a:pt x="5167" y="3931"/>
                    </a:lnTo>
                    <a:cubicBezTo>
                      <a:pt x="4904" y="4176"/>
                      <a:pt x="4562" y="4308"/>
                      <a:pt x="4229" y="4308"/>
                    </a:cubicBezTo>
                    <a:cubicBezTo>
                      <a:pt x="4004" y="4308"/>
                      <a:pt x="3783" y="4247"/>
                      <a:pt x="3592" y="4120"/>
                    </a:cubicBezTo>
                    <a:cubicBezTo>
                      <a:pt x="2962" y="3679"/>
                      <a:pt x="2930" y="2829"/>
                      <a:pt x="3434" y="2293"/>
                    </a:cubicBezTo>
                    <a:lnTo>
                      <a:pt x="5010" y="529"/>
                    </a:lnTo>
                    <a:lnTo>
                      <a:pt x="4789" y="308"/>
                    </a:lnTo>
                    <a:cubicBezTo>
                      <a:pt x="4584" y="103"/>
                      <a:pt x="4317" y="1"/>
                      <a:pt x="40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38"/>
              <p:cNvSpPr/>
              <p:nvPr/>
            </p:nvSpPr>
            <p:spPr>
              <a:xfrm>
                <a:off x="-5163425" y="3631325"/>
                <a:ext cx="205600" cy="150450"/>
              </a:xfrm>
              <a:custGeom>
                <a:rect b="b" l="l" r="r" t="t"/>
                <a:pathLst>
                  <a:path extrusionOk="0" h="6018" w="8224">
                    <a:moveTo>
                      <a:pt x="3699" y="0"/>
                    </a:moveTo>
                    <a:cubicBezTo>
                      <a:pt x="3435" y="0"/>
                      <a:pt x="3167" y="95"/>
                      <a:pt x="2962" y="284"/>
                    </a:cubicBezTo>
                    <a:lnTo>
                      <a:pt x="2364" y="883"/>
                    </a:lnTo>
                    <a:lnTo>
                      <a:pt x="2269" y="1009"/>
                    </a:lnTo>
                    <a:lnTo>
                      <a:pt x="222" y="3245"/>
                    </a:lnTo>
                    <a:cubicBezTo>
                      <a:pt x="1" y="3435"/>
                      <a:pt x="1" y="3781"/>
                      <a:pt x="222" y="3970"/>
                    </a:cubicBezTo>
                    <a:cubicBezTo>
                      <a:pt x="316" y="4065"/>
                      <a:pt x="442" y="4112"/>
                      <a:pt x="568" y="4112"/>
                    </a:cubicBezTo>
                    <a:cubicBezTo>
                      <a:pt x="694" y="4112"/>
                      <a:pt x="820" y="4065"/>
                      <a:pt x="915" y="3970"/>
                    </a:cubicBezTo>
                    <a:lnTo>
                      <a:pt x="2269" y="2615"/>
                    </a:lnTo>
                    <a:cubicBezTo>
                      <a:pt x="2458" y="2426"/>
                      <a:pt x="2718" y="2332"/>
                      <a:pt x="2982" y="2332"/>
                    </a:cubicBezTo>
                    <a:cubicBezTo>
                      <a:pt x="3246" y="2332"/>
                      <a:pt x="3514" y="2426"/>
                      <a:pt x="3719" y="2615"/>
                    </a:cubicBezTo>
                    <a:lnTo>
                      <a:pt x="7090" y="6018"/>
                    </a:lnTo>
                    <a:lnTo>
                      <a:pt x="7814" y="5356"/>
                    </a:lnTo>
                    <a:cubicBezTo>
                      <a:pt x="8224" y="4947"/>
                      <a:pt x="8224" y="4285"/>
                      <a:pt x="7814" y="3876"/>
                    </a:cubicBezTo>
                    <a:lnTo>
                      <a:pt x="4412" y="284"/>
                    </a:lnTo>
                    <a:cubicBezTo>
                      <a:pt x="4223" y="95"/>
                      <a:pt x="3963" y="0"/>
                      <a:pt x="36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8" name="Google Shape;1158;p39"/>
          <p:cNvGrpSpPr/>
          <p:nvPr/>
        </p:nvGrpSpPr>
        <p:grpSpPr>
          <a:xfrm>
            <a:off x="843250" y="1291486"/>
            <a:ext cx="4426569" cy="1328214"/>
            <a:chOff x="843250" y="1291486"/>
            <a:chExt cx="4426569" cy="1328214"/>
          </a:xfrm>
        </p:grpSpPr>
        <p:sp>
          <p:nvSpPr>
            <p:cNvPr id="1159" name="Google Shape;1159;p39"/>
            <p:cNvSpPr txBox="1"/>
            <p:nvPr/>
          </p:nvSpPr>
          <p:spPr>
            <a:xfrm flipH="1">
              <a:off x="843250" y="1669452"/>
              <a:ext cx="18240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0" name="Google Shape;1160;p39"/>
            <p:cNvSpPr txBox="1"/>
            <p:nvPr/>
          </p:nvSpPr>
          <p:spPr>
            <a:xfrm flipH="1">
              <a:off x="912275" y="1938399"/>
              <a:ext cx="1755000" cy="68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61" name="Google Shape;1161;p39"/>
            <p:cNvCxnSpPr>
              <a:stCxn id="1159" idx="1"/>
            </p:cNvCxnSpPr>
            <p:nvPr/>
          </p:nvCxnSpPr>
          <p:spPr>
            <a:xfrm flipH="1" rot="10800000">
              <a:off x="2667250" y="1559952"/>
              <a:ext cx="1575600" cy="3174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62" name="Google Shape;1162;p39"/>
            <p:cNvGrpSpPr/>
            <p:nvPr/>
          </p:nvGrpSpPr>
          <p:grpSpPr>
            <a:xfrm>
              <a:off x="4035193" y="1291486"/>
              <a:ext cx="1234626" cy="1201587"/>
              <a:chOff x="4035193" y="1291486"/>
              <a:chExt cx="1234626" cy="1201587"/>
            </a:xfrm>
          </p:grpSpPr>
          <p:grpSp>
            <p:nvGrpSpPr>
              <p:cNvPr id="1163" name="Google Shape;1163;p39"/>
              <p:cNvGrpSpPr/>
              <p:nvPr/>
            </p:nvGrpSpPr>
            <p:grpSpPr>
              <a:xfrm>
                <a:off x="4035193" y="1291486"/>
                <a:ext cx="1234626" cy="1201587"/>
                <a:chOff x="3750225" y="1774000"/>
                <a:chExt cx="149575" cy="145525"/>
              </a:xfrm>
            </p:grpSpPr>
            <p:sp>
              <p:nvSpPr>
                <p:cNvPr id="1164" name="Google Shape;1164;p39"/>
                <p:cNvSpPr/>
                <p:nvPr/>
              </p:nvSpPr>
              <p:spPr>
                <a:xfrm>
                  <a:off x="3750225" y="1774000"/>
                  <a:ext cx="149575" cy="145525"/>
                </a:xfrm>
                <a:custGeom>
                  <a:rect b="b" l="l" r="r" t="t"/>
                  <a:pathLst>
                    <a:path extrusionOk="0" h="5821" w="5983">
                      <a:moveTo>
                        <a:pt x="2652" y="1"/>
                      </a:moveTo>
                      <a:cubicBezTo>
                        <a:pt x="1473" y="1"/>
                        <a:pt x="333" y="843"/>
                        <a:pt x="176" y="2200"/>
                      </a:cubicBezTo>
                      <a:cubicBezTo>
                        <a:pt x="1" y="3763"/>
                        <a:pt x="1259" y="4955"/>
                        <a:pt x="2643" y="4955"/>
                      </a:cubicBezTo>
                      <a:cubicBezTo>
                        <a:pt x="3079" y="4955"/>
                        <a:pt x="3528" y="4836"/>
                        <a:pt x="3948" y="4573"/>
                      </a:cubicBezTo>
                      <a:lnTo>
                        <a:pt x="5203" y="5821"/>
                      </a:lnTo>
                      <a:lnTo>
                        <a:pt x="5982" y="5035"/>
                      </a:lnTo>
                      <a:lnTo>
                        <a:pt x="4735" y="3787"/>
                      </a:lnTo>
                      <a:cubicBezTo>
                        <a:pt x="5340" y="2813"/>
                        <a:pt x="5196" y="1544"/>
                        <a:pt x="4388" y="729"/>
                      </a:cubicBezTo>
                      <a:cubicBezTo>
                        <a:pt x="3888" y="228"/>
                        <a:pt x="3265" y="1"/>
                        <a:pt x="26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5" name="Google Shape;1165;p39"/>
                <p:cNvSpPr/>
                <p:nvPr/>
              </p:nvSpPr>
              <p:spPr>
                <a:xfrm>
                  <a:off x="3776075" y="1794931"/>
                  <a:ext cx="82600" cy="78800"/>
                </a:xfrm>
                <a:custGeom>
                  <a:rect b="b" l="l" r="r" t="t"/>
                  <a:pathLst>
                    <a:path extrusionOk="0" h="3152" w="3304">
                      <a:moveTo>
                        <a:pt x="1658" y="1"/>
                      </a:moveTo>
                      <a:cubicBezTo>
                        <a:pt x="853" y="1"/>
                        <a:pt x="162" y="612"/>
                        <a:pt x="87" y="1428"/>
                      </a:cubicBezTo>
                      <a:cubicBezTo>
                        <a:pt x="1" y="2294"/>
                        <a:pt x="635" y="3058"/>
                        <a:pt x="1501" y="3145"/>
                      </a:cubicBezTo>
                      <a:cubicBezTo>
                        <a:pt x="1550" y="3149"/>
                        <a:pt x="1598" y="3151"/>
                        <a:pt x="1647" y="3151"/>
                      </a:cubicBezTo>
                      <a:cubicBezTo>
                        <a:pt x="2451" y="3151"/>
                        <a:pt x="3142" y="2540"/>
                        <a:pt x="3217" y="1724"/>
                      </a:cubicBezTo>
                      <a:cubicBezTo>
                        <a:pt x="3304" y="858"/>
                        <a:pt x="2669" y="94"/>
                        <a:pt x="1804" y="7"/>
                      </a:cubicBezTo>
                      <a:cubicBezTo>
                        <a:pt x="1755" y="3"/>
                        <a:pt x="1706" y="1"/>
                        <a:pt x="165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66" name="Google Shape;1166;p39"/>
              <p:cNvGrpSpPr/>
              <p:nvPr/>
            </p:nvGrpSpPr>
            <p:grpSpPr>
              <a:xfrm>
                <a:off x="4412083" y="1623654"/>
                <a:ext cx="353645" cy="356527"/>
                <a:chOff x="-31452725" y="3191825"/>
                <a:chExt cx="291450" cy="293825"/>
              </a:xfrm>
            </p:grpSpPr>
            <p:sp>
              <p:nvSpPr>
                <p:cNvPr id="1167" name="Google Shape;1167;p39"/>
                <p:cNvSpPr/>
                <p:nvPr/>
              </p:nvSpPr>
              <p:spPr>
                <a:xfrm>
                  <a:off x="-31314900" y="3278475"/>
                  <a:ext cx="103200" cy="18125"/>
                </a:xfrm>
                <a:custGeom>
                  <a:rect b="b" l="l" r="r" t="t"/>
                  <a:pathLst>
                    <a:path extrusionOk="0" h="725" w="4128">
                      <a:moveTo>
                        <a:pt x="1" y="0"/>
                      </a:moveTo>
                      <a:lnTo>
                        <a:pt x="1" y="725"/>
                      </a:lnTo>
                      <a:lnTo>
                        <a:pt x="4128" y="725"/>
                      </a:lnTo>
                      <a:lnTo>
                        <a:pt x="412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8" name="Google Shape;1168;p39"/>
                <p:cNvSpPr/>
                <p:nvPr/>
              </p:nvSpPr>
              <p:spPr>
                <a:xfrm>
                  <a:off x="-31367675" y="3227275"/>
                  <a:ext cx="206400" cy="221350"/>
                </a:xfrm>
                <a:custGeom>
                  <a:rect b="b" l="l" r="r" t="t"/>
                  <a:pathLst>
                    <a:path extrusionOk="0" h="8854" w="8256">
                      <a:moveTo>
                        <a:pt x="6554" y="1387"/>
                      </a:moveTo>
                      <a:cubicBezTo>
                        <a:pt x="6743" y="1387"/>
                        <a:pt x="6901" y="1544"/>
                        <a:pt x="6901" y="1733"/>
                      </a:cubicBezTo>
                      <a:lnTo>
                        <a:pt x="6901" y="3119"/>
                      </a:lnTo>
                      <a:cubicBezTo>
                        <a:pt x="6901" y="3309"/>
                        <a:pt x="6743" y="3466"/>
                        <a:pt x="6554" y="3466"/>
                      </a:cubicBezTo>
                      <a:lnTo>
                        <a:pt x="1734" y="3466"/>
                      </a:lnTo>
                      <a:cubicBezTo>
                        <a:pt x="1545" y="3466"/>
                        <a:pt x="1387" y="3309"/>
                        <a:pt x="1387" y="3119"/>
                      </a:cubicBezTo>
                      <a:lnTo>
                        <a:pt x="1387" y="1733"/>
                      </a:lnTo>
                      <a:cubicBezTo>
                        <a:pt x="1387" y="1544"/>
                        <a:pt x="1545" y="1387"/>
                        <a:pt x="1734" y="1387"/>
                      </a:cubicBezTo>
                      <a:close/>
                      <a:moveTo>
                        <a:pt x="2427" y="4096"/>
                      </a:moveTo>
                      <a:cubicBezTo>
                        <a:pt x="2616" y="4096"/>
                        <a:pt x="2773" y="4254"/>
                        <a:pt x="2773" y="4443"/>
                      </a:cubicBezTo>
                      <a:cubicBezTo>
                        <a:pt x="2773" y="4663"/>
                        <a:pt x="2616" y="4821"/>
                        <a:pt x="2427" y="4821"/>
                      </a:cubicBezTo>
                      <a:lnTo>
                        <a:pt x="1734" y="4821"/>
                      </a:lnTo>
                      <a:cubicBezTo>
                        <a:pt x="1545" y="4821"/>
                        <a:pt x="1387" y="4663"/>
                        <a:pt x="1387" y="4443"/>
                      </a:cubicBezTo>
                      <a:cubicBezTo>
                        <a:pt x="1387" y="4254"/>
                        <a:pt x="1545" y="4096"/>
                        <a:pt x="1734" y="4096"/>
                      </a:cubicBezTo>
                      <a:close/>
                      <a:moveTo>
                        <a:pt x="4475" y="4096"/>
                      </a:moveTo>
                      <a:cubicBezTo>
                        <a:pt x="4664" y="4096"/>
                        <a:pt x="4821" y="4254"/>
                        <a:pt x="4821" y="4443"/>
                      </a:cubicBezTo>
                      <a:cubicBezTo>
                        <a:pt x="4821" y="4663"/>
                        <a:pt x="4664" y="4821"/>
                        <a:pt x="4475" y="4821"/>
                      </a:cubicBezTo>
                      <a:lnTo>
                        <a:pt x="3782" y="4821"/>
                      </a:lnTo>
                      <a:cubicBezTo>
                        <a:pt x="3593" y="4821"/>
                        <a:pt x="3435" y="4663"/>
                        <a:pt x="3435" y="4443"/>
                      </a:cubicBezTo>
                      <a:cubicBezTo>
                        <a:pt x="3435" y="4254"/>
                        <a:pt x="3593" y="4096"/>
                        <a:pt x="3782" y="4096"/>
                      </a:cubicBezTo>
                      <a:close/>
                      <a:moveTo>
                        <a:pt x="6554" y="4096"/>
                      </a:moveTo>
                      <a:cubicBezTo>
                        <a:pt x="6743" y="4096"/>
                        <a:pt x="6901" y="4254"/>
                        <a:pt x="6901" y="4443"/>
                      </a:cubicBezTo>
                      <a:cubicBezTo>
                        <a:pt x="6901" y="4663"/>
                        <a:pt x="6743" y="4821"/>
                        <a:pt x="6554" y="4821"/>
                      </a:cubicBezTo>
                      <a:lnTo>
                        <a:pt x="5892" y="4821"/>
                      </a:lnTo>
                      <a:cubicBezTo>
                        <a:pt x="5672" y="4821"/>
                        <a:pt x="5514" y="4663"/>
                        <a:pt x="5514" y="4443"/>
                      </a:cubicBezTo>
                      <a:cubicBezTo>
                        <a:pt x="5514" y="4254"/>
                        <a:pt x="5672" y="4096"/>
                        <a:pt x="5892" y="4096"/>
                      </a:cubicBezTo>
                      <a:close/>
                      <a:moveTo>
                        <a:pt x="2427" y="5482"/>
                      </a:moveTo>
                      <a:cubicBezTo>
                        <a:pt x="2616" y="5482"/>
                        <a:pt x="2773" y="5640"/>
                        <a:pt x="2773" y="5829"/>
                      </a:cubicBezTo>
                      <a:cubicBezTo>
                        <a:pt x="2773" y="6018"/>
                        <a:pt x="2616" y="6175"/>
                        <a:pt x="2427" y="6175"/>
                      </a:cubicBezTo>
                      <a:lnTo>
                        <a:pt x="1734" y="6175"/>
                      </a:lnTo>
                      <a:cubicBezTo>
                        <a:pt x="1545" y="6175"/>
                        <a:pt x="1387" y="6018"/>
                        <a:pt x="1387" y="5829"/>
                      </a:cubicBezTo>
                      <a:cubicBezTo>
                        <a:pt x="1387" y="5640"/>
                        <a:pt x="1545" y="5482"/>
                        <a:pt x="1734" y="5482"/>
                      </a:cubicBezTo>
                      <a:close/>
                      <a:moveTo>
                        <a:pt x="4475" y="5482"/>
                      </a:moveTo>
                      <a:cubicBezTo>
                        <a:pt x="4664" y="5482"/>
                        <a:pt x="4821" y="5640"/>
                        <a:pt x="4821" y="5829"/>
                      </a:cubicBezTo>
                      <a:cubicBezTo>
                        <a:pt x="4821" y="6018"/>
                        <a:pt x="4664" y="6175"/>
                        <a:pt x="4475" y="6175"/>
                      </a:cubicBezTo>
                      <a:lnTo>
                        <a:pt x="3782" y="6175"/>
                      </a:lnTo>
                      <a:cubicBezTo>
                        <a:pt x="3593" y="6175"/>
                        <a:pt x="3435" y="6018"/>
                        <a:pt x="3435" y="5829"/>
                      </a:cubicBezTo>
                      <a:cubicBezTo>
                        <a:pt x="3435" y="5640"/>
                        <a:pt x="3593" y="5482"/>
                        <a:pt x="3782" y="5482"/>
                      </a:cubicBezTo>
                      <a:close/>
                      <a:moveTo>
                        <a:pt x="6554" y="5482"/>
                      </a:moveTo>
                      <a:cubicBezTo>
                        <a:pt x="6743" y="5482"/>
                        <a:pt x="6901" y="5640"/>
                        <a:pt x="6901" y="5829"/>
                      </a:cubicBezTo>
                      <a:cubicBezTo>
                        <a:pt x="6901" y="6018"/>
                        <a:pt x="6743" y="6175"/>
                        <a:pt x="6554" y="6175"/>
                      </a:cubicBezTo>
                      <a:lnTo>
                        <a:pt x="5892" y="6175"/>
                      </a:lnTo>
                      <a:cubicBezTo>
                        <a:pt x="5672" y="6175"/>
                        <a:pt x="5514" y="6018"/>
                        <a:pt x="5514" y="5829"/>
                      </a:cubicBezTo>
                      <a:cubicBezTo>
                        <a:pt x="5514" y="5640"/>
                        <a:pt x="5672" y="5482"/>
                        <a:pt x="5892" y="5482"/>
                      </a:cubicBezTo>
                      <a:close/>
                      <a:moveTo>
                        <a:pt x="2427" y="6869"/>
                      </a:moveTo>
                      <a:cubicBezTo>
                        <a:pt x="2616" y="6869"/>
                        <a:pt x="2773" y="7026"/>
                        <a:pt x="2773" y="7215"/>
                      </a:cubicBezTo>
                      <a:cubicBezTo>
                        <a:pt x="2773" y="7404"/>
                        <a:pt x="2616" y="7562"/>
                        <a:pt x="2427" y="7562"/>
                      </a:cubicBezTo>
                      <a:lnTo>
                        <a:pt x="1734" y="7562"/>
                      </a:lnTo>
                      <a:cubicBezTo>
                        <a:pt x="1545" y="7562"/>
                        <a:pt x="1387" y="7404"/>
                        <a:pt x="1387" y="7215"/>
                      </a:cubicBezTo>
                      <a:cubicBezTo>
                        <a:pt x="1387" y="7026"/>
                        <a:pt x="1545" y="6869"/>
                        <a:pt x="1734" y="6869"/>
                      </a:cubicBezTo>
                      <a:close/>
                      <a:moveTo>
                        <a:pt x="4475" y="6869"/>
                      </a:moveTo>
                      <a:cubicBezTo>
                        <a:pt x="4664" y="6869"/>
                        <a:pt x="4821" y="7026"/>
                        <a:pt x="4821" y="7215"/>
                      </a:cubicBezTo>
                      <a:cubicBezTo>
                        <a:pt x="4821" y="7404"/>
                        <a:pt x="4664" y="7562"/>
                        <a:pt x="4475" y="7562"/>
                      </a:cubicBezTo>
                      <a:lnTo>
                        <a:pt x="3782" y="7562"/>
                      </a:lnTo>
                      <a:cubicBezTo>
                        <a:pt x="3593" y="7562"/>
                        <a:pt x="3435" y="7404"/>
                        <a:pt x="3435" y="7215"/>
                      </a:cubicBezTo>
                      <a:cubicBezTo>
                        <a:pt x="3435" y="7026"/>
                        <a:pt x="3593" y="6869"/>
                        <a:pt x="3782" y="6869"/>
                      </a:cubicBezTo>
                      <a:close/>
                      <a:moveTo>
                        <a:pt x="6554" y="6869"/>
                      </a:moveTo>
                      <a:cubicBezTo>
                        <a:pt x="6743" y="6869"/>
                        <a:pt x="6901" y="7026"/>
                        <a:pt x="6901" y="7215"/>
                      </a:cubicBezTo>
                      <a:cubicBezTo>
                        <a:pt x="6901" y="7404"/>
                        <a:pt x="6743" y="7562"/>
                        <a:pt x="6554" y="7562"/>
                      </a:cubicBezTo>
                      <a:lnTo>
                        <a:pt x="5892" y="7562"/>
                      </a:lnTo>
                      <a:cubicBezTo>
                        <a:pt x="5672" y="7562"/>
                        <a:pt x="5514" y="7404"/>
                        <a:pt x="5514" y="7215"/>
                      </a:cubicBezTo>
                      <a:cubicBezTo>
                        <a:pt x="5514" y="7026"/>
                        <a:pt x="5672" y="6869"/>
                        <a:pt x="5892" y="6869"/>
                      </a:cubicBezTo>
                      <a:close/>
                      <a:moveTo>
                        <a:pt x="694" y="1"/>
                      </a:moveTo>
                      <a:lnTo>
                        <a:pt x="694" y="95"/>
                      </a:lnTo>
                      <a:cubicBezTo>
                        <a:pt x="694" y="631"/>
                        <a:pt x="442" y="1198"/>
                        <a:pt x="64" y="1576"/>
                      </a:cubicBezTo>
                      <a:lnTo>
                        <a:pt x="1" y="1607"/>
                      </a:lnTo>
                      <a:lnTo>
                        <a:pt x="1" y="5860"/>
                      </a:lnTo>
                      <a:lnTo>
                        <a:pt x="64" y="5923"/>
                      </a:lnTo>
                      <a:cubicBezTo>
                        <a:pt x="442" y="6301"/>
                        <a:pt x="694" y="6869"/>
                        <a:pt x="694" y="7404"/>
                      </a:cubicBezTo>
                      <a:cubicBezTo>
                        <a:pt x="694" y="7971"/>
                        <a:pt x="442" y="8475"/>
                        <a:pt x="95" y="8853"/>
                      </a:cubicBezTo>
                      <a:lnTo>
                        <a:pt x="7184" y="8853"/>
                      </a:lnTo>
                      <a:cubicBezTo>
                        <a:pt x="7720" y="8853"/>
                        <a:pt x="8192" y="8381"/>
                        <a:pt x="8192" y="7845"/>
                      </a:cubicBezTo>
                      <a:lnTo>
                        <a:pt x="8192" y="946"/>
                      </a:lnTo>
                      <a:cubicBezTo>
                        <a:pt x="8255" y="473"/>
                        <a:pt x="7814" y="1"/>
                        <a:pt x="721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9" name="Google Shape;1169;p39"/>
                <p:cNvSpPr/>
                <p:nvPr/>
              </p:nvSpPr>
              <p:spPr>
                <a:xfrm>
                  <a:off x="-31452725" y="3191825"/>
                  <a:ext cx="86650" cy="259150"/>
                </a:xfrm>
                <a:custGeom>
                  <a:rect b="b" l="l" r="r" t="t"/>
                  <a:pathLst>
                    <a:path extrusionOk="0" h="10366" w="3466">
                      <a:moveTo>
                        <a:pt x="1450" y="1"/>
                      </a:moveTo>
                      <a:cubicBezTo>
                        <a:pt x="662" y="1"/>
                        <a:pt x="0" y="662"/>
                        <a:pt x="0" y="1450"/>
                      </a:cubicBezTo>
                      <a:cubicBezTo>
                        <a:pt x="0" y="1860"/>
                        <a:pt x="158" y="2206"/>
                        <a:pt x="410" y="2490"/>
                      </a:cubicBezTo>
                      <a:lnTo>
                        <a:pt x="694" y="2773"/>
                      </a:lnTo>
                      <a:lnTo>
                        <a:pt x="694" y="7593"/>
                      </a:lnTo>
                      <a:lnTo>
                        <a:pt x="410" y="7877"/>
                      </a:lnTo>
                      <a:cubicBezTo>
                        <a:pt x="158" y="8161"/>
                        <a:pt x="0" y="8507"/>
                        <a:pt x="0" y="8917"/>
                      </a:cubicBezTo>
                      <a:cubicBezTo>
                        <a:pt x="0" y="9704"/>
                        <a:pt x="662" y="10366"/>
                        <a:pt x="1450" y="10366"/>
                      </a:cubicBezTo>
                      <a:lnTo>
                        <a:pt x="1985" y="10366"/>
                      </a:lnTo>
                      <a:cubicBezTo>
                        <a:pt x="2773" y="10366"/>
                        <a:pt x="3466" y="9704"/>
                        <a:pt x="3466" y="8917"/>
                      </a:cubicBezTo>
                      <a:cubicBezTo>
                        <a:pt x="3466" y="8507"/>
                        <a:pt x="3308" y="8161"/>
                        <a:pt x="3025" y="7877"/>
                      </a:cubicBezTo>
                      <a:lnTo>
                        <a:pt x="2741" y="7593"/>
                      </a:lnTo>
                      <a:lnTo>
                        <a:pt x="2741" y="2773"/>
                      </a:lnTo>
                      <a:lnTo>
                        <a:pt x="3025" y="2490"/>
                      </a:lnTo>
                      <a:cubicBezTo>
                        <a:pt x="3308" y="2206"/>
                        <a:pt x="3466" y="1860"/>
                        <a:pt x="3466" y="1450"/>
                      </a:cubicBezTo>
                      <a:cubicBezTo>
                        <a:pt x="3466" y="662"/>
                        <a:pt x="2773" y="1"/>
                        <a:pt x="198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0" name="Google Shape;1170;p39"/>
                <p:cNvSpPr/>
                <p:nvPr/>
              </p:nvSpPr>
              <p:spPr>
                <a:xfrm>
                  <a:off x="-31409400" y="3468275"/>
                  <a:ext cx="92950" cy="17375"/>
                </a:xfrm>
                <a:custGeom>
                  <a:rect b="b" l="l" r="r" t="t"/>
                  <a:pathLst>
                    <a:path extrusionOk="0" h="695" w="3718">
                      <a:moveTo>
                        <a:pt x="0" y="1"/>
                      </a:moveTo>
                      <a:cubicBezTo>
                        <a:pt x="0" y="379"/>
                        <a:pt x="315" y="694"/>
                        <a:pt x="662" y="694"/>
                      </a:cubicBezTo>
                      <a:lnTo>
                        <a:pt x="3056" y="694"/>
                      </a:lnTo>
                      <a:cubicBezTo>
                        <a:pt x="3466" y="694"/>
                        <a:pt x="3718" y="379"/>
                        <a:pt x="371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171" name="Google Shape;1171;p3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1172" name="Google Shape;1172;p39"/>
          <p:cNvGrpSpPr/>
          <p:nvPr/>
        </p:nvGrpSpPr>
        <p:grpSpPr>
          <a:xfrm>
            <a:off x="912249" y="2052360"/>
            <a:ext cx="3376761" cy="1913515"/>
            <a:chOff x="912249" y="2052360"/>
            <a:chExt cx="3376761" cy="1913515"/>
          </a:xfrm>
        </p:grpSpPr>
        <p:sp>
          <p:nvSpPr>
            <p:cNvPr id="1173" name="Google Shape;1173;p39"/>
            <p:cNvSpPr txBox="1"/>
            <p:nvPr/>
          </p:nvSpPr>
          <p:spPr>
            <a:xfrm flipH="1">
              <a:off x="1106651" y="2945799"/>
              <a:ext cx="1560600" cy="4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74" name="Google Shape;1174;p39"/>
            <p:cNvSpPr txBox="1"/>
            <p:nvPr/>
          </p:nvSpPr>
          <p:spPr>
            <a:xfrm flipH="1">
              <a:off x="912249" y="3284575"/>
              <a:ext cx="1755000" cy="68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75" name="Google Shape;1175;p39"/>
            <p:cNvCxnSpPr>
              <a:stCxn id="1173" idx="1"/>
            </p:cNvCxnSpPr>
            <p:nvPr/>
          </p:nvCxnSpPr>
          <p:spPr>
            <a:xfrm flipH="1" rot="10800000">
              <a:off x="2667251" y="2601549"/>
              <a:ext cx="546900" cy="586800"/>
            </a:xfrm>
            <a:prstGeom prst="bentConnector2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76" name="Google Shape;1176;p39"/>
            <p:cNvGrpSpPr/>
            <p:nvPr/>
          </p:nvGrpSpPr>
          <p:grpSpPr>
            <a:xfrm>
              <a:off x="3051908" y="2052360"/>
              <a:ext cx="1237102" cy="1195601"/>
              <a:chOff x="3051908" y="2052360"/>
              <a:chExt cx="1237102" cy="1195601"/>
            </a:xfrm>
          </p:grpSpPr>
          <p:grpSp>
            <p:nvGrpSpPr>
              <p:cNvPr id="1177" name="Google Shape;1177;p39"/>
              <p:cNvGrpSpPr/>
              <p:nvPr/>
            </p:nvGrpSpPr>
            <p:grpSpPr>
              <a:xfrm>
                <a:off x="3051908" y="2052360"/>
                <a:ext cx="1237102" cy="1195601"/>
                <a:chOff x="3631100" y="1866150"/>
                <a:chExt cx="149875" cy="144800"/>
              </a:xfrm>
            </p:grpSpPr>
            <p:sp>
              <p:nvSpPr>
                <p:cNvPr id="1178" name="Google Shape;1178;p39"/>
                <p:cNvSpPr/>
                <p:nvPr/>
              </p:nvSpPr>
              <p:spPr>
                <a:xfrm>
                  <a:off x="3631100" y="1866150"/>
                  <a:ext cx="149875" cy="144800"/>
                </a:xfrm>
                <a:custGeom>
                  <a:rect b="b" l="l" r="r" t="t"/>
                  <a:pathLst>
                    <a:path extrusionOk="0" h="5792" w="5995">
                      <a:moveTo>
                        <a:pt x="5251" y="0"/>
                      </a:moveTo>
                      <a:lnTo>
                        <a:pt x="4025" y="1226"/>
                      </a:lnTo>
                      <a:cubicBezTo>
                        <a:pt x="3619" y="974"/>
                        <a:pt x="3165" y="852"/>
                        <a:pt x="2716" y="852"/>
                      </a:cubicBezTo>
                      <a:cubicBezTo>
                        <a:pt x="1986" y="852"/>
                        <a:pt x="1267" y="1174"/>
                        <a:pt x="780" y="1782"/>
                      </a:cubicBezTo>
                      <a:cubicBezTo>
                        <a:pt x="1" y="2770"/>
                        <a:pt x="80" y="4183"/>
                        <a:pt x="967" y="5070"/>
                      </a:cubicBezTo>
                      <a:cubicBezTo>
                        <a:pt x="1449" y="5548"/>
                        <a:pt x="2082" y="5792"/>
                        <a:pt x="2716" y="5792"/>
                      </a:cubicBezTo>
                      <a:cubicBezTo>
                        <a:pt x="3259" y="5792"/>
                        <a:pt x="3804" y="5613"/>
                        <a:pt x="4256" y="5251"/>
                      </a:cubicBezTo>
                      <a:cubicBezTo>
                        <a:pt x="5237" y="4472"/>
                        <a:pt x="5475" y="3073"/>
                        <a:pt x="4811" y="2012"/>
                      </a:cubicBezTo>
                      <a:lnTo>
                        <a:pt x="5994" y="822"/>
                      </a:lnTo>
                      <a:cubicBezTo>
                        <a:pt x="5872" y="736"/>
                        <a:pt x="5756" y="642"/>
                        <a:pt x="5655" y="541"/>
                      </a:cubicBezTo>
                      <a:cubicBezTo>
                        <a:pt x="5497" y="382"/>
                        <a:pt x="5360" y="202"/>
                        <a:pt x="525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9" name="Google Shape;1179;p39"/>
                <p:cNvSpPr/>
                <p:nvPr/>
              </p:nvSpPr>
              <p:spPr>
                <a:xfrm>
                  <a:off x="3654725" y="1907806"/>
                  <a:ext cx="86575" cy="78800"/>
                </a:xfrm>
                <a:custGeom>
                  <a:rect b="b" l="l" r="r" t="t"/>
                  <a:pathLst>
                    <a:path extrusionOk="0" h="3152" w="3463">
                      <a:moveTo>
                        <a:pt x="1733" y="0"/>
                      </a:moveTo>
                      <a:cubicBezTo>
                        <a:pt x="1018" y="0"/>
                        <a:pt x="375" y="490"/>
                        <a:pt x="203" y="1212"/>
                      </a:cubicBezTo>
                      <a:cubicBezTo>
                        <a:pt x="1" y="2056"/>
                        <a:pt x="520" y="2907"/>
                        <a:pt x="1371" y="3109"/>
                      </a:cubicBezTo>
                      <a:cubicBezTo>
                        <a:pt x="1493" y="3138"/>
                        <a:pt x="1615" y="3152"/>
                        <a:pt x="1735" y="3152"/>
                      </a:cubicBezTo>
                      <a:cubicBezTo>
                        <a:pt x="2447" y="3152"/>
                        <a:pt x="3094" y="2662"/>
                        <a:pt x="3261" y="1940"/>
                      </a:cubicBezTo>
                      <a:cubicBezTo>
                        <a:pt x="3463" y="1096"/>
                        <a:pt x="2943" y="245"/>
                        <a:pt x="2099" y="43"/>
                      </a:cubicBezTo>
                      <a:cubicBezTo>
                        <a:pt x="1976" y="14"/>
                        <a:pt x="1854" y="0"/>
                        <a:pt x="17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80" name="Google Shape;1180;p39"/>
              <p:cNvSpPr/>
              <p:nvPr/>
            </p:nvSpPr>
            <p:spPr>
              <a:xfrm>
                <a:off x="3408545" y="2558160"/>
                <a:ext cx="363201" cy="354859"/>
              </a:xfrm>
              <a:custGeom>
                <a:rect b="b" l="l" r="r" t="t"/>
                <a:pathLst>
                  <a:path extrusionOk="0" h="11698" w="11973">
                    <a:moveTo>
                      <a:pt x="8928" y="1750"/>
                    </a:moveTo>
                    <a:cubicBezTo>
                      <a:pt x="9192" y="1750"/>
                      <a:pt x="9452" y="1852"/>
                      <a:pt x="9641" y="2057"/>
                    </a:cubicBezTo>
                    <a:cubicBezTo>
                      <a:pt x="10050" y="2435"/>
                      <a:pt x="10050" y="3096"/>
                      <a:pt x="9641" y="3506"/>
                    </a:cubicBezTo>
                    <a:cubicBezTo>
                      <a:pt x="9452" y="3695"/>
                      <a:pt x="9192" y="3790"/>
                      <a:pt x="8928" y="3790"/>
                    </a:cubicBezTo>
                    <a:cubicBezTo>
                      <a:pt x="8664" y="3790"/>
                      <a:pt x="8396" y="3695"/>
                      <a:pt x="8192" y="3506"/>
                    </a:cubicBezTo>
                    <a:cubicBezTo>
                      <a:pt x="7814" y="3096"/>
                      <a:pt x="7814" y="2435"/>
                      <a:pt x="8192" y="2057"/>
                    </a:cubicBezTo>
                    <a:cubicBezTo>
                      <a:pt x="8396" y="1852"/>
                      <a:pt x="8664" y="1750"/>
                      <a:pt x="8928" y="1750"/>
                    </a:cubicBezTo>
                    <a:close/>
                    <a:moveTo>
                      <a:pt x="7901" y="1"/>
                    </a:moveTo>
                    <a:cubicBezTo>
                      <a:pt x="6958" y="1"/>
                      <a:pt x="6010" y="363"/>
                      <a:pt x="5293" y="1080"/>
                    </a:cubicBezTo>
                    <a:cubicBezTo>
                      <a:pt x="4285" y="2088"/>
                      <a:pt x="3939" y="3569"/>
                      <a:pt x="4380" y="4924"/>
                    </a:cubicBezTo>
                    <a:lnTo>
                      <a:pt x="126" y="9177"/>
                    </a:lnTo>
                    <a:cubicBezTo>
                      <a:pt x="32" y="9240"/>
                      <a:pt x="0" y="9334"/>
                      <a:pt x="0" y="9397"/>
                    </a:cubicBezTo>
                    <a:lnTo>
                      <a:pt x="0" y="11319"/>
                    </a:lnTo>
                    <a:cubicBezTo>
                      <a:pt x="0" y="11540"/>
                      <a:pt x="158" y="11697"/>
                      <a:pt x="347" y="11697"/>
                    </a:cubicBezTo>
                    <a:lnTo>
                      <a:pt x="2300" y="11697"/>
                    </a:lnTo>
                    <a:cubicBezTo>
                      <a:pt x="2363" y="11697"/>
                      <a:pt x="2489" y="11634"/>
                      <a:pt x="2521" y="11571"/>
                    </a:cubicBezTo>
                    <a:lnTo>
                      <a:pt x="2993" y="11099"/>
                    </a:lnTo>
                    <a:cubicBezTo>
                      <a:pt x="3088" y="11004"/>
                      <a:pt x="3119" y="10910"/>
                      <a:pt x="3088" y="10815"/>
                    </a:cubicBezTo>
                    <a:lnTo>
                      <a:pt x="2993" y="10311"/>
                    </a:lnTo>
                    <a:lnTo>
                      <a:pt x="3718" y="10217"/>
                    </a:lnTo>
                    <a:cubicBezTo>
                      <a:pt x="3876" y="10217"/>
                      <a:pt x="3970" y="10091"/>
                      <a:pt x="4033" y="9902"/>
                    </a:cubicBezTo>
                    <a:lnTo>
                      <a:pt x="4096" y="9208"/>
                    </a:lnTo>
                    <a:lnTo>
                      <a:pt x="4600" y="9271"/>
                    </a:lnTo>
                    <a:cubicBezTo>
                      <a:pt x="4695" y="9271"/>
                      <a:pt x="4821" y="9271"/>
                      <a:pt x="4884" y="9208"/>
                    </a:cubicBezTo>
                    <a:cubicBezTo>
                      <a:pt x="4978" y="9114"/>
                      <a:pt x="5010" y="9051"/>
                      <a:pt x="5010" y="8956"/>
                    </a:cubicBezTo>
                    <a:lnTo>
                      <a:pt x="5010" y="8326"/>
                    </a:lnTo>
                    <a:lnTo>
                      <a:pt x="5640" y="8326"/>
                    </a:lnTo>
                    <a:cubicBezTo>
                      <a:pt x="5703" y="8326"/>
                      <a:pt x="5829" y="8295"/>
                      <a:pt x="5860" y="8232"/>
                    </a:cubicBezTo>
                    <a:lnTo>
                      <a:pt x="6742" y="7350"/>
                    </a:lnTo>
                    <a:cubicBezTo>
                      <a:pt x="7131" y="7479"/>
                      <a:pt x="7533" y="7543"/>
                      <a:pt x="7931" y="7543"/>
                    </a:cubicBezTo>
                    <a:cubicBezTo>
                      <a:pt x="8891" y="7543"/>
                      <a:pt x="9833" y="7171"/>
                      <a:pt x="10523" y="6436"/>
                    </a:cubicBezTo>
                    <a:cubicBezTo>
                      <a:pt x="11972" y="4987"/>
                      <a:pt x="11972" y="2592"/>
                      <a:pt x="10523" y="1143"/>
                    </a:cubicBezTo>
                    <a:cubicBezTo>
                      <a:pt x="9823" y="379"/>
                      <a:pt x="8865" y="1"/>
                      <a:pt x="79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81" name="Google Shape;1181;p39"/>
          <p:cNvGrpSpPr/>
          <p:nvPr/>
        </p:nvGrpSpPr>
        <p:grpSpPr>
          <a:xfrm>
            <a:off x="4841012" y="1669452"/>
            <a:ext cx="3459738" cy="1775024"/>
            <a:chOff x="4841012" y="1669452"/>
            <a:chExt cx="3459738" cy="1775024"/>
          </a:xfrm>
        </p:grpSpPr>
        <p:sp>
          <p:nvSpPr>
            <p:cNvPr id="1182" name="Google Shape;1182;p39"/>
            <p:cNvSpPr txBox="1"/>
            <p:nvPr/>
          </p:nvSpPr>
          <p:spPr>
            <a:xfrm flipH="1">
              <a:off x="6476725" y="1669452"/>
              <a:ext cx="15606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83" name="Google Shape;1183;p39"/>
            <p:cNvSpPr txBox="1"/>
            <p:nvPr/>
          </p:nvSpPr>
          <p:spPr>
            <a:xfrm flipH="1">
              <a:off x="6476750" y="1938399"/>
              <a:ext cx="1824000" cy="68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84" name="Google Shape;1184;p39"/>
            <p:cNvCxnSpPr>
              <a:stCxn id="1182" idx="3"/>
            </p:cNvCxnSpPr>
            <p:nvPr/>
          </p:nvCxnSpPr>
          <p:spPr>
            <a:xfrm flipH="1">
              <a:off x="5730025" y="1877352"/>
              <a:ext cx="746700" cy="525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5" name="Google Shape;1185;p39"/>
            <p:cNvGrpSpPr/>
            <p:nvPr/>
          </p:nvGrpSpPr>
          <p:grpSpPr>
            <a:xfrm>
              <a:off x="4841012" y="2242269"/>
              <a:ext cx="1354519" cy="1202207"/>
              <a:chOff x="4841012" y="2242269"/>
              <a:chExt cx="1354519" cy="1202207"/>
            </a:xfrm>
          </p:grpSpPr>
          <p:grpSp>
            <p:nvGrpSpPr>
              <p:cNvPr id="1186" name="Google Shape;1186;p39"/>
              <p:cNvGrpSpPr/>
              <p:nvPr/>
            </p:nvGrpSpPr>
            <p:grpSpPr>
              <a:xfrm>
                <a:off x="4841012" y="2242269"/>
                <a:ext cx="1354519" cy="1202207"/>
                <a:chOff x="3847850" y="1889150"/>
                <a:chExt cx="164100" cy="145600"/>
              </a:xfrm>
            </p:grpSpPr>
            <p:sp>
              <p:nvSpPr>
                <p:cNvPr id="1187" name="Google Shape;1187;p39"/>
                <p:cNvSpPr/>
                <p:nvPr/>
              </p:nvSpPr>
              <p:spPr>
                <a:xfrm>
                  <a:off x="3847850" y="1889150"/>
                  <a:ext cx="164100" cy="145600"/>
                </a:xfrm>
                <a:custGeom>
                  <a:rect b="b" l="l" r="r" t="t"/>
                  <a:pathLst>
                    <a:path extrusionOk="0" h="5824" w="6564">
                      <a:moveTo>
                        <a:pt x="3329" y="0"/>
                      </a:moveTo>
                      <a:cubicBezTo>
                        <a:pt x="1439" y="0"/>
                        <a:pt x="206" y="2117"/>
                        <a:pt x="1255" y="3790"/>
                      </a:cubicBezTo>
                      <a:lnTo>
                        <a:pt x="0" y="5038"/>
                      </a:lnTo>
                      <a:lnTo>
                        <a:pt x="786" y="5824"/>
                      </a:lnTo>
                      <a:lnTo>
                        <a:pt x="2034" y="4569"/>
                      </a:lnTo>
                      <a:cubicBezTo>
                        <a:pt x="2441" y="4823"/>
                        <a:pt x="2897" y="4947"/>
                        <a:pt x="3350" y="4947"/>
                      </a:cubicBezTo>
                      <a:cubicBezTo>
                        <a:pt x="3989" y="4947"/>
                        <a:pt x="4622" y="4700"/>
                        <a:pt x="5099" y="4223"/>
                      </a:cubicBezTo>
                      <a:cubicBezTo>
                        <a:pt x="6563" y="2758"/>
                        <a:pt x="5683" y="248"/>
                        <a:pt x="3628" y="18"/>
                      </a:cubicBezTo>
                      <a:cubicBezTo>
                        <a:pt x="3527" y="6"/>
                        <a:pt x="3427" y="0"/>
                        <a:pt x="332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8" name="Google Shape;1188;p39"/>
                <p:cNvSpPr/>
                <p:nvPr/>
              </p:nvSpPr>
              <p:spPr>
                <a:xfrm>
                  <a:off x="3887875" y="1912456"/>
                  <a:ext cx="89450" cy="78700"/>
                </a:xfrm>
                <a:custGeom>
                  <a:rect b="b" l="l" r="r" t="t"/>
                  <a:pathLst>
                    <a:path extrusionOk="0" h="3148" w="3578">
                      <a:moveTo>
                        <a:pt x="1788" y="0"/>
                      </a:moveTo>
                      <a:cubicBezTo>
                        <a:pt x="1172" y="0"/>
                        <a:pt x="587" y="366"/>
                        <a:pt x="332" y="968"/>
                      </a:cubicBezTo>
                      <a:cubicBezTo>
                        <a:pt x="0" y="1769"/>
                        <a:pt x="383" y="2692"/>
                        <a:pt x="1183" y="3024"/>
                      </a:cubicBezTo>
                      <a:cubicBezTo>
                        <a:pt x="1382" y="3108"/>
                        <a:pt x="1588" y="3147"/>
                        <a:pt x="1790" y="3147"/>
                      </a:cubicBezTo>
                      <a:cubicBezTo>
                        <a:pt x="2405" y="3147"/>
                        <a:pt x="2989" y="2782"/>
                        <a:pt x="3239" y="2180"/>
                      </a:cubicBezTo>
                      <a:cubicBezTo>
                        <a:pt x="3578" y="1379"/>
                        <a:pt x="3195" y="456"/>
                        <a:pt x="2395" y="124"/>
                      </a:cubicBezTo>
                      <a:cubicBezTo>
                        <a:pt x="2196" y="40"/>
                        <a:pt x="1990" y="0"/>
                        <a:pt x="178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9" name="Google Shape;1189;p39"/>
              <p:cNvGrpSpPr/>
              <p:nvPr/>
            </p:nvGrpSpPr>
            <p:grpSpPr>
              <a:xfrm>
                <a:off x="5389401" y="2557811"/>
                <a:ext cx="354586" cy="355557"/>
                <a:chOff x="-33645475" y="3944800"/>
                <a:chExt cx="292225" cy="293025"/>
              </a:xfrm>
            </p:grpSpPr>
            <p:sp>
              <p:nvSpPr>
                <p:cNvPr id="1190" name="Google Shape;1190;p39"/>
                <p:cNvSpPr/>
                <p:nvPr/>
              </p:nvSpPr>
              <p:spPr>
                <a:xfrm>
                  <a:off x="-33549375" y="3944800"/>
                  <a:ext cx="98475" cy="70900"/>
                </a:xfrm>
                <a:custGeom>
                  <a:rect b="b" l="l" r="r" t="t"/>
                  <a:pathLst>
                    <a:path extrusionOk="0" h="2836" w="3939">
                      <a:moveTo>
                        <a:pt x="1985" y="0"/>
                      </a:moveTo>
                      <a:cubicBezTo>
                        <a:pt x="1260" y="0"/>
                        <a:pt x="473" y="946"/>
                        <a:pt x="0" y="2521"/>
                      </a:cubicBezTo>
                      <a:cubicBezTo>
                        <a:pt x="158" y="2615"/>
                        <a:pt x="284" y="2710"/>
                        <a:pt x="410" y="2836"/>
                      </a:cubicBezTo>
                      <a:cubicBezTo>
                        <a:pt x="914" y="2773"/>
                        <a:pt x="1481" y="2773"/>
                        <a:pt x="1985" y="2773"/>
                      </a:cubicBezTo>
                      <a:cubicBezTo>
                        <a:pt x="2489" y="2773"/>
                        <a:pt x="3056" y="2804"/>
                        <a:pt x="3560" y="2836"/>
                      </a:cubicBezTo>
                      <a:cubicBezTo>
                        <a:pt x="3623" y="2678"/>
                        <a:pt x="3781" y="2584"/>
                        <a:pt x="3938" y="2521"/>
                      </a:cubicBezTo>
                      <a:cubicBezTo>
                        <a:pt x="3529" y="946"/>
                        <a:pt x="2741" y="0"/>
                        <a:pt x="198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1" name="Google Shape;1191;p39"/>
                <p:cNvSpPr/>
                <p:nvPr/>
              </p:nvSpPr>
              <p:spPr>
                <a:xfrm>
                  <a:off x="-33645475" y="4041675"/>
                  <a:ext cx="70900" cy="98475"/>
                </a:xfrm>
                <a:custGeom>
                  <a:rect b="b" l="l" r="r" t="t"/>
                  <a:pathLst>
                    <a:path extrusionOk="0" h="3939" w="2836">
                      <a:moveTo>
                        <a:pt x="2521" y="0"/>
                      </a:moveTo>
                      <a:cubicBezTo>
                        <a:pt x="946" y="473"/>
                        <a:pt x="32" y="1229"/>
                        <a:pt x="32" y="1954"/>
                      </a:cubicBezTo>
                      <a:cubicBezTo>
                        <a:pt x="1" y="2710"/>
                        <a:pt x="946" y="3466"/>
                        <a:pt x="2521" y="3939"/>
                      </a:cubicBezTo>
                      <a:cubicBezTo>
                        <a:pt x="2584" y="3781"/>
                        <a:pt x="2710" y="3655"/>
                        <a:pt x="2836" y="3529"/>
                      </a:cubicBezTo>
                      <a:cubicBezTo>
                        <a:pt x="2773" y="3025"/>
                        <a:pt x="2773" y="2521"/>
                        <a:pt x="2773" y="1954"/>
                      </a:cubicBezTo>
                      <a:cubicBezTo>
                        <a:pt x="2773" y="1418"/>
                        <a:pt x="2805" y="914"/>
                        <a:pt x="2836" y="379"/>
                      </a:cubicBezTo>
                      <a:cubicBezTo>
                        <a:pt x="2679" y="316"/>
                        <a:pt x="2553" y="158"/>
                        <a:pt x="252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2" name="Google Shape;1192;p39"/>
                <p:cNvSpPr/>
                <p:nvPr/>
              </p:nvSpPr>
              <p:spPr>
                <a:xfrm>
                  <a:off x="-33424150" y="4042450"/>
                  <a:ext cx="70900" cy="52025"/>
                </a:xfrm>
                <a:custGeom>
                  <a:rect b="b" l="l" r="r" t="t"/>
                  <a:pathLst>
                    <a:path extrusionOk="0" h="2081" w="2836">
                      <a:moveTo>
                        <a:pt x="316" y="1"/>
                      </a:moveTo>
                      <a:cubicBezTo>
                        <a:pt x="253" y="159"/>
                        <a:pt x="127" y="285"/>
                        <a:pt x="1" y="379"/>
                      </a:cubicBezTo>
                      <a:cubicBezTo>
                        <a:pt x="32" y="600"/>
                        <a:pt x="32" y="789"/>
                        <a:pt x="32" y="978"/>
                      </a:cubicBezTo>
                      <a:cubicBezTo>
                        <a:pt x="158" y="978"/>
                        <a:pt x="284" y="946"/>
                        <a:pt x="442" y="946"/>
                      </a:cubicBezTo>
                      <a:cubicBezTo>
                        <a:pt x="1387" y="946"/>
                        <a:pt x="2237" y="1387"/>
                        <a:pt x="2804" y="2080"/>
                      </a:cubicBezTo>
                      <a:lnTo>
                        <a:pt x="2804" y="1954"/>
                      </a:lnTo>
                      <a:cubicBezTo>
                        <a:pt x="2836" y="1230"/>
                        <a:pt x="1891" y="474"/>
                        <a:pt x="31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3" name="Google Shape;1193;p39"/>
                <p:cNvSpPr/>
                <p:nvPr/>
              </p:nvSpPr>
              <p:spPr>
                <a:xfrm>
                  <a:off x="-33549375" y="4165325"/>
                  <a:ext cx="86650" cy="70925"/>
                </a:xfrm>
                <a:custGeom>
                  <a:rect b="b" l="l" r="r" t="t"/>
                  <a:pathLst>
                    <a:path extrusionOk="0" h="2837" w="3466">
                      <a:moveTo>
                        <a:pt x="410" y="1"/>
                      </a:moveTo>
                      <a:cubicBezTo>
                        <a:pt x="315" y="158"/>
                        <a:pt x="158" y="284"/>
                        <a:pt x="0" y="316"/>
                      </a:cubicBezTo>
                      <a:cubicBezTo>
                        <a:pt x="473" y="1891"/>
                        <a:pt x="1260" y="2836"/>
                        <a:pt x="1985" y="2836"/>
                      </a:cubicBezTo>
                      <a:cubicBezTo>
                        <a:pt x="2489" y="2836"/>
                        <a:pt x="3056" y="2364"/>
                        <a:pt x="3466" y="1544"/>
                      </a:cubicBezTo>
                      <a:lnTo>
                        <a:pt x="3119" y="1072"/>
                      </a:lnTo>
                      <a:cubicBezTo>
                        <a:pt x="2836" y="851"/>
                        <a:pt x="2678" y="473"/>
                        <a:pt x="2521" y="95"/>
                      </a:cubicBezTo>
                      <a:lnTo>
                        <a:pt x="1985" y="95"/>
                      </a:lnTo>
                      <a:cubicBezTo>
                        <a:pt x="1418" y="95"/>
                        <a:pt x="882" y="64"/>
                        <a:pt x="41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4" name="Google Shape;1194;p39"/>
                <p:cNvSpPr/>
                <p:nvPr/>
              </p:nvSpPr>
              <p:spPr>
                <a:xfrm>
                  <a:off x="-33558825" y="4030650"/>
                  <a:ext cx="118950" cy="120525"/>
                </a:xfrm>
                <a:custGeom>
                  <a:rect b="b" l="l" r="r" t="t"/>
                  <a:pathLst>
                    <a:path extrusionOk="0" h="4821" w="4758">
                      <a:moveTo>
                        <a:pt x="2395" y="0"/>
                      </a:moveTo>
                      <a:cubicBezTo>
                        <a:pt x="1922" y="0"/>
                        <a:pt x="1418" y="32"/>
                        <a:pt x="1008" y="95"/>
                      </a:cubicBezTo>
                      <a:cubicBezTo>
                        <a:pt x="977" y="599"/>
                        <a:pt x="599" y="977"/>
                        <a:pt x="63" y="1040"/>
                      </a:cubicBezTo>
                      <a:cubicBezTo>
                        <a:pt x="32" y="1450"/>
                        <a:pt x="0" y="1922"/>
                        <a:pt x="0" y="2395"/>
                      </a:cubicBezTo>
                      <a:cubicBezTo>
                        <a:pt x="0" y="2867"/>
                        <a:pt x="32" y="3340"/>
                        <a:pt x="63" y="3781"/>
                      </a:cubicBezTo>
                      <a:cubicBezTo>
                        <a:pt x="599" y="3812"/>
                        <a:pt x="977" y="4222"/>
                        <a:pt x="1008" y="4726"/>
                      </a:cubicBezTo>
                      <a:cubicBezTo>
                        <a:pt x="1449" y="4758"/>
                        <a:pt x="1922" y="4821"/>
                        <a:pt x="2395" y="4821"/>
                      </a:cubicBezTo>
                      <a:lnTo>
                        <a:pt x="2804" y="4821"/>
                      </a:lnTo>
                      <a:cubicBezTo>
                        <a:pt x="2804" y="4695"/>
                        <a:pt x="2741" y="4569"/>
                        <a:pt x="2741" y="4506"/>
                      </a:cubicBezTo>
                      <a:cubicBezTo>
                        <a:pt x="2741" y="3151"/>
                        <a:pt x="3592" y="2017"/>
                        <a:pt x="4757" y="1576"/>
                      </a:cubicBezTo>
                      <a:cubicBezTo>
                        <a:pt x="4757" y="1387"/>
                        <a:pt x="4726" y="1229"/>
                        <a:pt x="4726" y="1040"/>
                      </a:cubicBezTo>
                      <a:cubicBezTo>
                        <a:pt x="4222" y="977"/>
                        <a:pt x="3812" y="599"/>
                        <a:pt x="3781" y="95"/>
                      </a:cubicBezTo>
                      <a:cubicBezTo>
                        <a:pt x="3340" y="32"/>
                        <a:pt x="2867" y="0"/>
                        <a:pt x="239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5" name="Google Shape;1195;p39"/>
                <p:cNvSpPr/>
                <p:nvPr/>
              </p:nvSpPr>
              <p:spPr>
                <a:xfrm>
                  <a:off x="-33639950" y="4129900"/>
                  <a:ext cx="100825" cy="100825"/>
                </a:xfrm>
                <a:custGeom>
                  <a:rect b="b" l="l" r="r" t="t"/>
                  <a:pathLst>
                    <a:path extrusionOk="0" h="4033" w="4033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567" y="1953"/>
                        <a:pt x="2111" y="3466"/>
                        <a:pt x="4033" y="4033"/>
                      </a:cubicBezTo>
                      <a:cubicBezTo>
                        <a:pt x="3592" y="3466"/>
                        <a:pt x="3245" y="2741"/>
                        <a:pt x="2962" y="1827"/>
                      </a:cubicBezTo>
                      <a:cubicBezTo>
                        <a:pt x="2584" y="1733"/>
                        <a:pt x="2300" y="1481"/>
                        <a:pt x="2206" y="1071"/>
                      </a:cubicBezTo>
                      <a:cubicBezTo>
                        <a:pt x="1323" y="851"/>
                        <a:pt x="567" y="441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6" name="Google Shape;1196;p39"/>
                <p:cNvSpPr/>
                <p:nvPr/>
              </p:nvSpPr>
              <p:spPr>
                <a:xfrm>
                  <a:off x="-33459600" y="3951875"/>
                  <a:ext cx="100850" cy="100075"/>
                </a:xfrm>
                <a:custGeom>
                  <a:rect b="b" l="l" r="r" t="t"/>
                  <a:pathLst>
                    <a:path extrusionOk="0" h="4003" w="4034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442" y="537"/>
                        <a:pt x="788" y="1293"/>
                        <a:pt x="1072" y="2206"/>
                      </a:cubicBezTo>
                      <a:cubicBezTo>
                        <a:pt x="1419" y="2238"/>
                        <a:pt x="1734" y="2553"/>
                        <a:pt x="1828" y="2962"/>
                      </a:cubicBezTo>
                      <a:cubicBezTo>
                        <a:pt x="2710" y="3183"/>
                        <a:pt x="3466" y="3592"/>
                        <a:pt x="4033" y="4002"/>
                      </a:cubicBezTo>
                      <a:cubicBezTo>
                        <a:pt x="3466" y="2080"/>
                        <a:pt x="1923" y="537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7" name="Google Shape;1197;p39"/>
                <p:cNvSpPr/>
                <p:nvPr/>
              </p:nvSpPr>
              <p:spPr>
                <a:xfrm>
                  <a:off x="-33639950" y="3951100"/>
                  <a:ext cx="100825" cy="100050"/>
                </a:xfrm>
                <a:custGeom>
                  <a:rect b="b" l="l" r="r" t="t"/>
                  <a:pathLst>
                    <a:path extrusionOk="0" h="4002" w="4033">
                      <a:moveTo>
                        <a:pt x="4033" y="0"/>
                      </a:moveTo>
                      <a:lnTo>
                        <a:pt x="4033" y="0"/>
                      </a:lnTo>
                      <a:cubicBezTo>
                        <a:pt x="2111" y="536"/>
                        <a:pt x="567" y="2080"/>
                        <a:pt x="0" y="4002"/>
                      </a:cubicBezTo>
                      <a:cubicBezTo>
                        <a:pt x="567" y="3592"/>
                        <a:pt x="1323" y="3214"/>
                        <a:pt x="2206" y="2962"/>
                      </a:cubicBezTo>
                      <a:cubicBezTo>
                        <a:pt x="2300" y="2552"/>
                        <a:pt x="2615" y="2269"/>
                        <a:pt x="2962" y="2206"/>
                      </a:cubicBezTo>
                      <a:cubicBezTo>
                        <a:pt x="3214" y="1292"/>
                        <a:pt x="3592" y="505"/>
                        <a:pt x="403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8" name="Google Shape;1198;p39"/>
                <p:cNvSpPr/>
                <p:nvPr/>
              </p:nvSpPr>
              <p:spPr>
                <a:xfrm>
                  <a:off x="-33472975" y="4082625"/>
                  <a:ext cx="119725" cy="155200"/>
                </a:xfrm>
                <a:custGeom>
                  <a:rect b="b" l="l" r="r" t="t"/>
                  <a:pathLst>
                    <a:path extrusionOk="0" h="6208" w="4789">
                      <a:moveTo>
                        <a:pt x="2395" y="1355"/>
                      </a:moveTo>
                      <a:cubicBezTo>
                        <a:pt x="2930" y="1355"/>
                        <a:pt x="3403" y="1828"/>
                        <a:pt x="3403" y="2364"/>
                      </a:cubicBezTo>
                      <a:cubicBezTo>
                        <a:pt x="3403" y="2962"/>
                        <a:pt x="2930" y="3403"/>
                        <a:pt x="2395" y="3403"/>
                      </a:cubicBezTo>
                      <a:cubicBezTo>
                        <a:pt x="1827" y="3403"/>
                        <a:pt x="1355" y="2931"/>
                        <a:pt x="1355" y="2364"/>
                      </a:cubicBezTo>
                      <a:cubicBezTo>
                        <a:pt x="1355" y="1828"/>
                        <a:pt x="1827" y="1355"/>
                        <a:pt x="2395" y="1355"/>
                      </a:cubicBezTo>
                      <a:close/>
                      <a:moveTo>
                        <a:pt x="2395" y="1"/>
                      </a:moveTo>
                      <a:cubicBezTo>
                        <a:pt x="1040" y="1"/>
                        <a:pt x="0" y="1072"/>
                        <a:pt x="0" y="2427"/>
                      </a:cubicBezTo>
                      <a:cubicBezTo>
                        <a:pt x="0" y="2994"/>
                        <a:pt x="221" y="3592"/>
                        <a:pt x="630" y="4002"/>
                      </a:cubicBezTo>
                      <a:lnTo>
                        <a:pt x="2111" y="6050"/>
                      </a:lnTo>
                      <a:cubicBezTo>
                        <a:pt x="2206" y="6113"/>
                        <a:pt x="2269" y="6207"/>
                        <a:pt x="2395" y="6207"/>
                      </a:cubicBezTo>
                      <a:cubicBezTo>
                        <a:pt x="2521" y="6207"/>
                        <a:pt x="2584" y="6144"/>
                        <a:pt x="2678" y="6050"/>
                      </a:cubicBezTo>
                      <a:lnTo>
                        <a:pt x="4442" y="3592"/>
                      </a:lnTo>
                      <a:cubicBezTo>
                        <a:pt x="4663" y="3246"/>
                        <a:pt x="4757" y="2805"/>
                        <a:pt x="4757" y="2364"/>
                      </a:cubicBezTo>
                      <a:cubicBezTo>
                        <a:pt x="4789" y="1072"/>
                        <a:pt x="3686" y="1"/>
                        <a:pt x="239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9" name="Google Shape;1199;p39"/>
                <p:cNvSpPr/>
                <p:nvPr/>
              </p:nvSpPr>
              <p:spPr>
                <a:xfrm>
                  <a:off x="-33421775" y="4133825"/>
                  <a:ext cx="17350" cy="18150"/>
                </a:xfrm>
                <a:custGeom>
                  <a:rect b="b" l="l" r="r" t="t"/>
                  <a:pathLst>
                    <a:path extrusionOk="0" h="726" w="694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cubicBezTo>
                        <a:pt x="536" y="725"/>
                        <a:pt x="693" y="568"/>
                        <a:pt x="693" y="379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200" name="Google Shape;1200;p39"/>
          <p:cNvGrpSpPr/>
          <p:nvPr/>
        </p:nvGrpSpPr>
        <p:grpSpPr>
          <a:xfrm>
            <a:off x="3873514" y="2945799"/>
            <a:ext cx="4427211" cy="1271289"/>
            <a:chOff x="3873514" y="2945799"/>
            <a:chExt cx="4427211" cy="1271289"/>
          </a:xfrm>
        </p:grpSpPr>
        <p:sp>
          <p:nvSpPr>
            <p:cNvPr id="1201" name="Google Shape;1201;p39"/>
            <p:cNvSpPr txBox="1"/>
            <p:nvPr/>
          </p:nvSpPr>
          <p:spPr>
            <a:xfrm flipH="1">
              <a:off x="6476725" y="2945799"/>
              <a:ext cx="1560600" cy="4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02" name="Google Shape;1202;p39"/>
            <p:cNvSpPr txBox="1"/>
            <p:nvPr/>
          </p:nvSpPr>
          <p:spPr>
            <a:xfrm flipH="1">
              <a:off x="6476725" y="3284578"/>
              <a:ext cx="1824000" cy="68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03" name="Google Shape;1203;p39"/>
            <p:cNvCxnSpPr>
              <a:stCxn id="1201" idx="3"/>
            </p:cNvCxnSpPr>
            <p:nvPr/>
          </p:nvCxnSpPr>
          <p:spPr>
            <a:xfrm flipH="1">
              <a:off x="4920325" y="3188349"/>
              <a:ext cx="1556400" cy="681300"/>
            </a:xfrm>
            <a:prstGeom prst="bentConnector3">
              <a:avLst>
                <a:gd fmla="val 24080" name="adj1"/>
              </a:avLst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04" name="Google Shape;1204;p39"/>
            <p:cNvGrpSpPr/>
            <p:nvPr/>
          </p:nvGrpSpPr>
          <p:grpSpPr>
            <a:xfrm>
              <a:off x="3873514" y="3015503"/>
              <a:ext cx="1234416" cy="1201585"/>
              <a:chOff x="3873514" y="3015503"/>
              <a:chExt cx="1234416" cy="1201585"/>
            </a:xfrm>
          </p:grpSpPr>
          <p:grpSp>
            <p:nvGrpSpPr>
              <p:cNvPr id="1205" name="Google Shape;1205;p39"/>
              <p:cNvGrpSpPr/>
              <p:nvPr/>
            </p:nvGrpSpPr>
            <p:grpSpPr>
              <a:xfrm>
                <a:off x="3873514" y="3015503"/>
                <a:ext cx="1234416" cy="1201585"/>
                <a:chOff x="3873514" y="3015503"/>
                <a:chExt cx="1234416" cy="1201585"/>
              </a:xfrm>
            </p:grpSpPr>
            <p:sp>
              <p:nvSpPr>
                <p:cNvPr id="1206" name="Google Shape;1206;p39"/>
                <p:cNvSpPr/>
                <p:nvPr/>
              </p:nvSpPr>
              <p:spPr>
                <a:xfrm>
                  <a:off x="3873514" y="3015503"/>
                  <a:ext cx="1234416" cy="1201585"/>
                </a:xfrm>
                <a:custGeom>
                  <a:rect b="b" l="l" r="r" t="t"/>
                  <a:pathLst>
                    <a:path extrusionOk="0" h="5821" w="5982">
                      <a:moveTo>
                        <a:pt x="786" y="0"/>
                      </a:moveTo>
                      <a:lnTo>
                        <a:pt x="0" y="787"/>
                      </a:lnTo>
                      <a:lnTo>
                        <a:pt x="1255" y="2034"/>
                      </a:lnTo>
                      <a:cubicBezTo>
                        <a:pt x="642" y="3008"/>
                        <a:pt x="786" y="4277"/>
                        <a:pt x="1601" y="5092"/>
                      </a:cubicBezTo>
                      <a:cubicBezTo>
                        <a:pt x="2102" y="5593"/>
                        <a:pt x="2724" y="5821"/>
                        <a:pt x="3335" y="5821"/>
                      </a:cubicBezTo>
                      <a:cubicBezTo>
                        <a:pt x="4512" y="5821"/>
                        <a:pt x="5649" y="4979"/>
                        <a:pt x="5806" y="3621"/>
                      </a:cubicBezTo>
                      <a:cubicBezTo>
                        <a:pt x="5981" y="2058"/>
                        <a:pt x="4723" y="867"/>
                        <a:pt x="3339" y="867"/>
                      </a:cubicBezTo>
                      <a:cubicBezTo>
                        <a:pt x="2903" y="867"/>
                        <a:pt x="2454" y="985"/>
                        <a:pt x="2034" y="1248"/>
                      </a:cubicBezTo>
                      <a:lnTo>
                        <a:pt x="78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7" name="Google Shape;1207;p39"/>
                <p:cNvSpPr/>
                <p:nvPr/>
              </p:nvSpPr>
              <p:spPr>
                <a:xfrm>
                  <a:off x="4214206" y="3382367"/>
                  <a:ext cx="714607" cy="650231"/>
                </a:xfrm>
                <a:custGeom>
                  <a:rect b="b" l="l" r="r" t="t"/>
                  <a:pathLst>
                    <a:path extrusionOk="0" h="3150" w="3463">
                      <a:moveTo>
                        <a:pt x="1740" y="0"/>
                      </a:moveTo>
                      <a:cubicBezTo>
                        <a:pt x="1022" y="0"/>
                        <a:pt x="376" y="485"/>
                        <a:pt x="203" y="1209"/>
                      </a:cubicBezTo>
                      <a:cubicBezTo>
                        <a:pt x="1" y="2060"/>
                        <a:pt x="527" y="2904"/>
                        <a:pt x="1371" y="3106"/>
                      </a:cubicBezTo>
                      <a:cubicBezTo>
                        <a:pt x="1493" y="3135"/>
                        <a:pt x="1615" y="3149"/>
                        <a:pt x="1735" y="3149"/>
                      </a:cubicBezTo>
                      <a:cubicBezTo>
                        <a:pt x="2447" y="3149"/>
                        <a:pt x="3095" y="2660"/>
                        <a:pt x="3268" y="1938"/>
                      </a:cubicBezTo>
                      <a:cubicBezTo>
                        <a:pt x="3463" y="1094"/>
                        <a:pt x="2943" y="243"/>
                        <a:pt x="2099" y="41"/>
                      </a:cubicBezTo>
                      <a:cubicBezTo>
                        <a:pt x="1979" y="13"/>
                        <a:pt x="1858" y="0"/>
                        <a:pt x="174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8" name="Google Shape;1208;p39"/>
              <p:cNvGrpSpPr/>
              <p:nvPr/>
            </p:nvGrpSpPr>
            <p:grpSpPr>
              <a:xfrm>
                <a:off x="4399630" y="3537861"/>
                <a:ext cx="343759" cy="339271"/>
                <a:chOff x="6232000" y="1435050"/>
                <a:chExt cx="488225" cy="481850"/>
              </a:xfrm>
            </p:grpSpPr>
            <p:sp>
              <p:nvSpPr>
                <p:cNvPr id="1209" name="Google Shape;1209;p39"/>
                <p:cNvSpPr/>
                <p:nvPr/>
              </p:nvSpPr>
              <p:spPr>
                <a:xfrm>
                  <a:off x="6578000" y="1463375"/>
                  <a:ext cx="83150" cy="78250"/>
                </a:xfrm>
                <a:custGeom>
                  <a:rect b="b" l="l" r="r" t="t"/>
                  <a:pathLst>
                    <a:path extrusionOk="0" h="3130" w="3326">
                      <a:moveTo>
                        <a:pt x="482" y="1"/>
                      </a:moveTo>
                      <a:cubicBezTo>
                        <a:pt x="280" y="1"/>
                        <a:pt x="95" y="114"/>
                        <a:pt x="1" y="293"/>
                      </a:cubicBezTo>
                      <a:lnTo>
                        <a:pt x="3322" y="3130"/>
                      </a:lnTo>
                      <a:lnTo>
                        <a:pt x="3322" y="564"/>
                      </a:lnTo>
                      <a:cubicBezTo>
                        <a:pt x="3325" y="253"/>
                        <a:pt x="3072" y="1"/>
                        <a:pt x="2761" y="1"/>
                      </a:cubicBezTo>
                      <a:cubicBezTo>
                        <a:pt x="2760" y="1"/>
                        <a:pt x="2758" y="1"/>
                        <a:pt x="2756" y="1"/>
                      </a:cubicBezTo>
                      <a:lnTo>
                        <a:pt x="497" y="1"/>
                      </a:lnTo>
                      <a:cubicBezTo>
                        <a:pt x="492" y="1"/>
                        <a:pt x="487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210" name="Google Shape;1210;p39"/>
                <p:cNvSpPr/>
                <p:nvPr/>
              </p:nvSpPr>
              <p:spPr>
                <a:xfrm>
                  <a:off x="6421725" y="1773850"/>
                  <a:ext cx="112950" cy="143050"/>
                </a:xfrm>
                <a:custGeom>
                  <a:rect b="b" l="l" r="r" t="t"/>
                  <a:pathLst>
                    <a:path extrusionOk="0" h="5722" w="4518">
                      <a:moveTo>
                        <a:pt x="2822" y="1130"/>
                      </a:moveTo>
                      <a:cubicBezTo>
                        <a:pt x="3325" y="1130"/>
                        <a:pt x="3578" y="1738"/>
                        <a:pt x="3222" y="2093"/>
                      </a:cubicBezTo>
                      <a:cubicBezTo>
                        <a:pt x="3106" y="2209"/>
                        <a:pt x="2964" y="2260"/>
                        <a:pt x="2825" y="2260"/>
                      </a:cubicBezTo>
                      <a:cubicBezTo>
                        <a:pt x="2535" y="2260"/>
                        <a:pt x="2259" y="2036"/>
                        <a:pt x="2259" y="1696"/>
                      </a:cubicBezTo>
                      <a:cubicBezTo>
                        <a:pt x="2259" y="1383"/>
                        <a:pt x="2509" y="1130"/>
                        <a:pt x="2822" y="1130"/>
                      </a:cubicBezTo>
                      <a:close/>
                      <a:moveTo>
                        <a:pt x="0" y="1"/>
                      </a:moveTo>
                      <a:lnTo>
                        <a:pt x="0" y="5722"/>
                      </a:lnTo>
                      <a:lnTo>
                        <a:pt x="4517" y="5722"/>
                      </a:lnTo>
                      <a:lnTo>
                        <a:pt x="451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211" name="Google Shape;1211;p39"/>
                <p:cNvSpPr/>
                <p:nvPr/>
              </p:nvSpPr>
              <p:spPr>
                <a:xfrm>
                  <a:off x="6448975" y="1632700"/>
                  <a:ext cx="56475" cy="56475"/>
                </a:xfrm>
                <a:custGeom>
                  <a:rect b="b" l="l" r="r" t="t"/>
                  <a:pathLst>
                    <a:path extrusionOk="0" h="2259" w="2259">
                      <a:moveTo>
                        <a:pt x="0" y="0"/>
                      </a:moveTo>
                      <a:lnTo>
                        <a:pt x="0" y="2259"/>
                      </a:lnTo>
                      <a:lnTo>
                        <a:pt x="2259" y="2259"/>
                      </a:lnTo>
                      <a:lnTo>
                        <a:pt x="225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212" name="Google Shape;1212;p39"/>
                <p:cNvSpPr/>
                <p:nvPr/>
              </p:nvSpPr>
              <p:spPr>
                <a:xfrm>
                  <a:off x="6232000" y="1435050"/>
                  <a:ext cx="488225" cy="237825"/>
                </a:xfrm>
                <a:custGeom>
                  <a:rect b="b" l="l" r="r" t="t"/>
                  <a:pathLst>
                    <a:path extrusionOk="0" h="9513" w="19529">
                      <a:moveTo>
                        <a:pt x="9821" y="0"/>
                      </a:moveTo>
                      <a:cubicBezTo>
                        <a:pt x="9559" y="0"/>
                        <a:pt x="9297" y="92"/>
                        <a:pt x="9086" y="276"/>
                      </a:cubicBezTo>
                      <a:lnTo>
                        <a:pt x="531" y="7521"/>
                      </a:lnTo>
                      <a:cubicBezTo>
                        <a:pt x="61" y="7921"/>
                        <a:pt x="1" y="8626"/>
                        <a:pt x="395" y="9099"/>
                      </a:cubicBezTo>
                      <a:cubicBezTo>
                        <a:pt x="620" y="9369"/>
                        <a:pt x="942" y="9508"/>
                        <a:pt x="1266" y="9508"/>
                      </a:cubicBezTo>
                      <a:cubicBezTo>
                        <a:pt x="1525" y="9508"/>
                        <a:pt x="1785" y="9419"/>
                        <a:pt x="1997" y="9237"/>
                      </a:cubicBezTo>
                      <a:lnTo>
                        <a:pt x="9821" y="2622"/>
                      </a:lnTo>
                      <a:lnTo>
                        <a:pt x="17544" y="9240"/>
                      </a:lnTo>
                      <a:cubicBezTo>
                        <a:pt x="17759" y="9425"/>
                        <a:pt x="18019" y="9513"/>
                        <a:pt x="18278" y="9513"/>
                      </a:cubicBezTo>
                      <a:cubicBezTo>
                        <a:pt x="18661" y="9513"/>
                        <a:pt x="19039" y="9318"/>
                        <a:pt x="19252" y="8954"/>
                      </a:cubicBezTo>
                      <a:cubicBezTo>
                        <a:pt x="19529" y="8482"/>
                        <a:pt x="19430" y="7879"/>
                        <a:pt x="19014" y="7524"/>
                      </a:cubicBezTo>
                      <a:lnTo>
                        <a:pt x="10555" y="276"/>
                      </a:lnTo>
                      <a:cubicBezTo>
                        <a:pt x="10345" y="92"/>
                        <a:pt x="10083" y="0"/>
                        <a:pt x="982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213" name="Google Shape;1213;p39"/>
                <p:cNvSpPr/>
                <p:nvPr/>
              </p:nvSpPr>
              <p:spPr>
                <a:xfrm>
                  <a:off x="6291025" y="1537700"/>
                  <a:ext cx="369800" cy="379200"/>
                </a:xfrm>
                <a:custGeom>
                  <a:rect b="b" l="l" r="r" t="t"/>
                  <a:pathLst>
                    <a:path extrusionOk="0" h="15168" w="14792">
                      <a:moveTo>
                        <a:pt x="9143" y="2671"/>
                      </a:moveTo>
                      <a:cubicBezTo>
                        <a:pt x="9453" y="2671"/>
                        <a:pt x="9706" y="2924"/>
                        <a:pt x="9706" y="3237"/>
                      </a:cubicBezTo>
                      <a:lnTo>
                        <a:pt x="9706" y="6625"/>
                      </a:lnTo>
                      <a:cubicBezTo>
                        <a:pt x="9706" y="6935"/>
                        <a:pt x="9453" y="7188"/>
                        <a:pt x="9143" y="7188"/>
                      </a:cubicBezTo>
                      <a:lnTo>
                        <a:pt x="5755" y="7188"/>
                      </a:lnTo>
                      <a:cubicBezTo>
                        <a:pt x="5442" y="7188"/>
                        <a:pt x="5189" y="6935"/>
                        <a:pt x="5189" y="6625"/>
                      </a:cubicBezTo>
                      <a:lnTo>
                        <a:pt x="5189" y="3237"/>
                      </a:lnTo>
                      <a:cubicBezTo>
                        <a:pt x="5189" y="2924"/>
                        <a:pt x="5442" y="2671"/>
                        <a:pt x="5755" y="2671"/>
                      </a:cubicBezTo>
                      <a:close/>
                      <a:moveTo>
                        <a:pt x="7448" y="0"/>
                      </a:moveTo>
                      <a:lnTo>
                        <a:pt x="4" y="6291"/>
                      </a:lnTo>
                      <a:lnTo>
                        <a:pt x="4" y="14605"/>
                      </a:lnTo>
                      <a:cubicBezTo>
                        <a:pt x="1" y="14913"/>
                        <a:pt x="254" y="15168"/>
                        <a:pt x="564" y="15168"/>
                      </a:cubicBezTo>
                      <a:cubicBezTo>
                        <a:pt x="566" y="15168"/>
                        <a:pt x="568" y="15168"/>
                        <a:pt x="570" y="15168"/>
                      </a:cubicBezTo>
                      <a:lnTo>
                        <a:pt x="4060" y="15168"/>
                      </a:lnTo>
                      <a:lnTo>
                        <a:pt x="4060" y="8883"/>
                      </a:lnTo>
                      <a:cubicBezTo>
                        <a:pt x="4060" y="8570"/>
                        <a:pt x="4313" y="8317"/>
                        <a:pt x="4626" y="8317"/>
                      </a:cubicBezTo>
                      <a:lnTo>
                        <a:pt x="10272" y="8317"/>
                      </a:lnTo>
                      <a:cubicBezTo>
                        <a:pt x="10582" y="8317"/>
                        <a:pt x="10835" y="8570"/>
                        <a:pt x="10835" y="8883"/>
                      </a:cubicBezTo>
                      <a:lnTo>
                        <a:pt x="10835" y="15168"/>
                      </a:lnTo>
                      <a:lnTo>
                        <a:pt x="14223" y="15168"/>
                      </a:lnTo>
                      <a:cubicBezTo>
                        <a:pt x="14225" y="15168"/>
                        <a:pt x="14227" y="15168"/>
                        <a:pt x="14228" y="15168"/>
                      </a:cubicBezTo>
                      <a:cubicBezTo>
                        <a:pt x="14539" y="15168"/>
                        <a:pt x="14792" y="14913"/>
                        <a:pt x="14789" y="14605"/>
                      </a:cubicBezTo>
                      <a:lnTo>
                        <a:pt x="14789" y="6291"/>
                      </a:lnTo>
                      <a:lnTo>
                        <a:pt x="744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4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cxnSp>
        <p:nvCxnSpPr>
          <p:cNvPr id="1219" name="Google Shape;1219;p40"/>
          <p:cNvCxnSpPr>
            <a:stCxn id="1220" idx="0"/>
          </p:cNvCxnSpPr>
          <p:nvPr/>
        </p:nvCxnSpPr>
        <p:spPr>
          <a:xfrm flipH="1" rot="5400000">
            <a:off x="826975" y="888813"/>
            <a:ext cx="626100" cy="2455500"/>
          </a:xfrm>
          <a:prstGeom prst="bentConnector2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1221" name="Google Shape;1221;p40"/>
          <p:cNvGrpSpPr/>
          <p:nvPr/>
        </p:nvGrpSpPr>
        <p:grpSpPr>
          <a:xfrm>
            <a:off x="1532425" y="2429613"/>
            <a:ext cx="3026400" cy="1668600"/>
            <a:chOff x="1532425" y="2429613"/>
            <a:chExt cx="3026400" cy="1668600"/>
          </a:xfrm>
        </p:grpSpPr>
        <p:sp>
          <p:nvSpPr>
            <p:cNvPr id="1220" name="Google Shape;1220;p40"/>
            <p:cNvSpPr/>
            <p:nvPr/>
          </p:nvSpPr>
          <p:spPr>
            <a:xfrm>
              <a:off x="1532425" y="2429613"/>
              <a:ext cx="1670700" cy="166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22" name="Google Shape;1222;p40"/>
            <p:cNvCxnSpPr>
              <a:stCxn id="1220" idx="1"/>
              <a:endCxn id="1223" idx="2"/>
            </p:cNvCxnSpPr>
            <p:nvPr/>
          </p:nvCxnSpPr>
          <p:spPr>
            <a:xfrm>
              <a:off x="1532425" y="3263913"/>
              <a:ext cx="3026400" cy="324000"/>
            </a:xfrm>
            <a:prstGeom prst="bentConnector4">
              <a:avLst>
                <a:gd fmla="val -7868" name="adj1"/>
                <a:gd fmla="val 330995" name="adj2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24" name="Google Shape;1224;p40"/>
            <p:cNvSpPr txBox="1"/>
            <p:nvPr/>
          </p:nvSpPr>
          <p:spPr>
            <a:xfrm>
              <a:off x="1674625" y="2760877"/>
              <a:ext cx="13863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25" name="Google Shape;1225;p40"/>
            <p:cNvSpPr txBox="1"/>
            <p:nvPr/>
          </p:nvSpPr>
          <p:spPr>
            <a:xfrm>
              <a:off x="1696225" y="3140863"/>
              <a:ext cx="1343100" cy="62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6" name="Google Shape;1226;p40"/>
          <p:cNvGrpSpPr/>
          <p:nvPr/>
        </p:nvGrpSpPr>
        <p:grpSpPr>
          <a:xfrm>
            <a:off x="3723551" y="1410388"/>
            <a:ext cx="3026400" cy="2177400"/>
            <a:chOff x="3723551" y="1410388"/>
            <a:chExt cx="3026400" cy="2177400"/>
          </a:xfrm>
        </p:grpSpPr>
        <p:sp>
          <p:nvSpPr>
            <p:cNvPr id="1223" name="Google Shape;1223;p40"/>
            <p:cNvSpPr/>
            <p:nvPr/>
          </p:nvSpPr>
          <p:spPr>
            <a:xfrm>
              <a:off x="3723551" y="1919188"/>
              <a:ext cx="1670700" cy="166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27" name="Google Shape;1227;p40"/>
            <p:cNvCxnSpPr>
              <a:stCxn id="1223" idx="1"/>
              <a:endCxn id="1228" idx="0"/>
            </p:cNvCxnSpPr>
            <p:nvPr/>
          </p:nvCxnSpPr>
          <p:spPr>
            <a:xfrm flipH="1" rot="10800000">
              <a:off x="3723551" y="1410388"/>
              <a:ext cx="3026400" cy="1343100"/>
            </a:xfrm>
            <a:prstGeom prst="bentConnector4">
              <a:avLst>
                <a:gd fmla="val -7868" name="adj1"/>
                <a:gd fmla="val 117730" name="adj2"/>
              </a:avLst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29" name="Google Shape;1229;p40"/>
            <p:cNvSpPr txBox="1"/>
            <p:nvPr/>
          </p:nvSpPr>
          <p:spPr>
            <a:xfrm>
              <a:off x="3865750" y="2250452"/>
              <a:ext cx="13863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30" name="Google Shape;1230;p40"/>
            <p:cNvSpPr txBox="1"/>
            <p:nvPr/>
          </p:nvSpPr>
          <p:spPr>
            <a:xfrm>
              <a:off x="3887350" y="2630438"/>
              <a:ext cx="1343100" cy="62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1" name="Google Shape;1231;p40"/>
          <p:cNvGrpSpPr/>
          <p:nvPr/>
        </p:nvGrpSpPr>
        <p:grpSpPr>
          <a:xfrm>
            <a:off x="5914678" y="1410388"/>
            <a:ext cx="3487050" cy="2925000"/>
            <a:chOff x="5914678" y="1410388"/>
            <a:chExt cx="3487050" cy="2925000"/>
          </a:xfrm>
        </p:grpSpPr>
        <p:sp>
          <p:nvSpPr>
            <p:cNvPr id="1228" name="Google Shape;1228;p40"/>
            <p:cNvSpPr/>
            <p:nvPr/>
          </p:nvSpPr>
          <p:spPr>
            <a:xfrm>
              <a:off x="5914678" y="1410388"/>
              <a:ext cx="1670700" cy="166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32" name="Google Shape;1232;p40"/>
            <p:cNvCxnSpPr>
              <a:stCxn id="1228" idx="2"/>
            </p:cNvCxnSpPr>
            <p:nvPr/>
          </p:nvCxnSpPr>
          <p:spPr>
            <a:xfrm flipH="1" rot="-5400000">
              <a:off x="7447678" y="2381338"/>
              <a:ext cx="1256400" cy="2651700"/>
            </a:xfrm>
            <a:prstGeom prst="bentConnector2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33" name="Google Shape;1233;p40"/>
            <p:cNvSpPr txBox="1"/>
            <p:nvPr/>
          </p:nvSpPr>
          <p:spPr>
            <a:xfrm>
              <a:off x="6059100" y="1741652"/>
              <a:ext cx="13863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34" name="Google Shape;1234;p40"/>
            <p:cNvSpPr txBox="1"/>
            <p:nvPr/>
          </p:nvSpPr>
          <p:spPr>
            <a:xfrm>
              <a:off x="6080700" y="2121638"/>
              <a:ext cx="1343100" cy="62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4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1240" name="Google Shape;1240;p41"/>
          <p:cNvGrpSpPr/>
          <p:nvPr/>
        </p:nvGrpSpPr>
        <p:grpSpPr>
          <a:xfrm>
            <a:off x="1570900" y="1148973"/>
            <a:ext cx="1866300" cy="2260806"/>
            <a:chOff x="1570900" y="1148973"/>
            <a:chExt cx="1866300" cy="2260806"/>
          </a:xfrm>
        </p:grpSpPr>
        <p:sp>
          <p:nvSpPr>
            <p:cNvPr id="1241" name="Google Shape;1241;p41"/>
            <p:cNvSpPr/>
            <p:nvPr/>
          </p:nvSpPr>
          <p:spPr>
            <a:xfrm>
              <a:off x="1972978" y="2184630"/>
              <a:ext cx="1063392" cy="1225149"/>
            </a:xfrm>
            <a:custGeom>
              <a:rect b="b" l="l" r="r" t="t"/>
              <a:pathLst>
                <a:path extrusionOk="0" h="63152" w="54814">
                  <a:moveTo>
                    <a:pt x="27527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8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42" name="Google Shape;1242;p41"/>
            <p:cNvSpPr txBox="1"/>
            <p:nvPr/>
          </p:nvSpPr>
          <p:spPr>
            <a:xfrm>
              <a:off x="1631169" y="1148973"/>
              <a:ext cx="1745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43" name="Google Shape;1243;p41"/>
            <p:cNvSpPr txBox="1"/>
            <p:nvPr/>
          </p:nvSpPr>
          <p:spPr>
            <a:xfrm>
              <a:off x="1570900" y="1508116"/>
              <a:ext cx="186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4" name="Google Shape;1244;p41"/>
            <p:cNvSpPr/>
            <p:nvPr/>
          </p:nvSpPr>
          <p:spPr>
            <a:xfrm>
              <a:off x="2091580" y="2321276"/>
              <a:ext cx="826184" cy="951859"/>
            </a:xfrm>
            <a:custGeom>
              <a:rect b="b" l="l" r="r" t="t"/>
              <a:pathLst>
                <a:path extrusionOk="0" h="63152" w="54814">
                  <a:moveTo>
                    <a:pt x="27527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8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45" name="Google Shape;1245;p41"/>
          <p:cNvGrpSpPr/>
          <p:nvPr/>
        </p:nvGrpSpPr>
        <p:grpSpPr>
          <a:xfrm>
            <a:off x="2951175" y="2184630"/>
            <a:ext cx="1866300" cy="2175005"/>
            <a:chOff x="2951175" y="2184630"/>
            <a:chExt cx="1866300" cy="2175005"/>
          </a:xfrm>
        </p:grpSpPr>
        <p:sp>
          <p:nvSpPr>
            <p:cNvPr id="1246" name="Google Shape;1246;p41"/>
            <p:cNvSpPr/>
            <p:nvPr/>
          </p:nvSpPr>
          <p:spPr>
            <a:xfrm>
              <a:off x="3352628" y="2184630"/>
              <a:ext cx="1063392" cy="1225149"/>
            </a:xfrm>
            <a:custGeom>
              <a:rect b="b" l="l" r="r" t="t"/>
              <a:pathLst>
                <a:path extrusionOk="0" h="63152" w="54814">
                  <a:moveTo>
                    <a:pt x="27510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7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47" name="Google Shape;1247;p41"/>
            <p:cNvSpPr txBox="1"/>
            <p:nvPr/>
          </p:nvSpPr>
          <p:spPr>
            <a:xfrm>
              <a:off x="3011444" y="3437828"/>
              <a:ext cx="1745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48" name="Google Shape;1248;p41"/>
            <p:cNvSpPr txBox="1"/>
            <p:nvPr/>
          </p:nvSpPr>
          <p:spPr>
            <a:xfrm>
              <a:off x="2951175" y="3786934"/>
              <a:ext cx="186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9" name="Google Shape;1249;p41"/>
            <p:cNvSpPr/>
            <p:nvPr/>
          </p:nvSpPr>
          <p:spPr>
            <a:xfrm>
              <a:off x="3469243" y="2321276"/>
              <a:ext cx="826184" cy="951859"/>
            </a:xfrm>
            <a:custGeom>
              <a:rect b="b" l="l" r="r" t="t"/>
              <a:pathLst>
                <a:path extrusionOk="0" h="63152" w="54814">
                  <a:moveTo>
                    <a:pt x="27527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8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50" name="Google Shape;1250;p41"/>
          <p:cNvGrpSpPr/>
          <p:nvPr/>
        </p:nvGrpSpPr>
        <p:grpSpPr>
          <a:xfrm>
            <a:off x="4331455" y="1148973"/>
            <a:ext cx="1866300" cy="2260806"/>
            <a:chOff x="4331455" y="1148973"/>
            <a:chExt cx="1866300" cy="2260806"/>
          </a:xfrm>
        </p:grpSpPr>
        <p:sp>
          <p:nvSpPr>
            <p:cNvPr id="1251" name="Google Shape;1251;p41"/>
            <p:cNvSpPr/>
            <p:nvPr/>
          </p:nvSpPr>
          <p:spPr>
            <a:xfrm>
              <a:off x="4728301" y="2184630"/>
              <a:ext cx="1063392" cy="1225149"/>
            </a:xfrm>
            <a:custGeom>
              <a:rect b="b" l="l" r="r" t="t"/>
              <a:pathLst>
                <a:path extrusionOk="0" h="63152" w="54814">
                  <a:moveTo>
                    <a:pt x="27526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7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52" name="Google Shape;1252;p41"/>
            <p:cNvSpPr txBox="1"/>
            <p:nvPr/>
          </p:nvSpPr>
          <p:spPr>
            <a:xfrm>
              <a:off x="4391731" y="1148973"/>
              <a:ext cx="1745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53" name="Google Shape;1253;p41"/>
            <p:cNvSpPr txBox="1"/>
            <p:nvPr/>
          </p:nvSpPr>
          <p:spPr>
            <a:xfrm>
              <a:off x="4331455" y="1508116"/>
              <a:ext cx="186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it’s terribly hot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4849555" y="2321276"/>
              <a:ext cx="826184" cy="951859"/>
            </a:xfrm>
            <a:custGeom>
              <a:rect b="b" l="l" r="r" t="t"/>
              <a:pathLst>
                <a:path extrusionOk="0" h="63152" w="54814">
                  <a:moveTo>
                    <a:pt x="27527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8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55" name="Google Shape;1255;p41"/>
          <p:cNvGrpSpPr/>
          <p:nvPr/>
        </p:nvGrpSpPr>
        <p:grpSpPr>
          <a:xfrm>
            <a:off x="5706155" y="2184630"/>
            <a:ext cx="1866300" cy="2175005"/>
            <a:chOff x="5706155" y="2184630"/>
            <a:chExt cx="1866300" cy="2175005"/>
          </a:xfrm>
        </p:grpSpPr>
        <p:sp>
          <p:nvSpPr>
            <p:cNvPr id="1256" name="Google Shape;1256;p41"/>
            <p:cNvSpPr/>
            <p:nvPr/>
          </p:nvSpPr>
          <p:spPr>
            <a:xfrm>
              <a:off x="6109270" y="2184630"/>
              <a:ext cx="1063392" cy="1225149"/>
            </a:xfrm>
            <a:custGeom>
              <a:rect b="b" l="l" r="r" t="t"/>
              <a:pathLst>
                <a:path extrusionOk="0" h="63152" w="54814">
                  <a:moveTo>
                    <a:pt x="27527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7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57" name="Google Shape;1257;p41"/>
            <p:cNvSpPr txBox="1"/>
            <p:nvPr/>
          </p:nvSpPr>
          <p:spPr>
            <a:xfrm>
              <a:off x="5766431" y="3437828"/>
              <a:ext cx="1745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58" name="Google Shape;1258;p41"/>
            <p:cNvSpPr txBox="1"/>
            <p:nvPr/>
          </p:nvSpPr>
          <p:spPr>
            <a:xfrm>
              <a:off x="5706155" y="3786934"/>
              <a:ext cx="186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 and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9" name="Google Shape;1259;p41"/>
            <p:cNvSpPr/>
            <p:nvPr/>
          </p:nvSpPr>
          <p:spPr>
            <a:xfrm>
              <a:off x="6224580" y="2321276"/>
              <a:ext cx="826184" cy="951859"/>
            </a:xfrm>
            <a:custGeom>
              <a:rect b="b" l="l" r="r" t="t"/>
              <a:pathLst>
                <a:path extrusionOk="0" h="63152" w="54814">
                  <a:moveTo>
                    <a:pt x="27527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8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260" name="Google Shape;1260;p41"/>
          <p:cNvSpPr/>
          <p:nvPr/>
        </p:nvSpPr>
        <p:spPr>
          <a:xfrm>
            <a:off x="3122440" y="2729022"/>
            <a:ext cx="144104" cy="136377"/>
          </a:xfrm>
          <a:custGeom>
            <a:rect b="b" l="l" r="r" t="t"/>
            <a:pathLst>
              <a:path extrusionOk="0" h="5454" w="5763">
                <a:moveTo>
                  <a:pt x="2959" y="0"/>
                </a:moveTo>
                <a:cubicBezTo>
                  <a:pt x="2771" y="0"/>
                  <a:pt x="2584" y="71"/>
                  <a:pt x="2441" y="214"/>
                </a:cubicBezTo>
                <a:cubicBezTo>
                  <a:pt x="2167" y="500"/>
                  <a:pt x="2167" y="964"/>
                  <a:pt x="2441" y="1250"/>
                </a:cubicBezTo>
                <a:lnTo>
                  <a:pt x="3203" y="2000"/>
                </a:lnTo>
                <a:lnTo>
                  <a:pt x="726" y="2000"/>
                </a:lnTo>
                <a:cubicBezTo>
                  <a:pt x="322" y="2000"/>
                  <a:pt x="0" y="2322"/>
                  <a:pt x="0" y="2727"/>
                </a:cubicBezTo>
                <a:cubicBezTo>
                  <a:pt x="0" y="3131"/>
                  <a:pt x="322" y="3453"/>
                  <a:pt x="726" y="3453"/>
                </a:cubicBezTo>
                <a:lnTo>
                  <a:pt x="3203" y="3453"/>
                </a:lnTo>
                <a:lnTo>
                  <a:pt x="2441" y="4215"/>
                </a:lnTo>
                <a:cubicBezTo>
                  <a:pt x="2167" y="4501"/>
                  <a:pt x="2167" y="4953"/>
                  <a:pt x="2441" y="5239"/>
                </a:cubicBezTo>
                <a:cubicBezTo>
                  <a:pt x="2584" y="5382"/>
                  <a:pt x="2774" y="5453"/>
                  <a:pt x="2965" y="5453"/>
                </a:cubicBezTo>
                <a:cubicBezTo>
                  <a:pt x="3143" y="5453"/>
                  <a:pt x="3334" y="5382"/>
                  <a:pt x="3477" y="5239"/>
                </a:cubicBezTo>
                <a:lnTo>
                  <a:pt x="5477" y="3239"/>
                </a:lnTo>
                <a:cubicBezTo>
                  <a:pt x="5763" y="2953"/>
                  <a:pt x="5763" y="2500"/>
                  <a:pt x="5477" y="2215"/>
                </a:cubicBezTo>
                <a:lnTo>
                  <a:pt x="3477" y="214"/>
                </a:lnTo>
                <a:cubicBezTo>
                  <a:pt x="3334" y="71"/>
                  <a:pt x="3146" y="0"/>
                  <a:pt x="29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41"/>
          <p:cNvSpPr/>
          <p:nvPr/>
        </p:nvSpPr>
        <p:spPr>
          <a:xfrm>
            <a:off x="4500102" y="2729022"/>
            <a:ext cx="144104" cy="136377"/>
          </a:xfrm>
          <a:custGeom>
            <a:rect b="b" l="l" r="r" t="t"/>
            <a:pathLst>
              <a:path extrusionOk="0" h="5454" w="5763">
                <a:moveTo>
                  <a:pt x="2959" y="0"/>
                </a:moveTo>
                <a:cubicBezTo>
                  <a:pt x="2771" y="0"/>
                  <a:pt x="2584" y="71"/>
                  <a:pt x="2441" y="214"/>
                </a:cubicBezTo>
                <a:cubicBezTo>
                  <a:pt x="2167" y="500"/>
                  <a:pt x="2167" y="964"/>
                  <a:pt x="2441" y="1250"/>
                </a:cubicBezTo>
                <a:lnTo>
                  <a:pt x="3203" y="2000"/>
                </a:lnTo>
                <a:lnTo>
                  <a:pt x="726" y="2000"/>
                </a:lnTo>
                <a:cubicBezTo>
                  <a:pt x="322" y="2000"/>
                  <a:pt x="0" y="2322"/>
                  <a:pt x="0" y="2727"/>
                </a:cubicBezTo>
                <a:cubicBezTo>
                  <a:pt x="0" y="3131"/>
                  <a:pt x="322" y="3453"/>
                  <a:pt x="726" y="3453"/>
                </a:cubicBezTo>
                <a:lnTo>
                  <a:pt x="3203" y="3453"/>
                </a:lnTo>
                <a:lnTo>
                  <a:pt x="2441" y="4215"/>
                </a:lnTo>
                <a:cubicBezTo>
                  <a:pt x="2167" y="4501"/>
                  <a:pt x="2167" y="4953"/>
                  <a:pt x="2441" y="5239"/>
                </a:cubicBezTo>
                <a:cubicBezTo>
                  <a:pt x="2584" y="5382"/>
                  <a:pt x="2774" y="5453"/>
                  <a:pt x="2965" y="5453"/>
                </a:cubicBezTo>
                <a:cubicBezTo>
                  <a:pt x="3143" y="5453"/>
                  <a:pt x="3334" y="5382"/>
                  <a:pt x="3477" y="5239"/>
                </a:cubicBezTo>
                <a:lnTo>
                  <a:pt x="5477" y="3239"/>
                </a:lnTo>
                <a:cubicBezTo>
                  <a:pt x="5763" y="2953"/>
                  <a:pt x="5763" y="2500"/>
                  <a:pt x="5477" y="2215"/>
                </a:cubicBezTo>
                <a:lnTo>
                  <a:pt x="3477" y="214"/>
                </a:lnTo>
                <a:cubicBezTo>
                  <a:pt x="3334" y="71"/>
                  <a:pt x="3146" y="0"/>
                  <a:pt x="29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41"/>
          <p:cNvSpPr/>
          <p:nvPr/>
        </p:nvSpPr>
        <p:spPr>
          <a:xfrm>
            <a:off x="5878440" y="2729022"/>
            <a:ext cx="144104" cy="136377"/>
          </a:xfrm>
          <a:custGeom>
            <a:rect b="b" l="l" r="r" t="t"/>
            <a:pathLst>
              <a:path extrusionOk="0" h="5454" w="5763">
                <a:moveTo>
                  <a:pt x="2959" y="0"/>
                </a:moveTo>
                <a:cubicBezTo>
                  <a:pt x="2771" y="0"/>
                  <a:pt x="2584" y="71"/>
                  <a:pt x="2441" y="214"/>
                </a:cubicBezTo>
                <a:cubicBezTo>
                  <a:pt x="2167" y="500"/>
                  <a:pt x="2167" y="964"/>
                  <a:pt x="2441" y="1250"/>
                </a:cubicBezTo>
                <a:lnTo>
                  <a:pt x="3203" y="2000"/>
                </a:lnTo>
                <a:lnTo>
                  <a:pt x="726" y="2000"/>
                </a:lnTo>
                <a:cubicBezTo>
                  <a:pt x="322" y="2000"/>
                  <a:pt x="0" y="2322"/>
                  <a:pt x="0" y="2727"/>
                </a:cubicBezTo>
                <a:cubicBezTo>
                  <a:pt x="0" y="3131"/>
                  <a:pt x="322" y="3453"/>
                  <a:pt x="726" y="3453"/>
                </a:cubicBezTo>
                <a:lnTo>
                  <a:pt x="3203" y="3453"/>
                </a:lnTo>
                <a:lnTo>
                  <a:pt x="2441" y="4215"/>
                </a:lnTo>
                <a:cubicBezTo>
                  <a:pt x="2167" y="4501"/>
                  <a:pt x="2167" y="4953"/>
                  <a:pt x="2441" y="5239"/>
                </a:cubicBezTo>
                <a:cubicBezTo>
                  <a:pt x="2584" y="5382"/>
                  <a:pt x="2774" y="5453"/>
                  <a:pt x="2965" y="5453"/>
                </a:cubicBezTo>
                <a:cubicBezTo>
                  <a:pt x="3143" y="5453"/>
                  <a:pt x="3334" y="5382"/>
                  <a:pt x="3477" y="5239"/>
                </a:cubicBezTo>
                <a:lnTo>
                  <a:pt x="5477" y="3239"/>
                </a:lnTo>
                <a:cubicBezTo>
                  <a:pt x="5763" y="2953"/>
                  <a:pt x="5763" y="2500"/>
                  <a:pt x="5477" y="2215"/>
                </a:cubicBezTo>
                <a:lnTo>
                  <a:pt x="3477" y="214"/>
                </a:lnTo>
                <a:cubicBezTo>
                  <a:pt x="3334" y="71"/>
                  <a:pt x="3146" y="0"/>
                  <a:pt x="29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4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sp>
        <p:nvSpPr>
          <p:cNvPr id="1268" name="Google Shape;1268;p42"/>
          <p:cNvSpPr/>
          <p:nvPr/>
        </p:nvSpPr>
        <p:spPr>
          <a:xfrm>
            <a:off x="5255482" y="1820177"/>
            <a:ext cx="61618" cy="165933"/>
          </a:xfrm>
          <a:custGeom>
            <a:rect b="b" l="l" r="r" t="t"/>
            <a:pathLst>
              <a:path extrusionOk="0" h="1858" w="612">
                <a:moveTo>
                  <a:pt x="45" y="0"/>
                </a:moveTo>
                <a:cubicBezTo>
                  <a:pt x="22" y="0"/>
                  <a:pt x="1" y="18"/>
                  <a:pt x="11" y="47"/>
                </a:cubicBezTo>
                <a:cubicBezTo>
                  <a:pt x="217" y="634"/>
                  <a:pt x="391" y="1230"/>
                  <a:pt x="532" y="1834"/>
                </a:cubicBezTo>
                <a:cubicBezTo>
                  <a:pt x="535" y="1850"/>
                  <a:pt x="548" y="1857"/>
                  <a:pt x="563" y="1857"/>
                </a:cubicBezTo>
                <a:cubicBezTo>
                  <a:pt x="586" y="1857"/>
                  <a:pt x="611" y="1839"/>
                  <a:pt x="606" y="1809"/>
                </a:cubicBezTo>
                <a:cubicBezTo>
                  <a:pt x="466" y="1205"/>
                  <a:pt x="292" y="609"/>
                  <a:pt x="85" y="30"/>
                </a:cubicBezTo>
                <a:cubicBezTo>
                  <a:pt x="78" y="9"/>
                  <a:pt x="61" y="0"/>
                  <a:pt x="45" y="0"/>
                </a:cubicBezTo>
                <a:close/>
              </a:path>
            </a:pathLst>
          </a:custGeom>
          <a:solidFill>
            <a:srgbClr val="3D6D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9" name="Google Shape;1269;p42"/>
          <p:cNvGrpSpPr/>
          <p:nvPr/>
        </p:nvGrpSpPr>
        <p:grpSpPr>
          <a:xfrm>
            <a:off x="1876224" y="1856092"/>
            <a:ext cx="1937705" cy="1891887"/>
            <a:chOff x="1687924" y="1856092"/>
            <a:chExt cx="1937705" cy="1891887"/>
          </a:xfrm>
        </p:grpSpPr>
        <p:sp>
          <p:nvSpPr>
            <p:cNvPr id="1270" name="Google Shape;1270;p42"/>
            <p:cNvSpPr/>
            <p:nvPr/>
          </p:nvSpPr>
          <p:spPr>
            <a:xfrm>
              <a:off x="1736059" y="1856092"/>
              <a:ext cx="1847877" cy="1854560"/>
            </a:xfrm>
            <a:custGeom>
              <a:rect b="b" l="l" r="r" t="t"/>
              <a:pathLst>
                <a:path extrusionOk="0" h="20766" w="17807">
                  <a:moveTo>
                    <a:pt x="7893" y="0"/>
                  </a:moveTo>
                  <a:cubicBezTo>
                    <a:pt x="7050" y="0"/>
                    <a:pt x="5810" y="272"/>
                    <a:pt x="5023" y="992"/>
                  </a:cubicBezTo>
                  <a:cubicBezTo>
                    <a:pt x="4519" y="1456"/>
                    <a:pt x="4146" y="2060"/>
                    <a:pt x="3807" y="2655"/>
                  </a:cubicBezTo>
                  <a:cubicBezTo>
                    <a:pt x="2615" y="4724"/>
                    <a:pt x="1581" y="6908"/>
                    <a:pt x="1118" y="9250"/>
                  </a:cubicBezTo>
                  <a:cubicBezTo>
                    <a:pt x="654" y="11592"/>
                    <a:pt x="1" y="13188"/>
                    <a:pt x="1043" y="15340"/>
                  </a:cubicBezTo>
                  <a:cubicBezTo>
                    <a:pt x="1292" y="15844"/>
                    <a:pt x="2227" y="17201"/>
                    <a:pt x="2781" y="17640"/>
                  </a:cubicBezTo>
                  <a:cubicBezTo>
                    <a:pt x="3236" y="18021"/>
                    <a:pt x="3724" y="18360"/>
                    <a:pt x="4229" y="18658"/>
                  </a:cubicBezTo>
                  <a:cubicBezTo>
                    <a:pt x="5710" y="19518"/>
                    <a:pt x="7232" y="20404"/>
                    <a:pt x="8920" y="20685"/>
                  </a:cubicBezTo>
                  <a:cubicBezTo>
                    <a:pt x="9241" y="20738"/>
                    <a:pt x="9571" y="20766"/>
                    <a:pt x="9901" y="20766"/>
                  </a:cubicBezTo>
                  <a:cubicBezTo>
                    <a:pt x="11307" y="20766"/>
                    <a:pt x="12726" y="20268"/>
                    <a:pt x="13571" y="19162"/>
                  </a:cubicBezTo>
                  <a:cubicBezTo>
                    <a:pt x="14009" y="18575"/>
                    <a:pt x="14257" y="17872"/>
                    <a:pt x="14530" y="17185"/>
                  </a:cubicBezTo>
                  <a:cubicBezTo>
                    <a:pt x="15060" y="15811"/>
                    <a:pt x="15680" y="14471"/>
                    <a:pt x="16375" y="13172"/>
                  </a:cubicBezTo>
                  <a:cubicBezTo>
                    <a:pt x="16855" y="12287"/>
                    <a:pt x="17377" y="11410"/>
                    <a:pt x="17584" y="10425"/>
                  </a:cubicBezTo>
                  <a:cubicBezTo>
                    <a:pt x="17807" y="9291"/>
                    <a:pt x="17592" y="8100"/>
                    <a:pt x="17128" y="7049"/>
                  </a:cubicBezTo>
                  <a:cubicBezTo>
                    <a:pt x="16665" y="5990"/>
                    <a:pt x="15970" y="5047"/>
                    <a:pt x="15225" y="4170"/>
                  </a:cubicBezTo>
                  <a:cubicBezTo>
                    <a:pt x="14770" y="3615"/>
                    <a:pt x="14274" y="3086"/>
                    <a:pt x="13736" y="2606"/>
                  </a:cubicBezTo>
                  <a:cubicBezTo>
                    <a:pt x="12247" y="1274"/>
                    <a:pt x="10410" y="388"/>
                    <a:pt x="8440" y="49"/>
                  </a:cubicBezTo>
                  <a:cubicBezTo>
                    <a:pt x="8292" y="17"/>
                    <a:pt x="8105" y="0"/>
                    <a:pt x="78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2"/>
            <p:cNvSpPr/>
            <p:nvPr/>
          </p:nvSpPr>
          <p:spPr>
            <a:xfrm>
              <a:off x="1687924" y="1872165"/>
              <a:ext cx="1937705" cy="1875815"/>
            </a:xfrm>
            <a:custGeom>
              <a:rect b="b" l="l" r="r" t="t"/>
              <a:pathLst>
                <a:path extrusionOk="0" h="21004" w="17650">
                  <a:moveTo>
                    <a:pt x="7538" y="237"/>
                  </a:moveTo>
                  <a:cubicBezTo>
                    <a:pt x="7742" y="237"/>
                    <a:pt x="7944" y="254"/>
                    <a:pt x="8140" y="290"/>
                  </a:cubicBezTo>
                  <a:lnTo>
                    <a:pt x="8140" y="290"/>
                  </a:lnTo>
                  <a:cubicBezTo>
                    <a:pt x="8141" y="291"/>
                    <a:pt x="8142" y="291"/>
                    <a:pt x="8143" y="291"/>
                  </a:cubicBezTo>
                  <a:cubicBezTo>
                    <a:pt x="10062" y="630"/>
                    <a:pt x="11858" y="1482"/>
                    <a:pt x="13330" y="2757"/>
                  </a:cubicBezTo>
                  <a:cubicBezTo>
                    <a:pt x="14803" y="4056"/>
                    <a:pt x="16235" y="5769"/>
                    <a:pt x="16921" y="7630"/>
                  </a:cubicBezTo>
                  <a:cubicBezTo>
                    <a:pt x="17302" y="8665"/>
                    <a:pt x="17418" y="9798"/>
                    <a:pt x="17120" y="10865"/>
                  </a:cubicBezTo>
                  <a:cubicBezTo>
                    <a:pt x="16847" y="11834"/>
                    <a:pt x="16293" y="12702"/>
                    <a:pt x="15829" y="13579"/>
                  </a:cubicBezTo>
                  <a:cubicBezTo>
                    <a:pt x="15374" y="14440"/>
                    <a:pt x="14961" y="15317"/>
                    <a:pt x="14580" y="16219"/>
                  </a:cubicBezTo>
                  <a:cubicBezTo>
                    <a:pt x="14199" y="17121"/>
                    <a:pt x="13926" y="18122"/>
                    <a:pt x="13397" y="18958"/>
                  </a:cubicBezTo>
                  <a:cubicBezTo>
                    <a:pt x="12576" y="20232"/>
                    <a:pt x="11100" y="20780"/>
                    <a:pt x="9640" y="20780"/>
                  </a:cubicBezTo>
                  <a:cubicBezTo>
                    <a:pt x="9288" y="20780"/>
                    <a:pt x="8938" y="20748"/>
                    <a:pt x="8598" y="20687"/>
                  </a:cubicBezTo>
                  <a:cubicBezTo>
                    <a:pt x="6761" y="20356"/>
                    <a:pt x="4932" y="19347"/>
                    <a:pt x="3410" y="18304"/>
                  </a:cubicBezTo>
                  <a:cubicBezTo>
                    <a:pt x="2185" y="17452"/>
                    <a:pt x="1109" y="16202"/>
                    <a:pt x="621" y="14771"/>
                  </a:cubicBezTo>
                  <a:cubicBezTo>
                    <a:pt x="1" y="12992"/>
                    <a:pt x="605" y="11172"/>
                    <a:pt x="969" y="9409"/>
                  </a:cubicBezTo>
                  <a:cubicBezTo>
                    <a:pt x="1440" y="7159"/>
                    <a:pt x="2375" y="5065"/>
                    <a:pt x="3509" y="3079"/>
                  </a:cubicBezTo>
                  <a:cubicBezTo>
                    <a:pt x="4039" y="2153"/>
                    <a:pt x="4601" y="1193"/>
                    <a:pt x="5602" y="705"/>
                  </a:cubicBezTo>
                  <a:cubicBezTo>
                    <a:pt x="6178" y="420"/>
                    <a:pt x="6870" y="237"/>
                    <a:pt x="7538" y="237"/>
                  </a:cubicBezTo>
                  <a:close/>
                  <a:moveTo>
                    <a:pt x="7499" y="1"/>
                  </a:moveTo>
                  <a:cubicBezTo>
                    <a:pt x="6244" y="1"/>
                    <a:pt x="4960" y="599"/>
                    <a:pt x="4196" y="1565"/>
                  </a:cubicBezTo>
                  <a:cubicBezTo>
                    <a:pt x="3501" y="2451"/>
                    <a:pt x="2979" y="3501"/>
                    <a:pt x="2483" y="4503"/>
                  </a:cubicBezTo>
                  <a:cubicBezTo>
                    <a:pt x="2011" y="5438"/>
                    <a:pt x="1606" y="6406"/>
                    <a:pt x="1267" y="7407"/>
                  </a:cubicBezTo>
                  <a:cubicBezTo>
                    <a:pt x="911" y="8466"/>
                    <a:pt x="704" y="9566"/>
                    <a:pt x="464" y="10659"/>
                  </a:cubicBezTo>
                  <a:cubicBezTo>
                    <a:pt x="265" y="11560"/>
                    <a:pt x="67" y="12479"/>
                    <a:pt x="117" y="13406"/>
                  </a:cubicBezTo>
                  <a:cubicBezTo>
                    <a:pt x="199" y="15011"/>
                    <a:pt x="1101" y="16525"/>
                    <a:pt x="2218" y="17642"/>
                  </a:cubicBezTo>
                  <a:cubicBezTo>
                    <a:pt x="2773" y="18205"/>
                    <a:pt x="3476" y="18635"/>
                    <a:pt x="4146" y="19024"/>
                  </a:cubicBezTo>
                  <a:cubicBezTo>
                    <a:pt x="5081" y="19570"/>
                    <a:pt x="6033" y="20108"/>
                    <a:pt x="7042" y="20488"/>
                  </a:cubicBezTo>
                  <a:cubicBezTo>
                    <a:pt x="7886" y="20804"/>
                    <a:pt x="8802" y="21003"/>
                    <a:pt x="9706" y="21003"/>
                  </a:cubicBezTo>
                  <a:cubicBezTo>
                    <a:pt x="10601" y="21003"/>
                    <a:pt x="11485" y="20809"/>
                    <a:pt x="12280" y="20339"/>
                  </a:cubicBezTo>
                  <a:cubicBezTo>
                    <a:pt x="13024" y="19901"/>
                    <a:pt x="13554" y="19255"/>
                    <a:pt x="13910" y="18478"/>
                  </a:cubicBezTo>
                  <a:cubicBezTo>
                    <a:pt x="14406" y="17427"/>
                    <a:pt x="14770" y="16310"/>
                    <a:pt x="15267" y="15251"/>
                  </a:cubicBezTo>
                  <a:cubicBezTo>
                    <a:pt x="16144" y="13356"/>
                    <a:pt x="17650" y="11478"/>
                    <a:pt x="17517" y="9293"/>
                  </a:cubicBezTo>
                  <a:cubicBezTo>
                    <a:pt x="17368" y="6943"/>
                    <a:pt x="15780" y="4900"/>
                    <a:pt x="14208" y="3278"/>
                  </a:cubicBezTo>
                  <a:cubicBezTo>
                    <a:pt x="12602" y="1607"/>
                    <a:pt x="10514" y="493"/>
                    <a:pt x="8244" y="74"/>
                  </a:cubicBezTo>
                  <a:lnTo>
                    <a:pt x="8244" y="74"/>
                  </a:lnTo>
                  <a:cubicBezTo>
                    <a:pt x="8234" y="68"/>
                    <a:pt x="8223" y="63"/>
                    <a:pt x="8209" y="59"/>
                  </a:cubicBezTo>
                  <a:lnTo>
                    <a:pt x="8209" y="59"/>
                  </a:lnTo>
                  <a:lnTo>
                    <a:pt x="8209" y="68"/>
                  </a:lnTo>
                  <a:cubicBezTo>
                    <a:pt x="7976" y="23"/>
                    <a:pt x="7738" y="1"/>
                    <a:pt x="74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2"/>
            <p:cNvSpPr txBox="1"/>
            <p:nvPr/>
          </p:nvSpPr>
          <p:spPr>
            <a:xfrm flipH="1">
              <a:off x="1896588" y="2693974"/>
              <a:ext cx="1484400" cy="62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3" name="Google Shape;1273;p42"/>
            <p:cNvSpPr txBox="1"/>
            <p:nvPr/>
          </p:nvSpPr>
          <p:spPr>
            <a:xfrm flipH="1">
              <a:off x="1809138" y="2357518"/>
              <a:ext cx="16593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74" name="Google Shape;1274;p42"/>
          <p:cNvGrpSpPr/>
          <p:nvPr/>
        </p:nvGrpSpPr>
        <p:grpSpPr>
          <a:xfrm>
            <a:off x="3414863" y="1118600"/>
            <a:ext cx="2198099" cy="1637418"/>
            <a:chOff x="3226563" y="1118600"/>
            <a:chExt cx="2198099" cy="1637418"/>
          </a:xfrm>
        </p:grpSpPr>
        <p:sp>
          <p:nvSpPr>
            <p:cNvPr id="1275" name="Google Shape;1275;p42"/>
            <p:cNvSpPr/>
            <p:nvPr/>
          </p:nvSpPr>
          <p:spPr>
            <a:xfrm>
              <a:off x="3376373" y="1118600"/>
              <a:ext cx="1980335" cy="1584507"/>
            </a:xfrm>
            <a:custGeom>
              <a:rect b="b" l="l" r="r" t="t"/>
              <a:pathLst>
                <a:path extrusionOk="0" h="17207" w="18353">
                  <a:moveTo>
                    <a:pt x="8972" y="0"/>
                  </a:moveTo>
                  <a:cubicBezTo>
                    <a:pt x="7793" y="0"/>
                    <a:pt x="6460" y="236"/>
                    <a:pt x="4858" y="706"/>
                  </a:cubicBezTo>
                  <a:lnTo>
                    <a:pt x="5002" y="669"/>
                  </a:lnTo>
                  <a:lnTo>
                    <a:pt x="5002" y="669"/>
                  </a:lnTo>
                  <a:cubicBezTo>
                    <a:pt x="3645" y="1033"/>
                    <a:pt x="2467" y="1996"/>
                    <a:pt x="1672" y="3205"/>
                  </a:cubicBezTo>
                  <a:cubicBezTo>
                    <a:pt x="861" y="4446"/>
                    <a:pt x="431" y="5919"/>
                    <a:pt x="265" y="7408"/>
                  </a:cubicBezTo>
                  <a:cubicBezTo>
                    <a:pt x="1" y="9816"/>
                    <a:pt x="538" y="12472"/>
                    <a:pt x="2284" y="14077"/>
                  </a:cubicBezTo>
                  <a:cubicBezTo>
                    <a:pt x="3757" y="15409"/>
                    <a:pt x="5668" y="16684"/>
                    <a:pt x="7588" y="16990"/>
                  </a:cubicBezTo>
                  <a:cubicBezTo>
                    <a:pt x="8536" y="17141"/>
                    <a:pt x="9644" y="17206"/>
                    <a:pt x="10730" y="17206"/>
                  </a:cubicBezTo>
                  <a:cubicBezTo>
                    <a:pt x="11065" y="17206"/>
                    <a:pt x="11399" y="17200"/>
                    <a:pt x="11725" y="17188"/>
                  </a:cubicBezTo>
                  <a:cubicBezTo>
                    <a:pt x="14555" y="17081"/>
                    <a:pt x="17228" y="14690"/>
                    <a:pt x="17724" y="13655"/>
                  </a:cubicBezTo>
                  <a:cubicBezTo>
                    <a:pt x="18047" y="12993"/>
                    <a:pt x="18146" y="12240"/>
                    <a:pt x="18187" y="11504"/>
                  </a:cubicBezTo>
                  <a:cubicBezTo>
                    <a:pt x="18353" y="7946"/>
                    <a:pt x="16921" y="4289"/>
                    <a:pt x="14241" y="2080"/>
                  </a:cubicBezTo>
                  <a:cubicBezTo>
                    <a:pt x="12554" y="691"/>
                    <a:pt x="10989" y="0"/>
                    <a:pt x="89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2"/>
            <p:cNvSpPr/>
            <p:nvPr/>
          </p:nvSpPr>
          <p:spPr>
            <a:xfrm>
              <a:off x="3226563" y="1118600"/>
              <a:ext cx="2198099" cy="1637418"/>
            </a:xfrm>
            <a:custGeom>
              <a:rect b="b" l="l" r="r" t="t"/>
              <a:pathLst>
                <a:path extrusionOk="0" h="17463" w="18850">
                  <a:moveTo>
                    <a:pt x="9500" y="228"/>
                  </a:moveTo>
                  <a:cubicBezTo>
                    <a:pt x="9872" y="228"/>
                    <a:pt x="10245" y="252"/>
                    <a:pt x="10616" y="304"/>
                  </a:cubicBezTo>
                  <a:cubicBezTo>
                    <a:pt x="12106" y="520"/>
                    <a:pt x="13421" y="1248"/>
                    <a:pt x="14580" y="2191"/>
                  </a:cubicBezTo>
                  <a:cubicBezTo>
                    <a:pt x="17426" y="4483"/>
                    <a:pt x="18849" y="8289"/>
                    <a:pt x="18585" y="11897"/>
                  </a:cubicBezTo>
                  <a:cubicBezTo>
                    <a:pt x="18518" y="12774"/>
                    <a:pt x="18328" y="13618"/>
                    <a:pt x="17757" y="14304"/>
                  </a:cubicBezTo>
                  <a:cubicBezTo>
                    <a:pt x="17277" y="14850"/>
                    <a:pt x="16731" y="15339"/>
                    <a:pt x="16135" y="15752"/>
                  </a:cubicBezTo>
                  <a:cubicBezTo>
                    <a:pt x="15407" y="16257"/>
                    <a:pt x="14613" y="16654"/>
                    <a:pt x="13769" y="16927"/>
                  </a:cubicBezTo>
                  <a:cubicBezTo>
                    <a:pt x="13006" y="17156"/>
                    <a:pt x="12220" y="17205"/>
                    <a:pt x="11435" y="17205"/>
                  </a:cubicBezTo>
                  <a:cubicBezTo>
                    <a:pt x="11283" y="17205"/>
                    <a:pt x="11132" y="17203"/>
                    <a:pt x="10981" y="17200"/>
                  </a:cubicBezTo>
                  <a:cubicBezTo>
                    <a:pt x="9955" y="17192"/>
                    <a:pt x="8912" y="17151"/>
                    <a:pt x="7911" y="16952"/>
                  </a:cubicBezTo>
                  <a:cubicBezTo>
                    <a:pt x="6918" y="16754"/>
                    <a:pt x="5991" y="16323"/>
                    <a:pt x="5131" y="15802"/>
                  </a:cubicBezTo>
                  <a:cubicBezTo>
                    <a:pt x="3484" y="14793"/>
                    <a:pt x="1986" y="13510"/>
                    <a:pt x="1333" y="11648"/>
                  </a:cubicBezTo>
                  <a:cubicBezTo>
                    <a:pt x="1" y="7867"/>
                    <a:pt x="1333" y="2034"/>
                    <a:pt x="5652" y="875"/>
                  </a:cubicBezTo>
                  <a:cubicBezTo>
                    <a:pt x="5664" y="871"/>
                    <a:pt x="5674" y="865"/>
                    <a:pt x="5683" y="859"/>
                  </a:cubicBezTo>
                  <a:lnTo>
                    <a:pt x="5683" y="859"/>
                  </a:lnTo>
                  <a:cubicBezTo>
                    <a:pt x="6920" y="513"/>
                    <a:pt x="8208" y="228"/>
                    <a:pt x="9500" y="228"/>
                  </a:cubicBezTo>
                  <a:close/>
                  <a:moveTo>
                    <a:pt x="9501" y="0"/>
                  </a:moveTo>
                  <a:cubicBezTo>
                    <a:pt x="8100" y="0"/>
                    <a:pt x="6691" y="325"/>
                    <a:pt x="5354" y="710"/>
                  </a:cubicBezTo>
                  <a:cubicBezTo>
                    <a:pt x="5338" y="716"/>
                    <a:pt x="5324" y="724"/>
                    <a:pt x="5314" y="735"/>
                  </a:cubicBezTo>
                  <a:lnTo>
                    <a:pt x="5314" y="735"/>
                  </a:lnTo>
                  <a:cubicBezTo>
                    <a:pt x="1603" y="1931"/>
                    <a:pt x="228" y="6515"/>
                    <a:pt x="712" y="10051"/>
                  </a:cubicBezTo>
                  <a:cubicBezTo>
                    <a:pt x="985" y="12012"/>
                    <a:pt x="1871" y="13585"/>
                    <a:pt x="3393" y="14842"/>
                  </a:cubicBezTo>
                  <a:cubicBezTo>
                    <a:pt x="4982" y="16141"/>
                    <a:pt x="6744" y="17085"/>
                    <a:pt x="8796" y="17308"/>
                  </a:cubicBezTo>
                  <a:cubicBezTo>
                    <a:pt x="9570" y="17396"/>
                    <a:pt x="10362" y="17463"/>
                    <a:pt x="11150" y="17463"/>
                  </a:cubicBezTo>
                  <a:cubicBezTo>
                    <a:pt x="12434" y="17463"/>
                    <a:pt x="13708" y="17286"/>
                    <a:pt x="14878" y="16737"/>
                  </a:cubicBezTo>
                  <a:cubicBezTo>
                    <a:pt x="16144" y="16150"/>
                    <a:pt x="17616" y="15173"/>
                    <a:pt x="18312" y="13915"/>
                  </a:cubicBezTo>
                  <a:cubicBezTo>
                    <a:pt x="18775" y="13088"/>
                    <a:pt x="18841" y="12054"/>
                    <a:pt x="18841" y="11135"/>
                  </a:cubicBezTo>
                  <a:cubicBezTo>
                    <a:pt x="18849" y="10151"/>
                    <a:pt x="18742" y="9166"/>
                    <a:pt x="18510" y="8215"/>
                  </a:cubicBezTo>
                  <a:cubicBezTo>
                    <a:pt x="18088" y="6336"/>
                    <a:pt x="17203" y="4599"/>
                    <a:pt x="15937" y="3151"/>
                  </a:cubicBezTo>
                  <a:cubicBezTo>
                    <a:pt x="14737" y="1810"/>
                    <a:pt x="13115" y="652"/>
                    <a:pt x="11345" y="213"/>
                  </a:cubicBezTo>
                  <a:cubicBezTo>
                    <a:pt x="10736" y="64"/>
                    <a:pt x="10119" y="0"/>
                    <a:pt x="95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2"/>
            <p:cNvSpPr txBox="1"/>
            <p:nvPr/>
          </p:nvSpPr>
          <p:spPr>
            <a:xfrm flipH="1">
              <a:off x="3773987" y="1771301"/>
              <a:ext cx="1106700" cy="60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8" name="Google Shape;1278;p42"/>
            <p:cNvSpPr txBox="1"/>
            <p:nvPr/>
          </p:nvSpPr>
          <p:spPr>
            <a:xfrm flipH="1">
              <a:off x="3802787" y="1427775"/>
              <a:ext cx="10491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79" name="Google Shape;1279;p42"/>
          <p:cNvGrpSpPr/>
          <p:nvPr/>
        </p:nvGrpSpPr>
        <p:grpSpPr>
          <a:xfrm>
            <a:off x="5313712" y="1968650"/>
            <a:ext cx="2330721" cy="1853151"/>
            <a:chOff x="5125412" y="1968650"/>
            <a:chExt cx="2330721" cy="1853151"/>
          </a:xfrm>
        </p:grpSpPr>
        <p:sp>
          <p:nvSpPr>
            <p:cNvPr id="1280" name="Google Shape;1280;p42"/>
            <p:cNvSpPr/>
            <p:nvPr/>
          </p:nvSpPr>
          <p:spPr>
            <a:xfrm>
              <a:off x="5131799" y="2010020"/>
              <a:ext cx="2206327" cy="1811781"/>
            </a:xfrm>
            <a:custGeom>
              <a:rect b="b" l="l" r="r" t="t"/>
              <a:pathLst>
                <a:path extrusionOk="0" h="20287" w="15812">
                  <a:moveTo>
                    <a:pt x="13247" y="2685"/>
                  </a:moveTo>
                  <a:lnTo>
                    <a:pt x="13691" y="3565"/>
                  </a:lnTo>
                  <a:lnTo>
                    <a:pt x="13691" y="3565"/>
                  </a:lnTo>
                  <a:cubicBezTo>
                    <a:pt x="13551" y="3269"/>
                    <a:pt x="13403" y="2975"/>
                    <a:pt x="13247" y="2685"/>
                  </a:cubicBezTo>
                  <a:close/>
                  <a:moveTo>
                    <a:pt x="8694" y="1"/>
                  </a:moveTo>
                  <a:cubicBezTo>
                    <a:pt x="7898" y="1"/>
                    <a:pt x="7091" y="149"/>
                    <a:pt x="6347" y="410"/>
                  </a:cubicBezTo>
                  <a:cubicBezTo>
                    <a:pt x="5445" y="724"/>
                    <a:pt x="4576" y="1196"/>
                    <a:pt x="3906" y="1866"/>
                  </a:cubicBezTo>
                  <a:cubicBezTo>
                    <a:pt x="3417" y="2354"/>
                    <a:pt x="3037" y="2933"/>
                    <a:pt x="2664" y="3513"/>
                  </a:cubicBezTo>
                  <a:cubicBezTo>
                    <a:pt x="2226" y="4199"/>
                    <a:pt x="1796" y="4886"/>
                    <a:pt x="1374" y="5573"/>
                  </a:cubicBezTo>
                  <a:cubicBezTo>
                    <a:pt x="1084" y="6028"/>
                    <a:pt x="828" y="6499"/>
                    <a:pt x="604" y="6988"/>
                  </a:cubicBezTo>
                  <a:cubicBezTo>
                    <a:pt x="8" y="8386"/>
                    <a:pt x="0" y="9966"/>
                    <a:pt x="306" y="11456"/>
                  </a:cubicBezTo>
                  <a:cubicBezTo>
                    <a:pt x="612" y="12937"/>
                    <a:pt x="1233" y="14335"/>
                    <a:pt x="1870" y="15709"/>
                  </a:cubicBezTo>
                  <a:cubicBezTo>
                    <a:pt x="2292" y="16611"/>
                    <a:pt x="2722" y="17512"/>
                    <a:pt x="3326" y="18299"/>
                  </a:cubicBezTo>
                  <a:cubicBezTo>
                    <a:pt x="3939" y="19085"/>
                    <a:pt x="4733" y="19763"/>
                    <a:pt x="5676" y="20061"/>
                  </a:cubicBezTo>
                  <a:cubicBezTo>
                    <a:pt x="6226" y="20240"/>
                    <a:pt x="6804" y="20286"/>
                    <a:pt x="7383" y="20286"/>
                  </a:cubicBezTo>
                  <a:cubicBezTo>
                    <a:pt x="7631" y="20286"/>
                    <a:pt x="7879" y="20278"/>
                    <a:pt x="8125" y="20268"/>
                  </a:cubicBezTo>
                  <a:cubicBezTo>
                    <a:pt x="9102" y="20243"/>
                    <a:pt x="10086" y="20193"/>
                    <a:pt x="11021" y="19904"/>
                  </a:cubicBezTo>
                  <a:cubicBezTo>
                    <a:pt x="12461" y="19449"/>
                    <a:pt x="13661" y="18447"/>
                    <a:pt x="14372" y="17124"/>
                  </a:cubicBezTo>
                  <a:cubicBezTo>
                    <a:pt x="14811" y="16296"/>
                    <a:pt x="15043" y="15378"/>
                    <a:pt x="15200" y="14459"/>
                  </a:cubicBezTo>
                  <a:cubicBezTo>
                    <a:pt x="15812" y="10780"/>
                    <a:pt x="15293" y="7005"/>
                    <a:pt x="13724" y="3637"/>
                  </a:cubicBezTo>
                  <a:lnTo>
                    <a:pt x="13724" y="3637"/>
                  </a:lnTo>
                  <a:cubicBezTo>
                    <a:pt x="13742" y="3670"/>
                    <a:pt x="13759" y="3703"/>
                    <a:pt x="13777" y="3736"/>
                  </a:cubicBezTo>
                  <a:lnTo>
                    <a:pt x="13691" y="3565"/>
                  </a:lnTo>
                  <a:lnTo>
                    <a:pt x="13691" y="3565"/>
                  </a:lnTo>
                  <a:cubicBezTo>
                    <a:pt x="13702" y="3589"/>
                    <a:pt x="13713" y="3613"/>
                    <a:pt x="13724" y="3637"/>
                  </a:cubicBezTo>
                  <a:lnTo>
                    <a:pt x="13724" y="3637"/>
                  </a:lnTo>
                  <a:cubicBezTo>
                    <a:pt x="13210" y="2667"/>
                    <a:pt x="12655" y="1677"/>
                    <a:pt x="11791" y="989"/>
                  </a:cubicBezTo>
                  <a:cubicBezTo>
                    <a:pt x="10919" y="296"/>
                    <a:pt x="9818" y="1"/>
                    <a:pt x="8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2"/>
            <p:cNvSpPr/>
            <p:nvPr/>
          </p:nvSpPr>
          <p:spPr>
            <a:xfrm>
              <a:off x="5125412" y="1968650"/>
              <a:ext cx="2330721" cy="1832373"/>
            </a:xfrm>
            <a:custGeom>
              <a:rect b="b" l="l" r="r" t="t"/>
              <a:pathLst>
                <a:path extrusionOk="0" h="20540" w="16185">
                  <a:moveTo>
                    <a:pt x="8710" y="239"/>
                  </a:moveTo>
                  <a:cubicBezTo>
                    <a:pt x="8917" y="239"/>
                    <a:pt x="9123" y="249"/>
                    <a:pt x="9325" y="269"/>
                  </a:cubicBezTo>
                  <a:cubicBezTo>
                    <a:pt x="10326" y="360"/>
                    <a:pt x="11286" y="724"/>
                    <a:pt x="12031" y="1411"/>
                  </a:cubicBezTo>
                  <a:cubicBezTo>
                    <a:pt x="12760" y="2099"/>
                    <a:pt x="13254" y="3006"/>
                    <a:pt x="13721" y="3891"/>
                  </a:cubicBezTo>
                  <a:lnTo>
                    <a:pt x="13721" y="3891"/>
                  </a:lnTo>
                  <a:cubicBezTo>
                    <a:pt x="15082" y="6867"/>
                    <a:pt x="15626" y="10156"/>
                    <a:pt x="15308" y="13425"/>
                  </a:cubicBezTo>
                  <a:cubicBezTo>
                    <a:pt x="15117" y="15262"/>
                    <a:pt x="14704" y="17165"/>
                    <a:pt x="13355" y="18514"/>
                  </a:cubicBezTo>
                  <a:cubicBezTo>
                    <a:pt x="11965" y="19896"/>
                    <a:pt x="10178" y="20210"/>
                    <a:pt x="8283" y="20276"/>
                  </a:cubicBezTo>
                  <a:cubicBezTo>
                    <a:pt x="8032" y="20284"/>
                    <a:pt x="7780" y="20292"/>
                    <a:pt x="7527" y="20292"/>
                  </a:cubicBezTo>
                  <a:cubicBezTo>
                    <a:pt x="6751" y="20292"/>
                    <a:pt x="5974" y="20220"/>
                    <a:pt x="5263" y="19871"/>
                  </a:cubicBezTo>
                  <a:cubicBezTo>
                    <a:pt x="4444" y="19465"/>
                    <a:pt x="3790" y="18803"/>
                    <a:pt x="3277" y="18067"/>
                  </a:cubicBezTo>
                  <a:cubicBezTo>
                    <a:pt x="2739" y="17298"/>
                    <a:pt x="2342" y="16445"/>
                    <a:pt x="1953" y="15601"/>
                  </a:cubicBezTo>
                  <a:cubicBezTo>
                    <a:pt x="1523" y="14699"/>
                    <a:pt x="1142" y="13764"/>
                    <a:pt x="819" y="12821"/>
                  </a:cubicBezTo>
                  <a:cubicBezTo>
                    <a:pt x="240" y="11001"/>
                    <a:pt x="9" y="8965"/>
                    <a:pt x="778" y="7162"/>
                  </a:cubicBezTo>
                  <a:cubicBezTo>
                    <a:pt x="1150" y="6268"/>
                    <a:pt x="1721" y="5449"/>
                    <a:pt x="2234" y="4638"/>
                  </a:cubicBezTo>
                  <a:cubicBezTo>
                    <a:pt x="2739" y="3819"/>
                    <a:pt x="3244" y="2925"/>
                    <a:pt x="3914" y="2205"/>
                  </a:cubicBezTo>
                  <a:cubicBezTo>
                    <a:pt x="5098" y="948"/>
                    <a:pt x="6963" y="239"/>
                    <a:pt x="8710" y="239"/>
                  </a:cubicBezTo>
                  <a:close/>
                  <a:moveTo>
                    <a:pt x="8734" y="1"/>
                  </a:moveTo>
                  <a:cubicBezTo>
                    <a:pt x="7529" y="1"/>
                    <a:pt x="6312" y="339"/>
                    <a:pt x="5263" y="898"/>
                  </a:cubicBezTo>
                  <a:cubicBezTo>
                    <a:pt x="3442" y="1866"/>
                    <a:pt x="2483" y="3769"/>
                    <a:pt x="1440" y="5465"/>
                  </a:cubicBezTo>
                  <a:cubicBezTo>
                    <a:pt x="919" y="6301"/>
                    <a:pt x="439" y="7145"/>
                    <a:pt x="224" y="8113"/>
                  </a:cubicBezTo>
                  <a:cubicBezTo>
                    <a:pt x="25" y="9056"/>
                    <a:pt x="0" y="10024"/>
                    <a:pt x="149" y="10976"/>
                  </a:cubicBezTo>
                  <a:cubicBezTo>
                    <a:pt x="439" y="13045"/>
                    <a:pt x="1374" y="15047"/>
                    <a:pt x="2317" y="16892"/>
                  </a:cubicBezTo>
                  <a:cubicBezTo>
                    <a:pt x="3144" y="18514"/>
                    <a:pt x="4369" y="20102"/>
                    <a:pt x="6264" y="20433"/>
                  </a:cubicBezTo>
                  <a:cubicBezTo>
                    <a:pt x="6711" y="20511"/>
                    <a:pt x="7174" y="20539"/>
                    <a:pt x="7640" y="20539"/>
                  </a:cubicBezTo>
                  <a:cubicBezTo>
                    <a:pt x="8219" y="20539"/>
                    <a:pt x="8803" y="20496"/>
                    <a:pt x="9367" y="20450"/>
                  </a:cubicBezTo>
                  <a:cubicBezTo>
                    <a:pt x="10277" y="20367"/>
                    <a:pt x="11179" y="20193"/>
                    <a:pt x="12006" y="19780"/>
                  </a:cubicBezTo>
                  <a:cubicBezTo>
                    <a:pt x="13603" y="18969"/>
                    <a:pt x="14654" y="17504"/>
                    <a:pt x="15126" y="15800"/>
                  </a:cubicBezTo>
                  <a:cubicBezTo>
                    <a:pt x="16184" y="11888"/>
                    <a:pt x="15621" y="7532"/>
                    <a:pt x="13956" y="3854"/>
                  </a:cubicBezTo>
                  <a:lnTo>
                    <a:pt x="13956" y="3854"/>
                  </a:lnTo>
                  <a:cubicBezTo>
                    <a:pt x="13955" y="3837"/>
                    <a:pt x="13951" y="3820"/>
                    <a:pt x="13942" y="3802"/>
                  </a:cubicBezTo>
                  <a:lnTo>
                    <a:pt x="13934" y="3802"/>
                  </a:lnTo>
                  <a:cubicBezTo>
                    <a:pt x="13930" y="3794"/>
                    <a:pt x="13925" y="3786"/>
                    <a:pt x="13921" y="3778"/>
                  </a:cubicBezTo>
                  <a:lnTo>
                    <a:pt x="13921" y="3778"/>
                  </a:lnTo>
                  <a:cubicBezTo>
                    <a:pt x="13761" y="3429"/>
                    <a:pt x="13592" y="3087"/>
                    <a:pt x="13413" y="2751"/>
                  </a:cubicBezTo>
                  <a:cubicBezTo>
                    <a:pt x="13392" y="2710"/>
                    <a:pt x="13358" y="2693"/>
                    <a:pt x="13323" y="2693"/>
                  </a:cubicBezTo>
                  <a:cubicBezTo>
                    <a:pt x="13316" y="2693"/>
                    <a:pt x="13309" y="2694"/>
                    <a:pt x="13303" y="2695"/>
                  </a:cubicBezTo>
                  <a:lnTo>
                    <a:pt x="13303" y="2695"/>
                  </a:lnTo>
                  <a:cubicBezTo>
                    <a:pt x="12582" y="1551"/>
                    <a:pt x="11686" y="588"/>
                    <a:pt x="10285" y="203"/>
                  </a:cubicBezTo>
                  <a:cubicBezTo>
                    <a:pt x="9780" y="65"/>
                    <a:pt x="9258" y="1"/>
                    <a:pt x="87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2"/>
            <p:cNvSpPr txBox="1"/>
            <p:nvPr/>
          </p:nvSpPr>
          <p:spPr>
            <a:xfrm flipH="1">
              <a:off x="5572738" y="2701474"/>
              <a:ext cx="1354200" cy="6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3" name="Google Shape;1283;p42"/>
            <p:cNvSpPr txBox="1"/>
            <p:nvPr/>
          </p:nvSpPr>
          <p:spPr>
            <a:xfrm flipH="1">
              <a:off x="5376388" y="2357518"/>
              <a:ext cx="17469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84" name="Google Shape;1284;p42"/>
          <p:cNvGrpSpPr/>
          <p:nvPr/>
        </p:nvGrpSpPr>
        <p:grpSpPr>
          <a:xfrm>
            <a:off x="3506038" y="2853586"/>
            <a:ext cx="1928496" cy="1752476"/>
            <a:chOff x="3317738" y="2853586"/>
            <a:chExt cx="1928496" cy="1752476"/>
          </a:xfrm>
        </p:grpSpPr>
        <p:sp>
          <p:nvSpPr>
            <p:cNvPr id="1285" name="Google Shape;1285;p42"/>
            <p:cNvSpPr/>
            <p:nvPr/>
          </p:nvSpPr>
          <p:spPr>
            <a:xfrm>
              <a:off x="3322207" y="2918802"/>
              <a:ext cx="1863635" cy="1687260"/>
            </a:xfrm>
            <a:custGeom>
              <a:rect b="b" l="l" r="r" t="t"/>
              <a:pathLst>
                <a:path extrusionOk="0" h="20282" w="17096">
                  <a:moveTo>
                    <a:pt x="8431" y="1"/>
                  </a:moveTo>
                  <a:cubicBezTo>
                    <a:pt x="6933" y="1"/>
                    <a:pt x="5496" y="575"/>
                    <a:pt x="4419" y="1612"/>
                  </a:cubicBezTo>
                  <a:cubicBezTo>
                    <a:pt x="3815" y="2208"/>
                    <a:pt x="3344" y="2928"/>
                    <a:pt x="2913" y="3656"/>
                  </a:cubicBezTo>
                  <a:cubicBezTo>
                    <a:pt x="1201" y="6577"/>
                    <a:pt x="1" y="9878"/>
                    <a:pt x="1" y="13262"/>
                  </a:cubicBezTo>
                  <a:cubicBezTo>
                    <a:pt x="1" y="14023"/>
                    <a:pt x="59" y="14801"/>
                    <a:pt x="332" y="15513"/>
                  </a:cubicBezTo>
                  <a:cubicBezTo>
                    <a:pt x="729" y="16564"/>
                    <a:pt x="1556" y="17416"/>
                    <a:pt x="2508" y="18020"/>
                  </a:cubicBezTo>
                  <a:cubicBezTo>
                    <a:pt x="3460" y="18624"/>
                    <a:pt x="4527" y="19013"/>
                    <a:pt x="5603" y="19369"/>
                  </a:cubicBezTo>
                  <a:cubicBezTo>
                    <a:pt x="7119" y="19863"/>
                    <a:pt x="8757" y="20281"/>
                    <a:pt x="10333" y="20281"/>
                  </a:cubicBezTo>
                  <a:cubicBezTo>
                    <a:pt x="11423" y="20281"/>
                    <a:pt x="12484" y="20081"/>
                    <a:pt x="13455" y="19567"/>
                  </a:cubicBezTo>
                  <a:cubicBezTo>
                    <a:pt x="14737" y="18889"/>
                    <a:pt x="15714" y="17705"/>
                    <a:pt x="16301" y="16373"/>
                  </a:cubicBezTo>
                  <a:cubicBezTo>
                    <a:pt x="16880" y="15049"/>
                    <a:pt x="17095" y="13577"/>
                    <a:pt x="17079" y="12129"/>
                  </a:cubicBezTo>
                  <a:cubicBezTo>
                    <a:pt x="17029" y="8116"/>
                    <a:pt x="15391" y="5311"/>
                    <a:pt x="12578" y="1827"/>
                  </a:cubicBezTo>
                  <a:cubicBezTo>
                    <a:pt x="11411" y="603"/>
                    <a:pt x="10269" y="90"/>
                    <a:pt x="8705" y="7"/>
                  </a:cubicBezTo>
                  <a:cubicBezTo>
                    <a:pt x="8614" y="3"/>
                    <a:pt x="8523" y="1"/>
                    <a:pt x="84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2"/>
            <p:cNvSpPr/>
            <p:nvPr/>
          </p:nvSpPr>
          <p:spPr>
            <a:xfrm>
              <a:off x="3317738" y="2853586"/>
              <a:ext cx="1928496" cy="1706809"/>
            </a:xfrm>
            <a:custGeom>
              <a:rect b="b" l="l" r="r" t="t"/>
              <a:pathLst>
                <a:path extrusionOk="0" h="20517" w="17691">
                  <a:moveTo>
                    <a:pt x="8773" y="232"/>
                  </a:moveTo>
                  <a:cubicBezTo>
                    <a:pt x="10298" y="232"/>
                    <a:pt x="11726" y="875"/>
                    <a:pt x="12835" y="2014"/>
                  </a:cubicBezTo>
                  <a:lnTo>
                    <a:pt x="12835" y="2014"/>
                  </a:lnTo>
                  <a:cubicBezTo>
                    <a:pt x="12839" y="2022"/>
                    <a:pt x="12844" y="2030"/>
                    <a:pt x="12850" y="2038"/>
                  </a:cubicBezTo>
                  <a:cubicBezTo>
                    <a:pt x="15043" y="4752"/>
                    <a:pt x="16988" y="7697"/>
                    <a:pt x="17269" y="11272"/>
                  </a:cubicBezTo>
                  <a:cubicBezTo>
                    <a:pt x="17434" y="13274"/>
                    <a:pt x="17211" y="15392"/>
                    <a:pt x="16193" y="17163"/>
                  </a:cubicBezTo>
                  <a:cubicBezTo>
                    <a:pt x="15233" y="18834"/>
                    <a:pt x="13636" y="19960"/>
                    <a:pt x="11717" y="20216"/>
                  </a:cubicBezTo>
                  <a:cubicBezTo>
                    <a:pt x="11364" y="20263"/>
                    <a:pt x="11010" y="20284"/>
                    <a:pt x="10657" y="20284"/>
                  </a:cubicBezTo>
                  <a:cubicBezTo>
                    <a:pt x="9128" y="20284"/>
                    <a:pt x="7601" y="19887"/>
                    <a:pt x="6157" y="19430"/>
                  </a:cubicBezTo>
                  <a:cubicBezTo>
                    <a:pt x="4303" y="18834"/>
                    <a:pt x="2284" y="18082"/>
                    <a:pt x="1192" y="16360"/>
                  </a:cubicBezTo>
                  <a:cubicBezTo>
                    <a:pt x="108" y="14664"/>
                    <a:pt x="406" y="12248"/>
                    <a:pt x="787" y="10362"/>
                  </a:cubicBezTo>
                  <a:cubicBezTo>
                    <a:pt x="1184" y="8409"/>
                    <a:pt x="1912" y="6539"/>
                    <a:pt x="2847" y="4785"/>
                  </a:cubicBezTo>
                  <a:cubicBezTo>
                    <a:pt x="3873" y="2857"/>
                    <a:pt x="5097" y="1020"/>
                    <a:pt x="7323" y="424"/>
                  </a:cubicBezTo>
                  <a:cubicBezTo>
                    <a:pt x="7811" y="295"/>
                    <a:pt x="8297" y="232"/>
                    <a:pt x="8773" y="232"/>
                  </a:cubicBezTo>
                  <a:close/>
                  <a:moveTo>
                    <a:pt x="8789" y="1"/>
                  </a:moveTo>
                  <a:cubicBezTo>
                    <a:pt x="8636" y="1"/>
                    <a:pt x="8481" y="7"/>
                    <a:pt x="8324" y="19"/>
                  </a:cubicBezTo>
                  <a:cubicBezTo>
                    <a:pt x="6405" y="176"/>
                    <a:pt x="4816" y="1235"/>
                    <a:pt x="3749" y="2799"/>
                  </a:cubicBezTo>
                  <a:cubicBezTo>
                    <a:pt x="2549" y="4561"/>
                    <a:pt x="1622" y="6506"/>
                    <a:pt x="1002" y="8550"/>
                  </a:cubicBezTo>
                  <a:cubicBezTo>
                    <a:pt x="406" y="10494"/>
                    <a:pt x="1" y="12720"/>
                    <a:pt x="332" y="14747"/>
                  </a:cubicBezTo>
                  <a:cubicBezTo>
                    <a:pt x="663" y="16774"/>
                    <a:pt x="2251" y="18106"/>
                    <a:pt x="4047" y="18901"/>
                  </a:cubicBezTo>
                  <a:cubicBezTo>
                    <a:pt x="5900" y="19720"/>
                    <a:pt x="8002" y="20357"/>
                    <a:pt x="10037" y="20498"/>
                  </a:cubicBezTo>
                  <a:cubicBezTo>
                    <a:pt x="10232" y="20510"/>
                    <a:pt x="10426" y="20517"/>
                    <a:pt x="10620" y="20517"/>
                  </a:cubicBezTo>
                  <a:cubicBezTo>
                    <a:pt x="12304" y="20517"/>
                    <a:pt x="13937" y="20021"/>
                    <a:pt x="15184" y="18826"/>
                  </a:cubicBezTo>
                  <a:cubicBezTo>
                    <a:pt x="16615" y="17453"/>
                    <a:pt x="17310" y="15516"/>
                    <a:pt x="17492" y="13572"/>
                  </a:cubicBezTo>
                  <a:cubicBezTo>
                    <a:pt x="17691" y="11470"/>
                    <a:pt x="17376" y="9344"/>
                    <a:pt x="16566" y="7391"/>
                  </a:cubicBezTo>
                  <a:cubicBezTo>
                    <a:pt x="15719" y="5377"/>
                    <a:pt x="14407" y="3600"/>
                    <a:pt x="13043" y="1906"/>
                  </a:cubicBezTo>
                  <a:lnTo>
                    <a:pt x="13043" y="1906"/>
                  </a:lnTo>
                  <a:cubicBezTo>
                    <a:pt x="13037" y="1892"/>
                    <a:pt x="13029" y="1878"/>
                    <a:pt x="13016" y="1864"/>
                  </a:cubicBezTo>
                  <a:lnTo>
                    <a:pt x="13016" y="1864"/>
                  </a:lnTo>
                  <a:lnTo>
                    <a:pt x="13012" y="1868"/>
                  </a:lnTo>
                  <a:lnTo>
                    <a:pt x="13012" y="1868"/>
                  </a:lnTo>
                  <a:cubicBezTo>
                    <a:pt x="13001" y="1857"/>
                    <a:pt x="12990" y="1848"/>
                    <a:pt x="12979" y="1842"/>
                  </a:cubicBezTo>
                  <a:lnTo>
                    <a:pt x="12979" y="1842"/>
                  </a:lnTo>
                  <a:cubicBezTo>
                    <a:pt x="11834" y="666"/>
                    <a:pt x="10404" y="1"/>
                    <a:pt x="87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2"/>
            <p:cNvSpPr txBox="1"/>
            <p:nvPr/>
          </p:nvSpPr>
          <p:spPr>
            <a:xfrm flipH="1">
              <a:off x="3779537" y="3629476"/>
              <a:ext cx="1095600" cy="60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Earth harbors life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8" name="Google Shape;1288;p42"/>
            <p:cNvSpPr txBox="1"/>
            <p:nvPr/>
          </p:nvSpPr>
          <p:spPr>
            <a:xfrm flipH="1">
              <a:off x="3779537" y="3288175"/>
              <a:ext cx="10956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89" name="Google Shape;1289;p42"/>
          <p:cNvGrpSpPr/>
          <p:nvPr/>
        </p:nvGrpSpPr>
        <p:grpSpPr>
          <a:xfrm>
            <a:off x="5217323" y="1379445"/>
            <a:ext cx="808984" cy="860835"/>
            <a:chOff x="5029023" y="1379445"/>
            <a:chExt cx="808984" cy="860835"/>
          </a:xfrm>
        </p:grpSpPr>
        <p:grpSp>
          <p:nvGrpSpPr>
            <p:cNvPr id="1290" name="Google Shape;1290;p42"/>
            <p:cNvGrpSpPr/>
            <p:nvPr/>
          </p:nvGrpSpPr>
          <p:grpSpPr>
            <a:xfrm>
              <a:off x="5029023" y="1379445"/>
              <a:ext cx="808984" cy="860835"/>
              <a:chOff x="5029023" y="1379445"/>
              <a:chExt cx="808984" cy="860835"/>
            </a:xfrm>
          </p:grpSpPr>
          <p:sp>
            <p:nvSpPr>
              <p:cNvPr id="1291" name="Google Shape;1291;p42"/>
              <p:cNvSpPr/>
              <p:nvPr/>
            </p:nvSpPr>
            <p:spPr>
              <a:xfrm>
                <a:off x="5067383" y="1746588"/>
                <a:ext cx="744044" cy="453057"/>
              </a:xfrm>
              <a:custGeom>
                <a:rect b="b" l="l" r="r" t="t"/>
                <a:pathLst>
                  <a:path extrusionOk="0" h="5073" w="7390">
                    <a:moveTo>
                      <a:pt x="6860" y="3651"/>
                    </a:moveTo>
                    <a:lnTo>
                      <a:pt x="6868" y="3676"/>
                    </a:lnTo>
                    <a:lnTo>
                      <a:pt x="6851" y="3676"/>
                    </a:lnTo>
                    <a:lnTo>
                      <a:pt x="6835" y="3659"/>
                    </a:lnTo>
                    <a:cubicBezTo>
                      <a:pt x="6843" y="3659"/>
                      <a:pt x="6851" y="3651"/>
                      <a:pt x="6860" y="3651"/>
                    </a:cubicBezTo>
                    <a:close/>
                    <a:moveTo>
                      <a:pt x="6876" y="3758"/>
                    </a:moveTo>
                    <a:lnTo>
                      <a:pt x="6884" y="3803"/>
                    </a:lnTo>
                    <a:lnTo>
                      <a:pt x="6884" y="3803"/>
                    </a:lnTo>
                    <a:cubicBezTo>
                      <a:pt x="6882" y="3797"/>
                      <a:pt x="6876" y="3791"/>
                      <a:pt x="6876" y="3791"/>
                    </a:cubicBezTo>
                    <a:cubicBezTo>
                      <a:pt x="6876" y="3775"/>
                      <a:pt x="6876" y="3767"/>
                      <a:pt x="6876" y="3758"/>
                    </a:cubicBezTo>
                    <a:close/>
                    <a:moveTo>
                      <a:pt x="176" y="1"/>
                    </a:moveTo>
                    <a:cubicBezTo>
                      <a:pt x="113" y="1"/>
                      <a:pt x="54" y="34"/>
                      <a:pt x="42" y="109"/>
                    </a:cubicBezTo>
                    <a:cubicBezTo>
                      <a:pt x="0" y="341"/>
                      <a:pt x="33" y="581"/>
                      <a:pt x="141" y="788"/>
                    </a:cubicBezTo>
                    <a:cubicBezTo>
                      <a:pt x="100" y="1169"/>
                      <a:pt x="141" y="1549"/>
                      <a:pt x="257" y="1905"/>
                    </a:cubicBezTo>
                    <a:cubicBezTo>
                      <a:pt x="323" y="2269"/>
                      <a:pt x="513" y="2600"/>
                      <a:pt x="795" y="2840"/>
                    </a:cubicBezTo>
                    <a:cubicBezTo>
                      <a:pt x="1142" y="3204"/>
                      <a:pt x="1605" y="3444"/>
                      <a:pt x="2110" y="3510"/>
                    </a:cubicBezTo>
                    <a:cubicBezTo>
                      <a:pt x="3682" y="3734"/>
                      <a:pt x="5743" y="3692"/>
                      <a:pt x="6868" y="5024"/>
                    </a:cubicBezTo>
                    <a:cubicBezTo>
                      <a:pt x="6896" y="5058"/>
                      <a:pt x="6932" y="5072"/>
                      <a:pt x="6968" y="5072"/>
                    </a:cubicBezTo>
                    <a:cubicBezTo>
                      <a:pt x="7047" y="5072"/>
                      <a:pt x="7127" y="5002"/>
                      <a:pt x="7133" y="4917"/>
                    </a:cubicBezTo>
                    <a:cubicBezTo>
                      <a:pt x="7157" y="4420"/>
                      <a:pt x="7389" y="3643"/>
                      <a:pt x="7042" y="3212"/>
                    </a:cubicBezTo>
                    <a:cubicBezTo>
                      <a:pt x="6694" y="2782"/>
                      <a:pt x="6007" y="2674"/>
                      <a:pt x="5503" y="2608"/>
                    </a:cubicBezTo>
                    <a:cubicBezTo>
                      <a:pt x="3955" y="2410"/>
                      <a:pt x="2226" y="2534"/>
                      <a:pt x="977" y="1442"/>
                    </a:cubicBezTo>
                    <a:cubicBezTo>
                      <a:pt x="968" y="1433"/>
                      <a:pt x="960" y="1425"/>
                      <a:pt x="952" y="1417"/>
                    </a:cubicBezTo>
                    <a:cubicBezTo>
                      <a:pt x="968" y="1384"/>
                      <a:pt x="960" y="1342"/>
                      <a:pt x="935" y="1309"/>
                    </a:cubicBezTo>
                    <a:cubicBezTo>
                      <a:pt x="654" y="953"/>
                      <a:pt x="455" y="548"/>
                      <a:pt x="340" y="109"/>
                    </a:cubicBezTo>
                    <a:cubicBezTo>
                      <a:pt x="318" y="4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  <p:grpSp>
            <p:nvGrpSpPr>
              <p:cNvPr id="1292" name="Google Shape;1292;p42"/>
              <p:cNvGrpSpPr/>
              <p:nvPr/>
            </p:nvGrpSpPr>
            <p:grpSpPr>
              <a:xfrm>
                <a:off x="5029023" y="1379445"/>
                <a:ext cx="808984" cy="860835"/>
                <a:chOff x="5029023" y="1379445"/>
                <a:chExt cx="808984" cy="860835"/>
              </a:xfrm>
            </p:grpSpPr>
            <p:sp>
              <p:nvSpPr>
                <p:cNvPr id="1293" name="Google Shape;1293;p42"/>
                <p:cNvSpPr/>
                <p:nvPr/>
              </p:nvSpPr>
              <p:spPr>
                <a:xfrm>
                  <a:off x="5054899" y="1389894"/>
                  <a:ext cx="771530" cy="676147"/>
                </a:xfrm>
                <a:custGeom>
                  <a:rect b="b" l="l" r="r" t="t"/>
                  <a:pathLst>
                    <a:path extrusionOk="0" h="7571" w="7663">
                      <a:moveTo>
                        <a:pt x="3470" y="0"/>
                      </a:moveTo>
                      <a:cubicBezTo>
                        <a:pt x="2157" y="0"/>
                        <a:pt x="872" y="900"/>
                        <a:pt x="447" y="2151"/>
                      </a:cubicBezTo>
                      <a:cubicBezTo>
                        <a:pt x="0" y="3466"/>
                        <a:pt x="555" y="5047"/>
                        <a:pt x="1713" y="5808"/>
                      </a:cubicBezTo>
                      <a:cubicBezTo>
                        <a:pt x="2830" y="6528"/>
                        <a:pt x="4245" y="6495"/>
                        <a:pt x="5569" y="6619"/>
                      </a:cubicBezTo>
                      <a:cubicBezTo>
                        <a:pt x="6305" y="6693"/>
                        <a:pt x="7141" y="6900"/>
                        <a:pt x="7464" y="7570"/>
                      </a:cubicBezTo>
                      <a:lnTo>
                        <a:pt x="7538" y="7471"/>
                      </a:lnTo>
                      <a:cubicBezTo>
                        <a:pt x="7662" y="5676"/>
                        <a:pt x="7373" y="3872"/>
                        <a:pt x="6711" y="2209"/>
                      </a:cubicBezTo>
                      <a:cubicBezTo>
                        <a:pt x="6562" y="1812"/>
                        <a:pt x="6355" y="1447"/>
                        <a:pt x="6090" y="1125"/>
                      </a:cubicBezTo>
                      <a:cubicBezTo>
                        <a:pt x="5825" y="835"/>
                        <a:pt x="5511" y="612"/>
                        <a:pt x="5155" y="446"/>
                      </a:cubicBezTo>
                      <a:cubicBezTo>
                        <a:pt x="4700" y="206"/>
                        <a:pt x="4195" y="57"/>
                        <a:pt x="3674" y="8"/>
                      </a:cubicBezTo>
                      <a:cubicBezTo>
                        <a:pt x="3606" y="3"/>
                        <a:pt x="3538" y="0"/>
                        <a:pt x="347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4343"/>
                    </a:solidFill>
                  </a:endParaRPr>
                </a:p>
              </p:txBody>
            </p:sp>
            <p:grpSp>
              <p:nvGrpSpPr>
                <p:cNvPr id="1294" name="Google Shape;1294;p42"/>
                <p:cNvGrpSpPr/>
                <p:nvPr/>
              </p:nvGrpSpPr>
              <p:grpSpPr>
                <a:xfrm>
                  <a:off x="5029023" y="1379445"/>
                  <a:ext cx="808984" cy="860835"/>
                  <a:chOff x="5029023" y="1379445"/>
                  <a:chExt cx="808984" cy="860835"/>
                </a:xfrm>
              </p:grpSpPr>
              <p:sp>
                <p:nvSpPr>
                  <p:cNvPr id="1295" name="Google Shape;1295;p42"/>
                  <p:cNvSpPr/>
                  <p:nvPr/>
                </p:nvSpPr>
                <p:spPr>
                  <a:xfrm>
                    <a:off x="5029023" y="1648082"/>
                    <a:ext cx="788042" cy="592198"/>
                  </a:xfrm>
                  <a:custGeom>
                    <a:rect b="b" l="l" r="r" t="t"/>
                    <a:pathLst>
                      <a:path extrusionOk="0" h="6631" w="7827">
                        <a:moveTo>
                          <a:pt x="523" y="0"/>
                        </a:moveTo>
                        <a:cubicBezTo>
                          <a:pt x="464" y="0"/>
                          <a:pt x="402" y="38"/>
                          <a:pt x="398" y="112"/>
                        </a:cubicBezTo>
                        <a:cubicBezTo>
                          <a:pt x="257" y="1560"/>
                          <a:pt x="1" y="3852"/>
                          <a:pt x="1656" y="4564"/>
                        </a:cubicBezTo>
                        <a:cubicBezTo>
                          <a:pt x="2483" y="4919"/>
                          <a:pt x="3426" y="4812"/>
                          <a:pt x="4295" y="4952"/>
                        </a:cubicBezTo>
                        <a:cubicBezTo>
                          <a:pt x="5255" y="5110"/>
                          <a:pt x="6843" y="5548"/>
                          <a:pt x="7257" y="6549"/>
                        </a:cubicBezTo>
                        <a:cubicBezTo>
                          <a:pt x="7275" y="6598"/>
                          <a:pt x="7333" y="6630"/>
                          <a:pt x="7386" y="6630"/>
                        </a:cubicBezTo>
                        <a:cubicBezTo>
                          <a:pt x="7432" y="6630"/>
                          <a:pt x="7473" y="6607"/>
                          <a:pt x="7481" y="6549"/>
                        </a:cubicBezTo>
                        <a:cubicBezTo>
                          <a:pt x="7588" y="5904"/>
                          <a:pt x="7704" y="5250"/>
                          <a:pt x="7812" y="4605"/>
                        </a:cubicBezTo>
                        <a:cubicBezTo>
                          <a:pt x="7826" y="4520"/>
                          <a:pt x="7751" y="4463"/>
                          <a:pt x="7684" y="4463"/>
                        </a:cubicBezTo>
                        <a:cubicBezTo>
                          <a:pt x="7639" y="4463"/>
                          <a:pt x="7598" y="4488"/>
                          <a:pt x="7588" y="4547"/>
                        </a:cubicBezTo>
                        <a:cubicBezTo>
                          <a:pt x="7498" y="5088"/>
                          <a:pt x="7402" y="5629"/>
                          <a:pt x="7310" y="6170"/>
                        </a:cubicBezTo>
                        <a:lnTo>
                          <a:pt x="7310" y="6170"/>
                        </a:lnTo>
                        <a:cubicBezTo>
                          <a:pt x="6971" y="5681"/>
                          <a:pt x="6397" y="5396"/>
                          <a:pt x="5851" y="5168"/>
                        </a:cubicBezTo>
                        <a:cubicBezTo>
                          <a:pt x="4982" y="4803"/>
                          <a:pt x="4088" y="4679"/>
                          <a:pt x="3161" y="4613"/>
                        </a:cubicBezTo>
                        <a:cubicBezTo>
                          <a:pt x="2061" y="4539"/>
                          <a:pt x="1043" y="4274"/>
                          <a:pt x="696" y="3099"/>
                        </a:cubicBezTo>
                        <a:cubicBezTo>
                          <a:pt x="423" y="2156"/>
                          <a:pt x="538" y="1072"/>
                          <a:pt x="630" y="112"/>
                        </a:cubicBezTo>
                        <a:cubicBezTo>
                          <a:pt x="638" y="38"/>
                          <a:pt x="582" y="0"/>
                          <a:pt x="523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  <p:sp>
                <p:nvSpPr>
                  <p:cNvPr id="1296" name="Google Shape;1296;p42"/>
                  <p:cNvSpPr/>
                  <p:nvPr/>
                </p:nvSpPr>
                <p:spPr>
                  <a:xfrm>
                    <a:off x="5059832" y="1379445"/>
                    <a:ext cx="778175" cy="797695"/>
                  </a:xfrm>
                  <a:custGeom>
                    <a:rect b="b" l="l" r="r" t="t"/>
                    <a:pathLst>
                      <a:path extrusionOk="0" h="8932" w="7729">
                        <a:moveTo>
                          <a:pt x="3454" y="257"/>
                        </a:moveTo>
                        <a:cubicBezTo>
                          <a:pt x="4617" y="257"/>
                          <a:pt x="5800" y="843"/>
                          <a:pt x="6339" y="1887"/>
                        </a:cubicBezTo>
                        <a:cubicBezTo>
                          <a:pt x="7199" y="3550"/>
                          <a:pt x="7472" y="5561"/>
                          <a:pt x="7373" y="7414"/>
                        </a:cubicBezTo>
                        <a:cubicBezTo>
                          <a:pt x="6728" y="6570"/>
                          <a:pt x="5412" y="6612"/>
                          <a:pt x="4436" y="6537"/>
                        </a:cubicBezTo>
                        <a:cubicBezTo>
                          <a:pt x="2880" y="6413"/>
                          <a:pt x="1283" y="6041"/>
                          <a:pt x="621" y="4460"/>
                        </a:cubicBezTo>
                        <a:cubicBezTo>
                          <a:pt x="1" y="3021"/>
                          <a:pt x="588" y="1341"/>
                          <a:pt x="1978" y="613"/>
                        </a:cubicBezTo>
                        <a:cubicBezTo>
                          <a:pt x="2428" y="372"/>
                          <a:pt x="2939" y="257"/>
                          <a:pt x="3454" y="257"/>
                        </a:cubicBezTo>
                        <a:close/>
                        <a:moveTo>
                          <a:pt x="3454" y="0"/>
                        </a:moveTo>
                        <a:cubicBezTo>
                          <a:pt x="3280" y="0"/>
                          <a:pt x="3104" y="14"/>
                          <a:pt x="2930" y="42"/>
                        </a:cubicBezTo>
                        <a:cubicBezTo>
                          <a:pt x="1548" y="257"/>
                          <a:pt x="348" y="1391"/>
                          <a:pt x="158" y="2789"/>
                        </a:cubicBezTo>
                        <a:cubicBezTo>
                          <a:pt x="67" y="3501"/>
                          <a:pt x="199" y="4220"/>
                          <a:pt x="547" y="4849"/>
                        </a:cubicBezTo>
                        <a:cubicBezTo>
                          <a:pt x="745" y="5668"/>
                          <a:pt x="977" y="6479"/>
                          <a:pt x="1242" y="7282"/>
                        </a:cubicBezTo>
                        <a:cubicBezTo>
                          <a:pt x="1248" y="7301"/>
                          <a:pt x="1264" y="7309"/>
                          <a:pt x="1279" y="7309"/>
                        </a:cubicBezTo>
                        <a:cubicBezTo>
                          <a:pt x="1303" y="7309"/>
                          <a:pt x="1326" y="7290"/>
                          <a:pt x="1316" y="7265"/>
                        </a:cubicBezTo>
                        <a:cubicBezTo>
                          <a:pt x="1076" y="6546"/>
                          <a:pt x="870" y="5817"/>
                          <a:pt x="688" y="5081"/>
                        </a:cubicBezTo>
                        <a:lnTo>
                          <a:pt x="688" y="5081"/>
                        </a:lnTo>
                        <a:cubicBezTo>
                          <a:pt x="870" y="5362"/>
                          <a:pt x="1085" y="5611"/>
                          <a:pt x="1341" y="5826"/>
                        </a:cubicBezTo>
                        <a:cubicBezTo>
                          <a:pt x="1424" y="6372"/>
                          <a:pt x="1565" y="6918"/>
                          <a:pt x="1772" y="7431"/>
                        </a:cubicBezTo>
                        <a:cubicBezTo>
                          <a:pt x="1778" y="7452"/>
                          <a:pt x="1796" y="7461"/>
                          <a:pt x="1812" y="7461"/>
                        </a:cubicBezTo>
                        <a:cubicBezTo>
                          <a:pt x="1834" y="7461"/>
                          <a:pt x="1856" y="7443"/>
                          <a:pt x="1846" y="7414"/>
                        </a:cubicBezTo>
                        <a:cubicBezTo>
                          <a:pt x="1656" y="6926"/>
                          <a:pt x="1515" y="6413"/>
                          <a:pt x="1432" y="5892"/>
                        </a:cubicBezTo>
                        <a:lnTo>
                          <a:pt x="1432" y="5892"/>
                        </a:lnTo>
                        <a:cubicBezTo>
                          <a:pt x="1565" y="5999"/>
                          <a:pt x="1714" y="6090"/>
                          <a:pt x="1863" y="6173"/>
                        </a:cubicBezTo>
                        <a:cubicBezTo>
                          <a:pt x="2045" y="6703"/>
                          <a:pt x="2276" y="7216"/>
                          <a:pt x="2558" y="7704"/>
                        </a:cubicBezTo>
                        <a:cubicBezTo>
                          <a:pt x="2565" y="7716"/>
                          <a:pt x="2576" y="7721"/>
                          <a:pt x="2587" y="7721"/>
                        </a:cubicBezTo>
                        <a:cubicBezTo>
                          <a:pt x="2613" y="7721"/>
                          <a:pt x="2641" y="7692"/>
                          <a:pt x="2624" y="7663"/>
                        </a:cubicBezTo>
                        <a:cubicBezTo>
                          <a:pt x="2359" y="7207"/>
                          <a:pt x="2136" y="6728"/>
                          <a:pt x="1962" y="6223"/>
                        </a:cubicBezTo>
                        <a:lnTo>
                          <a:pt x="1962" y="6223"/>
                        </a:lnTo>
                        <a:cubicBezTo>
                          <a:pt x="2210" y="6347"/>
                          <a:pt x="2467" y="6438"/>
                          <a:pt x="2723" y="6512"/>
                        </a:cubicBezTo>
                        <a:cubicBezTo>
                          <a:pt x="2864" y="6926"/>
                          <a:pt x="3021" y="7332"/>
                          <a:pt x="3186" y="7729"/>
                        </a:cubicBezTo>
                        <a:cubicBezTo>
                          <a:pt x="3194" y="7745"/>
                          <a:pt x="3207" y="7751"/>
                          <a:pt x="3219" y="7751"/>
                        </a:cubicBezTo>
                        <a:cubicBezTo>
                          <a:pt x="3245" y="7751"/>
                          <a:pt x="3269" y="7724"/>
                          <a:pt x="3253" y="7696"/>
                        </a:cubicBezTo>
                        <a:cubicBezTo>
                          <a:pt x="3095" y="7315"/>
                          <a:pt x="2946" y="6926"/>
                          <a:pt x="2814" y="6537"/>
                        </a:cubicBezTo>
                        <a:lnTo>
                          <a:pt x="2814" y="6537"/>
                        </a:lnTo>
                        <a:cubicBezTo>
                          <a:pt x="3013" y="6587"/>
                          <a:pt x="3211" y="6620"/>
                          <a:pt x="3410" y="6653"/>
                        </a:cubicBezTo>
                        <a:cubicBezTo>
                          <a:pt x="3509" y="7050"/>
                          <a:pt x="3617" y="7439"/>
                          <a:pt x="3741" y="7820"/>
                        </a:cubicBezTo>
                        <a:cubicBezTo>
                          <a:pt x="3744" y="7841"/>
                          <a:pt x="3761" y="7850"/>
                          <a:pt x="3778" y="7850"/>
                        </a:cubicBezTo>
                        <a:cubicBezTo>
                          <a:pt x="3801" y="7850"/>
                          <a:pt x="3825" y="7832"/>
                          <a:pt x="3815" y="7803"/>
                        </a:cubicBezTo>
                        <a:cubicBezTo>
                          <a:pt x="3691" y="7431"/>
                          <a:pt x="3592" y="7050"/>
                          <a:pt x="3493" y="6661"/>
                        </a:cubicBezTo>
                        <a:lnTo>
                          <a:pt x="3493" y="6661"/>
                        </a:lnTo>
                        <a:cubicBezTo>
                          <a:pt x="3675" y="6694"/>
                          <a:pt x="3857" y="6711"/>
                          <a:pt x="4039" y="6728"/>
                        </a:cubicBezTo>
                        <a:cubicBezTo>
                          <a:pt x="4154" y="7133"/>
                          <a:pt x="4287" y="7530"/>
                          <a:pt x="4436" y="7927"/>
                        </a:cubicBezTo>
                        <a:cubicBezTo>
                          <a:pt x="4442" y="7943"/>
                          <a:pt x="4459" y="7951"/>
                          <a:pt x="4475" y="7951"/>
                        </a:cubicBezTo>
                        <a:cubicBezTo>
                          <a:pt x="4501" y="7951"/>
                          <a:pt x="4525" y="7933"/>
                          <a:pt x="4510" y="7902"/>
                        </a:cubicBezTo>
                        <a:cubicBezTo>
                          <a:pt x="4370" y="7522"/>
                          <a:pt x="4237" y="7133"/>
                          <a:pt x="4121" y="6736"/>
                        </a:cubicBezTo>
                        <a:lnTo>
                          <a:pt x="4121" y="6736"/>
                        </a:lnTo>
                        <a:cubicBezTo>
                          <a:pt x="4254" y="6752"/>
                          <a:pt x="4386" y="6761"/>
                          <a:pt x="4519" y="6769"/>
                        </a:cubicBezTo>
                        <a:lnTo>
                          <a:pt x="4634" y="6777"/>
                        </a:lnTo>
                        <a:lnTo>
                          <a:pt x="5205" y="8184"/>
                        </a:lnTo>
                        <a:cubicBezTo>
                          <a:pt x="5212" y="8203"/>
                          <a:pt x="5227" y="8211"/>
                          <a:pt x="5243" y="8211"/>
                        </a:cubicBezTo>
                        <a:cubicBezTo>
                          <a:pt x="5266" y="8211"/>
                          <a:pt x="5290" y="8192"/>
                          <a:pt x="5280" y="8167"/>
                        </a:cubicBezTo>
                        <a:cubicBezTo>
                          <a:pt x="5089" y="7704"/>
                          <a:pt x="4899" y="7249"/>
                          <a:pt x="4717" y="6785"/>
                        </a:cubicBezTo>
                        <a:lnTo>
                          <a:pt x="4717" y="6785"/>
                        </a:lnTo>
                        <a:cubicBezTo>
                          <a:pt x="4866" y="6794"/>
                          <a:pt x="5023" y="6802"/>
                          <a:pt x="5180" y="6810"/>
                        </a:cubicBezTo>
                        <a:cubicBezTo>
                          <a:pt x="5412" y="7356"/>
                          <a:pt x="5644" y="7894"/>
                          <a:pt x="5867" y="8432"/>
                        </a:cubicBezTo>
                        <a:cubicBezTo>
                          <a:pt x="5875" y="8448"/>
                          <a:pt x="5887" y="8454"/>
                          <a:pt x="5899" y="8454"/>
                        </a:cubicBezTo>
                        <a:cubicBezTo>
                          <a:pt x="5925" y="8454"/>
                          <a:pt x="5950" y="8424"/>
                          <a:pt x="5933" y="8391"/>
                        </a:cubicBezTo>
                        <a:cubicBezTo>
                          <a:pt x="5710" y="7869"/>
                          <a:pt x="5487" y="7348"/>
                          <a:pt x="5271" y="6819"/>
                        </a:cubicBezTo>
                        <a:lnTo>
                          <a:pt x="5271" y="6819"/>
                        </a:lnTo>
                        <a:cubicBezTo>
                          <a:pt x="5454" y="6835"/>
                          <a:pt x="5652" y="6852"/>
                          <a:pt x="5834" y="6885"/>
                        </a:cubicBezTo>
                        <a:lnTo>
                          <a:pt x="6562" y="8879"/>
                        </a:lnTo>
                        <a:cubicBezTo>
                          <a:pt x="6569" y="8898"/>
                          <a:pt x="6584" y="8906"/>
                          <a:pt x="6600" y="8906"/>
                        </a:cubicBezTo>
                        <a:cubicBezTo>
                          <a:pt x="6623" y="8906"/>
                          <a:pt x="6647" y="8887"/>
                          <a:pt x="6637" y="8862"/>
                        </a:cubicBezTo>
                        <a:lnTo>
                          <a:pt x="5925" y="6893"/>
                        </a:lnTo>
                        <a:lnTo>
                          <a:pt x="5925" y="6893"/>
                        </a:lnTo>
                        <a:cubicBezTo>
                          <a:pt x="6115" y="6926"/>
                          <a:pt x="6297" y="6976"/>
                          <a:pt x="6480" y="7042"/>
                        </a:cubicBezTo>
                        <a:cubicBezTo>
                          <a:pt x="6695" y="7663"/>
                          <a:pt x="6910" y="8283"/>
                          <a:pt x="7125" y="8904"/>
                        </a:cubicBezTo>
                        <a:cubicBezTo>
                          <a:pt x="7131" y="8923"/>
                          <a:pt x="7147" y="8931"/>
                          <a:pt x="7162" y="8931"/>
                        </a:cubicBezTo>
                        <a:cubicBezTo>
                          <a:pt x="7186" y="8931"/>
                          <a:pt x="7209" y="8912"/>
                          <a:pt x="7199" y="8887"/>
                        </a:cubicBezTo>
                        <a:cubicBezTo>
                          <a:pt x="6993" y="8283"/>
                          <a:pt x="6786" y="7687"/>
                          <a:pt x="6571" y="7083"/>
                        </a:cubicBezTo>
                        <a:lnTo>
                          <a:pt x="6571" y="7083"/>
                        </a:lnTo>
                        <a:cubicBezTo>
                          <a:pt x="6885" y="7216"/>
                          <a:pt x="7150" y="7447"/>
                          <a:pt x="7315" y="7737"/>
                        </a:cubicBezTo>
                        <a:cubicBezTo>
                          <a:pt x="7338" y="7776"/>
                          <a:pt x="7374" y="7793"/>
                          <a:pt x="7410" y="7793"/>
                        </a:cubicBezTo>
                        <a:cubicBezTo>
                          <a:pt x="7468" y="7793"/>
                          <a:pt x="7525" y="7750"/>
                          <a:pt x="7530" y="7679"/>
                        </a:cubicBezTo>
                        <a:cubicBezTo>
                          <a:pt x="7572" y="7663"/>
                          <a:pt x="7605" y="7621"/>
                          <a:pt x="7605" y="7580"/>
                        </a:cubicBezTo>
                        <a:cubicBezTo>
                          <a:pt x="7729" y="5710"/>
                          <a:pt x="7415" y="3832"/>
                          <a:pt x="6686" y="2102"/>
                        </a:cubicBezTo>
                        <a:cubicBezTo>
                          <a:pt x="6143" y="840"/>
                          <a:pt x="4825" y="0"/>
                          <a:pt x="3454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</p:grpSp>
          </p:grpSp>
        </p:grpSp>
        <p:sp>
          <p:nvSpPr>
            <p:cNvPr id="1297" name="Google Shape;1297;p42"/>
            <p:cNvSpPr txBox="1"/>
            <p:nvPr/>
          </p:nvSpPr>
          <p:spPr>
            <a:xfrm flipH="1">
              <a:off x="5100663" y="1462838"/>
              <a:ext cx="6657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98" name="Google Shape;1298;p42"/>
          <p:cNvGrpSpPr/>
          <p:nvPr/>
        </p:nvGrpSpPr>
        <p:grpSpPr>
          <a:xfrm>
            <a:off x="5256131" y="3397375"/>
            <a:ext cx="852378" cy="730089"/>
            <a:chOff x="5067831" y="3397375"/>
            <a:chExt cx="852378" cy="730089"/>
          </a:xfrm>
        </p:grpSpPr>
        <p:grpSp>
          <p:nvGrpSpPr>
            <p:cNvPr id="1299" name="Google Shape;1299;p42"/>
            <p:cNvGrpSpPr/>
            <p:nvPr/>
          </p:nvGrpSpPr>
          <p:grpSpPr>
            <a:xfrm>
              <a:off x="5067831" y="3397375"/>
              <a:ext cx="852378" cy="730089"/>
              <a:chOff x="5067831" y="3397375"/>
              <a:chExt cx="852378" cy="730089"/>
            </a:xfrm>
          </p:grpSpPr>
          <p:sp>
            <p:nvSpPr>
              <p:cNvPr id="1300" name="Google Shape;1300;p42"/>
              <p:cNvSpPr/>
              <p:nvPr/>
            </p:nvSpPr>
            <p:spPr>
              <a:xfrm>
                <a:off x="5082027" y="3408271"/>
                <a:ext cx="828214" cy="582553"/>
              </a:xfrm>
              <a:custGeom>
                <a:rect b="b" l="l" r="r" t="t"/>
                <a:pathLst>
                  <a:path extrusionOk="0" h="6523" w="8226">
                    <a:moveTo>
                      <a:pt x="4743" y="1"/>
                    </a:moveTo>
                    <a:cubicBezTo>
                      <a:pt x="4487" y="1"/>
                      <a:pt x="4237" y="25"/>
                      <a:pt x="4005" y="74"/>
                    </a:cubicBezTo>
                    <a:cubicBezTo>
                      <a:pt x="2814" y="322"/>
                      <a:pt x="2069" y="1472"/>
                      <a:pt x="1622" y="2581"/>
                    </a:cubicBezTo>
                    <a:cubicBezTo>
                      <a:pt x="1175" y="3690"/>
                      <a:pt x="861" y="4914"/>
                      <a:pt x="1" y="5750"/>
                    </a:cubicBezTo>
                    <a:lnTo>
                      <a:pt x="166" y="5676"/>
                    </a:lnTo>
                    <a:cubicBezTo>
                      <a:pt x="491" y="5638"/>
                      <a:pt x="817" y="5620"/>
                      <a:pt x="1143" y="5620"/>
                    </a:cubicBezTo>
                    <a:cubicBezTo>
                      <a:pt x="1902" y="5620"/>
                      <a:pt x="2660" y="5721"/>
                      <a:pt x="3401" y="5924"/>
                    </a:cubicBezTo>
                    <a:cubicBezTo>
                      <a:pt x="4207" y="6139"/>
                      <a:pt x="4806" y="6523"/>
                      <a:pt x="5533" y="6523"/>
                    </a:cubicBezTo>
                    <a:cubicBezTo>
                      <a:pt x="5702" y="6523"/>
                      <a:pt x="5878" y="6502"/>
                      <a:pt x="6066" y="6453"/>
                    </a:cubicBezTo>
                    <a:cubicBezTo>
                      <a:pt x="7166" y="6172"/>
                      <a:pt x="8225" y="4972"/>
                      <a:pt x="8209" y="3864"/>
                    </a:cubicBezTo>
                    <a:cubicBezTo>
                      <a:pt x="8192" y="2763"/>
                      <a:pt x="7861" y="1489"/>
                      <a:pt x="7017" y="744"/>
                    </a:cubicBezTo>
                    <a:cubicBezTo>
                      <a:pt x="6456" y="252"/>
                      <a:pt x="5567" y="1"/>
                      <a:pt x="47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42"/>
              <p:cNvSpPr/>
              <p:nvPr/>
            </p:nvSpPr>
            <p:spPr>
              <a:xfrm>
                <a:off x="5082732" y="3867936"/>
                <a:ext cx="809689" cy="236486"/>
              </a:xfrm>
              <a:custGeom>
                <a:rect b="b" l="l" r="r" t="t"/>
                <a:pathLst>
                  <a:path extrusionOk="0" h="2648" w="8042">
                    <a:moveTo>
                      <a:pt x="7382" y="901"/>
                    </a:moveTo>
                    <a:lnTo>
                      <a:pt x="7374" y="934"/>
                    </a:lnTo>
                    <a:cubicBezTo>
                      <a:pt x="7366" y="926"/>
                      <a:pt x="7366" y="926"/>
                      <a:pt x="7358" y="918"/>
                    </a:cubicBezTo>
                    <a:lnTo>
                      <a:pt x="7382" y="901"/>
                    </a:lnTo>
                    <a:close/>
                    <a:moveTo>
                      <a:pt x="2459" y="942"/>
                    </a:moveTo>
                    <a:lnTo>
                      <a:pt x="2451" y="951"/>
                    </a:lnTo>
                    <a:lnTo>
                      <a:pt x="2451" y="942"/>
                    </a:lnTo>
                    <a:close/>
                    <a:moveTo>
                      <a:pt x="829" y="1563"/>
                    </a:moveTo>
                    <a:lnTo>
                      <a:pt x="1011" y="1580"/>
                    </a:lnTo>
                    <a:cubicBezTo>
                      <a:pt x="1020" y="1580"/>
                      <a:pt x="1028" y="1588"/>
                      <a:pt x="1036" y="1596"/>
                    </a:cubicBezTo>
                    <a:cubicBezTo>
                      <a:pt x="970" y="1588"/>
                      <a:pt x="895" y="1580"/>
                      <a:pt x="829" y="1563"/>
                    </a:cubicBezTo>
                    <a:close/>
                    <a:moveTo>
                      <a:pt x="4983" y="1662"/>
                    </a:moveTo>
                    <a:lnTo>
                      <a:pt x="4983" y="1662"/>
                    </a:lnTo>
                    <a:cubicBezTo>
                      <a:pt x="5033" y="1671"/>
                      <a:pt x="5082" y="1679"/>
                      <a:pt x="5132" y="1687"/>
                    </a:cubicBezTo>
                    <a:cubicBezTo>
                      <a:pt x="5148" y="1687"/>
                      <a:pt x="5165" y="1687"/>
                      <a:pt x="5181" y="1695"/>
                    </a:cubicBezTo>
                    <a:lnTo>
                      <a:pt x="5115" y="1704"/>
                    </a:lnTo>
                    <a:lnTo>
                      <a:pt x="4983" y="1662"/>
                    </a:lnTo>
                    <a:close/>
                    <a:moveTo>
                      <a:pt x="407" y="1819"/>
                    </a:moveTo>
                    <a:lnTo>
                      <a:pt x="432" y="1836"/>
                    </a:lnTo>
                    <a:lnTo>
                      <a:pt x="407" y="1836"/>
                    </a:lnTo>
                    <a:cubicBezTo>
                      <a:pt x="407" y="1828"/>
                      <a:pt x="407" y="1819"/>
                      <a:pt x="407" y="1819"/>
                    </a:cubicBezTo>
                    <a:close/>
                    <a:moveTo>
                      <a:pt x="3965" y="1803"/>
                    </a:moveTo>
                    <a:cubicBezTo>
                      <a:pt x="4064" y="1836"/>
                      <a:pt x="4172" y="1877"/>
                      <a:pt x="4271" y="1910"/>
                    </a:cubicBezTo>
                    <a:cubicBezTo>
                      <a:pt x="4155" y="1886"/>
                      <a:pt x="4040" y="1869"/>
                      <a:pt x="3932" y="1844"/>
                    </a:cubicBezTo>
                    <a:cubicBezTo>
                      <a:pt x="3940" y="1828"/>
                      <a:pt x="3949" y="1811"/>
                      <a:pt x="3949" y="1803"/>
                    </a:cubicBezTo>
                    <a:close/>
                    <a:moveTo>
                      <a:pt x="7002" y="1439"/>
                    </a:moveTo>
                    <a:lnTo>
                      <a:pt x="7002" y="1439"/>
                    </a:lnTo>
                    <a:cubicBezTo>
                      <a:pt x="6869" y="1662"/>
                      <a:pt x="6671" y="1828"/>
                      <a:pt x="6431" y="1919"/>
                    </a:cubicBezTo>
                    <a:cubicBezTo>
                      <a:pt x="6605" y="1828"/>
                      <a:pt x="6754" y="1687"/>
                      <a:pt x="6861" y="1522"/>
                    </a:cubicBezTo>
                    <a:cubicBezTo>
                      <a:pt x="6903" y="1497"/>
                      <a:pt x="6952" y="1472"/>
                      <a:pt x="7002" y="1439"/>
                    </a:cubicBezTo>
                    <a:close/>
                    <a:moveTo>
                      <a:pt x="3609" y="2101"/>
                    </a:moveTo>
                    <a:lnTo>
                      <a:pt x="3742" y="2126"/>
                    </a:lnTo>
                    <a:lnTo>
                      <a:pt x="3849" y="2159"/>
                    </a:lnTo>
                    <a:lnTo>
                      <a:pt x="3609" y="2101"/>
                    </a:lnTo>
                    <a:close/>
                    <a:moveTo>
                      <a:pt x="6514" y="2208"/>
                    </a:moveTo>
                    <a:lnTo>
                      <a:pt x="6514" y="2208"/>
                    </a:lnTo>
                    <a:cubicBezTo>
                      <a:pt x="6265" y="2308"/>
                      <a:pt x="6009" y="2366"/>
                      <a:pt x="5744" y="2374"/>
                    </a:cubicBezTo>
                    <a:cubicBezTo>
                      <a:pt x="5785" y="2357"/>
                      <a:pt x="5827" y="2349"/>
                      <a:pt x="5868" y="2332"/>
                    </a:cubicBezTo>
                    <a:cubicBezTo>
                      <a:pt x="6092" y="2316"/>
                      <a:pt x="6307" y="2275"/>
                      <a:pt x="6514" y="2208"/>
                    </a:cubicBezTo>
                    <a:close/>
                    <a:moveTo>
                      <a:pt x="7821" y="0"/>
                    </a:moveTo>
                    <a:cubicBezTo>
                      <a:pt x="7773" y="0"/>
                      <a:pt x="7725" y="19"/>
                      <a:pt x="7689" y="65"/>
                    </a:cubicBezTo>
                    <a:cubicBezTo>
                      <a:pt x="7325" y="578"/>
                      <a:pt x="6861" y="1075"/>
                      <a:pt x="6265" y="1298"/>
                    </a:cubicBezTo>
                    <a:cubicBezTo>
                      <a:pt x="6041" y="1382"/>
                      <a:pt x="5814" y="1416"/>
                      <a:pt x="5587" y="1416"/>
                    </a:cubicBezTo>
                    <a:cubicBezTo>
                      <a:pt x="5095" y="1416"/>
                      <a:pt x="4603" y="1256"/>
                      <a:pt x="4139" y="1091"/>
                    </a:cubicBezTo>
                    <a:cubicBezTo>
                      <a:pt x="3585" y="893"/>
                      <a:pt x="3047" y="694"/>
                      <a:pt x="2459" y="636"/>
                    </a:cubicBezTo>
                    <a:cubicBezTo>
                      <a:pt x="1781" y="570"/>
                      <a:pt x="1086" y="587"/>
                      <a:pt x="407" y="578"/>
                    </a:cubicBezTo>
                    <a:cubicBezTo>
                      <a:pt x="366" y="578"/>
                      <a:pt x="333" y="587"/>
                      <a:pt x="300" y="611"/>
                    </a:cubicBezTo>
                    <a:cubicBezTo>
                      <a:pt x="272" y="559"/>
                      <a:pt x="213" y="533"/>
                      <a:pt x="156" y="533"/>
                    </a:cubicBezTo>
                    <a:cubicBezTo>
                      <a:pt x="77" y="533"/>
                      <a:pt x="1" y="582"/>
                      <a:pt x="10" y="678"/>
                    </a:cubicBezTo>
                    <a:cubicBezTo>
                      <a:pt x="51" y="1124"/>
                      <a:pt x="85" y="1563"/>
                      <a:pt x="101" y="2010"/>
                    </a:cubicBezTo>
                    <a:cubicBezTo>
                      <a:pt x="101" y="2078"/>
                      <a:pt x="157" y="2161"/>
                      <a:pt x="237" y="2161"/>
                    </a:cubicBezTo>
                    <a:cubicBezTo>
                      <a:pt x="244" y="2161"/>
                      <a:pt x="251" y="2160"/>
                      <a:pt x="258" y="2159"/>
                    </a:cubicBezTo>
                    <a:cubicBezTo>
                      <a:pt x="597" y="2116"/>
                      <a:pt x="937" y="2095"/>
                      <a:pt x="1278" y="2095"/>
                    </a:cubicBezTo>
                    <a:cubicBezTo>
                      <a:pt x="1862" y="2095"/>
                      <a:pt x="2447" y="2157"/>
                      <a:pt x="3022" y="2283"/>
                    </a:cubicBezTo>
                    <a:cubicBezTo>
                      <a:pt x="3775" y="2448"/>
                      <a:pt x="4503" y="2647"/>
                      <a:pt x="5289" y="2647"/>
                    </a:cubicBezTo>
                    <a:cubicBezTo>
                      <a:pt x="5352" y="2647"/>
                      <a:pt x="5415" y="2647"/>
                      <a:pt x="5479" y="2647"/>
                    </a:cubicBezTo>
                    <a:cubicBezTo>
                      <a:pt x="6019" y="2647"/>
                      <a:pt x="6579" y="2627"/>
                      <a:pt x="6994" y="2250"/>
                    </a:cubicBezTo>
                    <a:cubicBezTo>
                      <a:pt x="7515" y="1786"/>
                      <a:pt x="7647" y="1075"/>
                      <a:pt x="7813" y="438"/>
                    </a:cubicBezTo>
                    <a:cubicBezTo>
                      <a:pt x="7813" y="429"/>
                      <a:pt x="7813" y="421"/>
                      <a:pt x="7813" y="413"/>
                    </a:cubicBezTo>
                    <a:cubicBezTo>
                      <a:pt x="7854" y="347"/>
                      <a:pt x="7904" y="289"/>
                      <a:pt x="7953" y="223"/>
                    </a:cubicBezTo>
                    <a:cubicBezTo>
                      <a:pt x="8041" y="111"/>
                      <a:pt x="7934" y="0"/>
                      <a:pt x="7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42"/>
              <p:cNvSpPr/>
              <p:nvPr/>
            </p:nvSpPr>
            <p:spPr>
              <a:xfrm>
                <a:off x="5067831" y="3397375"/>
                <a:ext cx="852378" cy="730089"/>
              </a:xfrm>
              <a:custGeom>
                <a:rect b="b" l="l" r="r" t="t"/>
                <a:pathLst>
                  <a:path extrusionOk="0" h="8175" w="8466">
                    <a:moveTo>
                      <a:pt x="8010" y="5392"/>
                    </a:moveTo>
                    <a:lnTo>
                      <a:pt x="8010" y="5392"/>
                    </a:lnTo>
                    <a:cubicBezTo>
                      <a:pt x="7962" y="5596"/>
                      <a:pt x="7921" y="5799"/>
                      <a:pt x="7864" y="5995"/>
                    </a:cubicBezTo>
                    <a:lnTo>
                      <a:pt x="7864" y="5995"/>
                    </a:lnTo>
                    <a:lnTo>
                      <a:pt x="7729" y="5748"/>
                    </a:lnTo>
                    <a:cubicBezTo>
                      <a:pt x="7828" y="5632"/>
                      <a:pt x="7919" y="5516"/>
                      <a:pt x="8010" y="5392"/>
                    </a:cubicBezTo>
                    <a:close/>
                    <a:moveTo>
                      <a:pt x="4865" y="238"/>
                    </a:moveTo>
                    <a:cubicBezTo>
                      <a:pt x="5053" y="238"/>
                      <a:pt x="5242" y="253"/>
                      <a:pt x="5429" y="279"/>
                    </a:cubicBezTo>
                    <a:cubicBezTo>
                      <a:pt x="7108" y="510"/>
                      <a:pt x="8019" y="1785"/>
                      <a:pt x="8201" y="3398"/>
                    </a:cubicBezTo>
                    <a:cubicBezTo>
                      <a:pt x="8217" y="3564"/>
                      <a:pt x="8225" y="3729"/>
                      <a:pt x="8225" y="3895"/>
                    </a:cubicBezTo>
                    <a:cubicBezTo>
                      <a:pt x="8209" y="3911"/>
                      <a:pt x="8201" y="3936"/>
                      <a:pt x="8201" y="3953"/>
                    </a:cubicBezTo>
                    <a:cubicBezTo>
                      <a:pt x="8176" y="4151"/>
                      <a:pt x="8159" y="4341"/>
                      <a:pt x="8134" y="4548"/>
                    </a:cubicBezTo>
                    <a:cubicBezTo>
                      <a:pt x="8035" y="4904"/>
                      <a:pt x="7853" y="5227"/>
                      <a:pt x="7613" y="5508"/>
                    </a:cubicBezTo>
                    <a:cubicBezTo>
                      <a:pt x="7130" y="6087"/>
                      <a:pt x="6426" y="6528"/>
                      <a:pt x="5655" y="6528"/>
                    </a:cubicBezTo>
                    <a:cubicBezTo>
                      <a:pt x="5621" y="6528"/>
                      <a:pt x="5587" y="6528"/>
                      <a:pt x="5553" y="6526"/>
                    </a:cubicBezTo>
                    <a:cubicBezTo>
                      <a:pt x="4684" y="6484"/>
                      <a:pt x="3857" y="5971"/>
                      <a:pt x="3013" y="5806"/>
                    </a:cubicBezTo>
                    <a:cubicBezTo>
                      <a:pt x="2443" y="5693"/>
                      <a:pt x="1863" y="5634"/>
                      <a:pt x="1284" y="5634"/>
                    </a:cubicBezTo>
                    <a:cubicBezTo>
                      <a:pt x="1012" y="5634"/>
                      <a:pt x="742" y="5647"/>
                      <a:pt x="473" y="5674"/>
                    </a:cubicBezTo>
                    <a:cubicBezTo>
                      <a:pt x="1267" y="4689"/>
                      <a:pt x="1523" y="3431"/>
                      <a:pt x="2069" y="2298"/>
                    </a:cubicBezTo>
                    <a:cubicBezTo>
                      <a:pt x="2367" y="1669"/>
                      <a:pt x="2781" y="1057"/>
                      <a:pt x="3360" y="659"/>
                    </a:cubicBezTo>
                    <a:cubicBezTo>
                      <a:pt x="3812" y="354"/>
                      <a:pt x="4336" y="238"/>
                      <a:pt x="4865" y="238"/>
                    </a:cubicBezTo>
                    <a:close/>
                    <a:moveTo>
                      <a:pt x="7671" y="5814"/>
                    </a:moveTo>
                    <a:lnTo>
                      <a:pt x="7837" y="6120"/>
                    </a:lnTo>
                    <a:cubicBezTo>
                      <a:pt x="7787" y="6286"/>
                      <a:pt x="7729" y="6451"/>
                      <a:pt x="7663" y="6609"/>
                    </a:cubicBezTo>
                    <a:lnTo>
                      <a:pt x="7406" y="6071"/>
                    </a:lnTo>
                    <a:cubicBezTo>
                      <a:pt x="7497" y="5988"/>
                      <a:pt x="7588" y="5897"/>
                      <a:pt x="7671" y="5814"/>
                    </a:cubicBezTo>
                    <a:close/>
                    <a:moveTo>
                      <a:pt x="7348" y="6120"/>
                    </a:moveTo>
                    <a:lnTo>
                      <a:pt x="7621" y="6700"/>
                    </a:lnTo>
                    <a:cubicBezTo>
                      <a:pt x="7613" y="6724"/>
                      <a:pt x="7605" y="6741"/>
                      <a:pt x="7597" y="6758"/>
                    </a:cubicBezTo>
                    <a:cubicBezTo>
                      <a:pt x="7532" y="6912"/>
                      <a:pt x="7442" y="7051"/>
                      <a:pt x="7337" y="7181"/>
                    </a:cubicBezTo>
                    <a:lnTo>
                      <a:pt x="7337" y="7181"/>
                    </a:lnTo>
                    <a:cubicBezTo>
                      <a:pt x="7222" y="6919"/>
                      <a:pt x="7082" y="6656"/>
                      <a:pt x="6935" y="6410"/>
                    </a:cubicBezTo>
                    <a:cubicBezTo>
                      <a:pt x="7075" y="6319"/>
                      <a:pt x="7216" y="6228"/>
                      <a:pt x="7348" y="6120"/>
                    </a:cubicBezTo>
                    <a:close/>
                    <a:moveTo>
                      <a:pt x="1168" y="5864"/>
                    </a:moveTo>
                    <a:cubicBezTo>
                      <a:pt x="1333" y="6352"/>
                      <a:pt x="1523" y="6840"/>
                      <a:pt x="1730" y="7312"/>
                    </a:cubicBezTo>
                    <a:cubicBezTo>
                      <a:pt x="1609" y="7302"/>
                      <a:pt x="1485" y="7298"/>
                      <a:pt x="1361" y="7298"/>
                    </a:cubicBezTo>
                    <a:cubicBezTo>
                      <a:pt x="1274" y="7298"/>
                      <a:pt x="1187" y="7300"/>
                      <a:pt x="1101" y="7304"/>
                    </a:cubicBezTo>
                    <a:cubicBezTo>
                      <a:pt x="919" y="6824"/>
                      <a:pt x="721" y="6360"/>
                      <a:pt x="497" y="5897"/>
                    </a:cubicBezTo>
                    <a:cubicBezTo>
                      <a:pt x="721" y="5880"/>
                      <a:pt x="944" y="5872"/>
                      <a:pt x="1168" y="5864"/>
                    </a:cubicBezTo>
                    <a:close/>
                    <a:moveTo>
                      <a:pt x="423" y="5905"/>
                    </a:moveTo>
                    <a:cubicBezTo>
                      <a:pt x="423" y="5914"/>
                      <a:pt x="423" y="5922"/>
                      <a:pt x="423" y="5930"/>
                    </a:cubicBezTo>
                    <a:cubicBezTo>
                      <a:pt x="646" y="6377"/>
                      <a:pt x="845" y="6840"/>
                      <a:pt x="1019" y="7304"/>
                    </a:cubicBezTo>
                    <a:cubicBezTo>
                      <a:pt x="878" y="7312"/>
                      <a:pt x="737" y="7328"/>
                      <a:pt x="597" y="7353"/>
                    </a:cubicBezTo>
                    <a:cubicBezTo>
                      <a:pt x="473" y="7179"/>
                      <a:pt x="365" y="6989"/>
                      <a:pt x="282" y="6799"/>
                    </a:cubicBezTo>
                    <a:cubicBezTo>
                      <a:pt x="266" y="6509"/>
                      <a:pt x="249" y="6220"/>
                      <a:pt x="233" y="5938"/>
                    </a:cubicBezTo>
                    <a:lnTo>
                      <a:pt x="257" y="5914"/>
                    </a:lnTo>
                    <a:lnTo>
                      <a:pt x="307" y="5914"/>
                    </a:lnTo>
                    <a:lnTo>
                      <a:pt x="423" y="5905"/>
                    </a:lnTo>
                    <a:close/>
                    <a:moveTo>
                      <a:pt x="299" y="6997"/>
                    </a:moveTo>
                    <a:cubicBezTo>
                      <a:pt x="357" y="7122"/>
                      <a:pt x="431" y="7246"/>
                      <a:pt x="514" y="7362"/>
                    </a:cubicBezTo>
                    <a:lnTo>
                      <a:pt x="315" y="7403"/>
                    </a:lnTo>
                    <a:cubicBezTo>
                      <a:pt x="307" y="7271"/>
                      <a:pt x="307" y="7138"/>
                      <a:pt x="299" y="6997"/>
                    </a:cubicBezTo>
                    <a:close/>
                    <a:moveTo>
                      <a:pt x="1242" y="5872"/>
                    </a:moveTo>
                    <a:cubicBezTo>
                      <a:pt x="1441" y="5872"/>
                      <a:pt x="1631" y="5880"/>
                      <a:pt x="1829" y="5889"/>
                    </a:cubicBezTo>
                    <a:cubicBezTo>
                      <a:pt x="2078" y="6385"/>
                      <a:pt x="2301" y="6898"/>
                      <a:pt x="2508" y="7419"/>
                    </a:cubicBezTo>
                    <a:cubicBezTo>
                      <a:pt x="2276" y="7370"/>
                      <a:pt x="2053" y="7337"/>
                      <a:pt x="1813" y="7320"/>
                    </a:cubicBezTo>
                    <a:cubicBezTo>
                      <a:pt x="1606" y="6849"/>
                      <a:pt x="1416" y="6360"/>
                      <a:pt x="1242" y="5872"/>
                    </a:cubicBezTo>
                    <a:close/>
                    <a:moveTo>
                      <a:pt x="1921" y="5889"/>
                    </a:moveTo>
                    <a:lnTo>
                      <a:pt x="1921" y="5889"/>
                    </a:lnTo>
                    <a:cubicBezTo>
                      <a:pt x="2136" y="5905"/>
                      <a:pt x="2351" y="5930"/>
                      <a:pt x="2566" y="5963"/>
                    </a:cubicBezTo>
                    <a:cubicBezTo>
                      <a:pt x="2723" y="6501"/>
                      <a:pt x="2930" y="7031"/>
                      <a:pt x="3186" y="7544"/>
                    </a:cubicBezTo>
                    <a:cubicBezTo>
                      <a:pt x="2988" y="7502"/>
                      <a:pt x="2789" y="7461"/>
                      <a:pt x="2599" y="7428"/>
                    </a:cubicBezTo>
                    <a:cubicBezTo>
                      <a:pt x="2392" y="6906"/>
                      <a:pt x="2160" y="6393"/>
                      <a:pt x="1921" y="5889"/>
                    </a:cubicBezTo>
                    <a:close/>
                    <a:moveTo>
                      <a:pt x="6860" y="6443"/>
                    </a:moveTo>
                    <a:cubicBezTo>
                      <a:pt x="7017" y="6708"/>
                      <a:pt x="7158" y="6981"/>
                      <a:pt x="7274" y="7262"/>
                    </a:cubicBezTo>
                    <a:cubicBezTo>
                      <a:pt x="7150" y="7411"/>
                      <a:pt x="6993" y="7544"/>
                      <a:pt x="6819" y="7643"/>
                    </a:cubicBezTo>
                    <a:lnTo>
                      <a:pt x="6372" y="6650"/>
                    </a:lnTo>
                    <a:cubicBezTo>
                      <a:pt x="6538" y="6600"/>
                      <a:pt x="6703" y="6534"/>
                      <a:pt x="6860" y="6443"/>
                    </a:cubicBezTo>
                    <a:close/>
                    <a:moveTo>
                      <a:pt x="2649" y="5971"/>
                    </a:moveTo>
                    <a:lnTo>
                      <a:pt x="2649" y="5971"/>
                    </a:lnTo>
                    <a:cubicBezTo>
                      <a:pt x="2864" y="6005"/>
                      <a:pt x="3079" y="6054"/>
                      <a:pt x="3286" y="6104"/>
                    </a:cubicBezTo>
                    <a:cubicBezTo>
                      <a:pt x="3517" y="6633"/>
                      <a:pt x="3724" y="7163"/>
                      <a:pt x="3923" y="7701"/>
                    </a:cubicBezTo>
                    <a:lnTo>
                      <a:pt x="3277" y="7560"/>
                    </a:lnTo>
                    <a:cubicBezTo>
                      <a:pt x="3021" y="7047"/>
                      <a:pt x="2806" y="6518"/>
                      <a:pt x="2649" y="5971"/>
                    </a:cubicBezTo>
                    <a:close/>
                    <a:moveTo>
                      <a:pt x="3385" y="6129"/>
                    </a:moveTo>
                    <a:lnTo>
                      <a:pt x="3509" y="6162"/>
                    </a:lnTo>
                    <a:cubicBezTo>
                      <a:pt x="3691" y="6211"/>
                      <a:pt x="3873" y="6278"/>
                      <a:pt x="4047" y="6344"/>
                    </a:cubicBezTo>
                    <a:cubicBezTo>
                      <a:pt x="4237" y="6849"/>
                      <a:pt x="4436" y="7345"/>
                      <a:pt x="4651" y="7841"/>
                    </a:cubicBezTo>
                    <a:cubicBezTo>
                      <a:pt x="4436" y="7808"/>
                      <a:pt x="4229" y="7767"/>
                      <a:pt x="4014" y="7726"/>
                    </a:cubicBezTo>
                    <a:cubicBezTo>
                      <a:pt x="3824" y="7188"/>
                      <a:pt x="3608" y="6650"/>
                      <a:pt x="3385" y="6129"/>
                    </a:cubicBezTo>
                    <a:close/>
                    <a:moveTo>
                      <a:pt x="6298" y="6675"/>
                    </a:moveTo>
                    <a:cubicBezTo>
                      <a:pt x="6446" y="7006"/>
                      <a:pt x="6604" y="7345"/>
                      <a:pt x="6753" y="7684"/>
                    </a:cubicBezTo>
                    <a:cubicBezTo>
                      <a:pt x="6579" y="7775"/>
                      <a:pt x="6380" y="7841"/>
                      <a:pt x="6190" y="7883"/>
                    </a:cubicBezTo>
                    <a:cubicBezTo>
                      <a:pt x="6016" y="7519"/>
                      <a:pt x="5859" y="7138"/>
                      <a:pt x="5710" y="6758"/>
                    </a:cubicBezTo>
                    <a:lnTo>
                      <a:pt x="5867" y="6758"/>
                    </a:lnTo>
                    <a:cubicBezTo>
                      <a:pt x="6016" y="6741"/>
                      <a:pt x="6157" y="6716"/>
                      <a:pt x="6298" y="6675"/>
                    </a:cubicBezTo>
                    <a:close/>
                    <a:moveTo>
                      <a:pt x="4146" y="6377"/>
                    </a:moveTo>
                    <a:lnTo>
                      <a:pt x="4146" y="6377"/>
                    </a:lnTo>
                    <a:cubicBezTo>
                      <a:pt x="4378" y="6460"/>
                      <a:pt x="4610" y="6551"/>
                      <a:pt x="4841" y="6625"/>
                    </a:cubicBezTo>
                    <a:cubicBezTo>
                      <a:pt x="5048" y="7055"/>
                      <a:pt x="5255" y="7494"/>
                      <a:pt x="5462" y="7932"/>
                    </a:cubicBezTo>
                    <a:lnTo>
                      <a:pt x="5346" y="7932"/>
                    </a:lnTo>
                    <a:cubicBezTo>
                      <a:pt x="5139" y="7916"/>
                      <a:pt x="4941" y="7891"/>
                      <a:pt x="4742" y="7858"/>
                    </a:cubicBezTo>
                    <a:cubicBezTo>
                      <a:pt x="4527" y="7370"/>
                      <a:pt x="4328" y="6873"/>
                      <a:pt x="4146" y="6377"/>
                    </a:cubicBezTo>
                    <a:close/>
                    <a:moveTo>
                      <a:pt x="4941" y="6650"/>
                    </a:moveTo>
                    <a:lnTo>
                      <a:pt x="4941" y="6650"/>
                    </a:lnTo>
                    <a:cubicBezTo>
                      <a:pt x="5164" y="6716"/>
                      <a:pt x="5396" y="6749"/>
                      <a:pt x="5627" y="6758"/>
                    </a:cubicBezTo>
                    <a:cubicBezTo>
                      <a:pt x="5776" y="7146"/>
                      <a:pt x="5933" y="7527"/>
                      <a:pt x="6107" y="7899"/>
                    </a:cubicBezTo>
                    <a:cubicBezTo>
                      <a:pt x="5925" y="7932"/>
                      <a:pt x="5735" y="7941"/>
                      <a:pt x="5545" y="7941"/>
                    </a:cubicBezTo>
                    <a:cubicBezTo>
                      <a:pt x="5346" y="7510"/>
                      <a:pt x="5147" y="7080"/>
                      <a:pt x="4941" y="6650"/>
                    </a:cubicBezTo>
                    <a:close/>
                    <a:moveTo>
                      <a:pt x="4939" y="0"/>
                    </a:moveTo>
                    <a:cubicBezTo>
                      <a:pt x="4148" y="0"/>
                      <a:pt x="3371" y="256"/>
                      <a:pt x="2789" y="833"/>
                    </a:cubicBezTo>
                    <a:cubicBezTo>
                      <a:pt x="1408" y="2207"/>
                      <a:pt x="1424" y="4366"/>
                      <a:pt x="84" y="5756"/>
                    </a:cubicBezTo>
                    <a:cubicBezTo>
                      <a:pt x="34" y="5765"/>
                      <a:pt x="1" y="5814"/>
                      <a:pt x="1" y="5864"/>
                    </a:cubicBezTo>
                    <a:cubicBezTo>
                      <a:pt x="34" y="6427"/>
                      <a:pt x="59" y="6989"/>
                      <a:pt x="92" y="7544"/>
                    </a:cubicBezTo>
                    <a:cubicBezTo>
                      <a:pt x="92" y="7616"/>
                      <a:pt x="148" y="7663"/>
                      <a:pt x="212" y="7663"/>
                    </a:cubicBezTo>
                    <a:cubicBezTo>
                      <a:pt x="222" y="7663"/>
                      <a:pt x="231" y="7662"/>
                      <a:pt x="241" y="7659"/>
                    </a:cubicBezTo>
                    <a:cubicBezTo>
                      <a:pt x="619" y="7558"/>
                      <a:pt x="994" y="7518"/>
                      <a:pt x="1367" y="7518"/>
                    </a:cubicBezTo>
                    <a:cubicBezTo>
                      <a:pt x="2122" y="7518"/>
                      <a:pt x="2869" y="7684"/>
                      <a:pt x="3617" y="7850"/>
                    </a:cubicBezTo>
                    <a:cubicBezTo>
                      <a:pt x="4270" y="7996"/>
                      <a:pt x="4965" y="8174"/>
                      <a:pt x="5643" y="8174"/>
                    </a:cubicBezTo>
                    <a:cubicBezTo>
                      <a:pt x="5883" y="8174"/>
                      <a:pt x="6122" y="8152"/>
                      <a:pt x="6355" y="8098"/>
                    </a:cubicBezTo>
                    <a:cubicBezTo>
                      <a:pt x="7845" y="7759"/>
                      <a:pt x="8176" y="6062"/>
                      <a:pt x="8350" y="4672"/>
                    </a:cubicBezTo>
                    <a:cubicBezTo>
                      <a:pt x="8424" y="4424"/>
                      <a:pt x="8465" y="4168"/>
                      <a:pt x="8465" y="3919"/>
                    </a:cubicBezTo>
                    <a:cubicBezTo>
                      <a:pt x="8441" y="2529"/>
                      <a:pt x="7911" y="974"/>
                      <a:pt x="6571" y="362"/>
                    </a:cubicBezTo>
                    <a:cubicBezTo>
                      <a:pt x="6063" y="128"/>
                      <a:pt x="5498" y="0"/>
                      <a:pt x="493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03" name="Google Shape;1303;p42"/>
            <p:cNvSpPr txBox="1"/>
            <p:nvPr/>
          </p:nvSpPr>
          <p:spPr>
            <a:xfrm flipH="1">
              <a:off x="5215651" y="3482125"/>
              <a:ext cx="6657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6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04" name="Google Shape;1304;p42"/>
          <p:cNvGrpSpPr/>
          <p:nvPr/>
        </p:nvGrpSpPr>
        <p:grpSpPr>
          <a:xfrm>
            <a:off x="3106546" y="3440026"/>
            <a:ext cx="668579" cy="818682"/>
            <a:chOff x="2918246" y="3440026"/>
            <a:chExt cx="668579" cy="818682"/>
          </a:xfrm>
        </p:grpSpPr>
        <p:grpSp>
          <p:nvGrpSpPr>
            <p:cNvPr id="1305" name="Google Shape;1305;p42"/>
            <p:cNvGrpSpPr/>
            <p:nvPr/>
          </p:nvGrpSpPr>
          <p:grpSpPr>
            <a:xfrm>
              <a:off x="2918246" y="3440026"/>
              <a:ext cx="665713" cy="818682"/>
              <a:chOff x="2918246" y="3440026"/>
              <a:chExt cx="665713" cy="818682"/>
            </a:xfrm>
          </p:grpSpPr>
          <p:sp>
            <p:nvSpPr>
              <p:cNvPr id="1306" name="Google Shape;1306;p42"/>
              <p:cNvSpPr/>
              <p:nvPr/>
            </p:nvSpPr>
            <p:spPr>
              <a:xfrm>
                <a:off x="2931311" y="3953373"/>
                <a:ext cx="628762" cy="284444"/>
              </a:xfrm>
              <a:custGeom>
                <a:rect b="b" l="l" r="r" t="t"/>
                <a:pathLst>
                  <a:path extrusionOk="0" h="3185" w="6245">
                    <a:moveTo>
                      <a:pt x="571" y="1336"/>
                    </a:moveTo>
                    <a:cubicBezTo>
                      <a:pt x="596" y="1369"/>
                      <a:pt x="621" y="1394"/>
                      <a:pt x="654" y="1419"/>
                    </a:cubicBezTo>
                    <a:lnTo>
                      <a:pt x="645" y="1427"/>
                    </a:lnTo>
                    <a:cubicBezTo>
                      <a:pt x="637" y="1423"/>
                      <a:pt x="629" y="1421"/>
                      <a:pt x="621" y="1421"/>
                    </a:cubicBezTo>
                    <a:cubicBezTo>
                      <a:pt x="612" y="1421"/>
                      <a:pt x="604" y="1423"/>
                      <a:pt x="596" y="1427"/>
                    </a:cubicBezTo>
                    <a:cubicBezTo>
                      <a:pt x="587" y="1394"/>
                      <a:pt x="579" y="1369"/>
                      <a:pt x="571" y="1336"/>
                    </a:cubicBezTo>
                    <a:close/>
                    <a:moveTo>
                      <a:pt x="263" y="1"/>
                    </a:moveTo>
                    <a:cubicBezTo>
                      <a:pt x="184" y="1"/>
                      <a:pt x="99" y="52"/>
                      <a:pt x="91" y="153"/>
                    </a:cubicBezTo>
                    <a:cubicBezTo>
                      <a:pt x="33" y="955"/>
                      <a:pt x="0" y="1890"/>
                      <a:pt x="654" y="2478"/>
                    </a:cubicBezTo>
                    <a:cubicBezTo>
                      <a:pt x="1274" y="3032"/>
                      <a:pt x="2242" y="3156"/>
                      <a:pt x="3045" y="3173"/>
                    </a:cubicBezTo>
                    <a:cubicBezTo>
                      <a:pt x="3238" y="3177"/>
                      <a:pt x="3445" y="3185"/>
                      <a:pt x="3656" y="3185"/>
                    </a:cubicBezTo>
                    <a:cubicBezTo>
                      <a:pt x="4260" y="3185"/>
                      <a:pt x="4898" y="3122"/>
                      <a:pt x="5345" y="2742"/>
                    </a:cubicBezTo>
                    <a:cubicBezTo>
                      <a:pt x="5560" y="2560"/>
                      <a:pt x="5718" y="2329"/>
                      <a:pt x="5809" y="2064"/>
                    </a:cubicBezTo>
                    <a:cubicBezTo>
                      <a:pt x="5817" y="2039"/>
                      <a:pt x="5825" y="2014"/>
                      <a:pt x="5825" y="1989"/>
                    </a:cubicBezTo>
                    <a:cubicBezTo>
                      <a:pt x="5991" y="1452"/>
                      <a:pt x="5957" y="839"/>
                      <a:pt x="6189" y="302"/>
                    </a:cubicBezTo>
                    <a:cubicBezTo>
                      <a:pt x="6189" y="293"/>
                      <a:pt x="6197" y="277"/>
                      <a:pt x="6206" y="268"/>
                    </a:cubicBezTo>
                    <a:cubicBezTo>
                      <a:pt x="6244" y="158"/>
                      <a:pt x="6136" y="70"/>
                      <a:pt x="6037" y="70"/>
                    </a:cubicBezTo>
                    <a:cubicBezTo>
                      <a:pt x="5988" y="70"/>
                      <a:pt x="5941" y="92"/>
                      <a:pt x="5916" y="144"/>
                    </a:cubicBezTo>
                    <a:lnTo>
                      <a:pt x="5908" y="186"/>
                    </a:lnTo>
                    <a:cubicBezTo>
                      <a:pt x="5718" y="666"/>
                      <a:pt x="5329" y="1013"/>
                      <a:pt x="4898" y="1278"/>
                    </a:cubicBezTo>
                    <a:cubicBezTo>
                      <a:pt x="4361" y="1617"/>
                      <a:pt x="3864" y="1692"/>
                      <a:pt x="3235" y="1708"/>
                    </a:cubicBezTo>
                    <a:cubicBezTo>
                      <a:pt x="3104" y="1712"/>
                      <a:pt x="2967" y="1716"/>
                      <a:pt x="2827" y="1716"/>
                    </a:cubicBezTo>
                    <a:cubicBezTo>
                      <a:pt x="1869" y="1716"/>
                      <a:pt x="763" y="1562"/>
                      <a:pt x="439" y="508"/>
                    </a:cubicBezTo>
                    <a:cubicBezTo>
                      <a:pt x="430" y="484"/>
                      <a:pt x="405" y="459"/>
                      <a:pt x="389" y="442"/>
                    </a:cubicBezTo>
                    <a:cubicBezTo>
                      <a:pt x="389" y="343"/>
                      <a:pt x="397" y="244"/>
                      <a:pt x="405" y="153"/>
                    </a:cubicBezTo>
                    <a:cubicBezTo>
                      <a:pt x="414" y="50"/>
                      <a:pt x="341" y="1"/>
                      <a:pt x="26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42"/>
              <p:cNvSpPr/>
              <p:nvPr/>
            </p:nvSpPr>
            <p:spPr>
              <a:xfrm>
                <a:off x="2936244" y="3446731"/>
                <a:ext cx="639032" cy="659357"/>
              </a:xfrm>
              <a:custGeom>
                <a:rect b="b" l="l" r="r" t="t"/>
                <a:pathLst>
                  <a:path extrusionOk="0" h="7383" w="6347">
                    <a:moveTo>
                      <a:pt x="348" y="1"/>
                    </a:moveTo>
                    <a:cubicBezTo>
                      <a:pt x="348" y="1"/>
                      <a:pt x="348" y="1"/>
                      <a:pt x="348" y="1"/>
                    </a:cubicBezTo>
                    <a:lnTo>
                      <a:pt x="348" y="1"/>
                    </a:lnTo>
                    <a:lnTo>
                      <a:pt x="299" y="919"/>
                    </a:lnTo>
                    <a:cubicBezTo>
                      <a:pt x="318" y="661"/>
                      <a:pt x="335" y="552"/>
                      <a:pt x="346" y="504"/>
                    </a:cubicBezTo>
                    <a:lnTo>
                      <a:pt x="346" y="504"/>
                    </a:lnTo>
                    <a:cubicBezTo>
                      <a:pt x="348" y="348"/>
                      <a:pt x="348" y="181"/>
                      <a:pt x="348" y="1"/>
                    </a:cubicBezTo>
                    <a:lnTo>
                      <a:pt x="348" y="1"/>
                    </a:lnTo>
                    <a:cubicBezTo>
                      <a:pt x="377" y="603"/>
                      <a:pt x="374" y="390"/>
                      <a:pt x="346" y="504"/>
                    </a:cubicBezTo>
                    <a:lnTo>
                      <a:pt x="346" y="504"/>
                    </a:lnTo>
                    <a:cubicBezTo>
                      <a:pt x="331" y="2346"/>
                      <a:pt x="231" y="2596"/>
                      <a:pt x="117" y="3641"/>
                    </a:cubicBezTo>
                    <a:cubicBezTo>
                      <a:pt x="1" y="4775"/>
                      <a:pt x="92" y="6090"/>
                      <a:pt x="869" y="6810"/>
                    </a:cubicBezTo>
                    <a:cubicBezTo>
                      <a:pt x="1353" y="7266"/>
                      <a:pt x="2003" y="7383"/>
                      <a:pt x="2638" y="7383"/>
                    </a:cubicBezTo>
                    <a:cubicBezTo>
                      <a:pt x="2753" y="7383"/>
                      <a:pt x="2867" y="7379"/>
                      <a:pt x="2979" y="7373"/>
                    </a:cubicBezTo>
                    <a:cubicBezTo>
                      <a:pt x="4072" y="7323"/>
                      <a:pt x="5280" y="6992"/>
                      <a:pt x="5859" y="5941"/>
                    </a:cubicBezTo>
                    <a:cubicBezTo>
                      <a:pt x="6231" y="5279"/>
                      <a:pt x="6322" y="4973"/>
                      <a:pt x="6248" y="4196"/>
                    </a:cubicBezTo>
                    <a:cubicBezTo>
                      <a:pt x="6206" y="3782"/>
                      <a:pt x="6347" y="3616"/>
                      <a:pt x="6157" y="3252"/>
                    </a:cubicBezTo>
                    <a:cubicBezTo>
                      <a:pt x="5718" y="2400"/>
                      <a:pt x="4568" y="1953"/>
                      <a:pt x="3741" y="1631"/>
                    </a:cubicBezTo>
                    <a:cubicBezTo>
                      <a:pt x="2425" y="1126"/>
                      <a:pt x="1051" y="1366"/>
                      <a:pt x="3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42"/>
              <p:cNvSpPr/>
              <p:nvPr/>
            </p:nvSpPr>
            <p:spPr>
              <a:xfrm>
                <a:off x="2918246" y="3440026"/>
                <a:ext cx="665713" cy="818682"/>
              </a:xfrm>
              <a:custGeom>
                <a:rect b="b" l="l" r="r" t="t"/>
                <a:pathLst>
                  <a:path extrusionOk="0" h="9167" w="6612">
                    <a:moveTo>
                      <a:pt x="6272" y="5942"/>
                    </a:moveTo>
                    <a:lnTo>
                      <a:pt x="6272" y="5942"/>
                    </a:lnTo>
                    <a:cubicBezTo>
                      <a:pt x="6248" y="6115"/>
                      <a:pt x="6223" y="6281"/>
                      <a:pt x="6190" y="6455"/>
                    </a:cubicBezTo>
                    <a:cubicBezTo>
                      <a:pt x="6157" y="6604"/>
                      <a:pt x="6132" y="6761"/>
                      <a:pt x="6107" y="6910"/>
                    </a:cubicBezTo>
                    <a:cubicBezTo>
                      <a:pt x="6049" y="6769"/>
                      <a:pt x="5983" y="6628"/>
                      <a:pt x="5908" y="6496"/>
                    </a:cubicBezTo>
                    <a:cubicBezTo>
                      <a:pt x="5983" y="6413"/>
                      <a:pt x="6041" y="6330"/>
                      <a:pt x="6099" y="6239"/>
                    </a:cubicBezTo>
                    <a:cubicBezTo>
                      <a:pt x="6165" y="6148"/>
                      <a:pt x="6223" y="6049"/>
                      <a:pt x="6272" y="5942"/>
                    </a:cubicBezTo>
                    <a:close/>
                    <a:moveTo>
                      <a:pt x="679" y="505"/>
                    </a:moveTo>
                    <a:cubicBezTo>
                      <a:pt x="1399" y="1407"/>
                      <a:pt x="2549" y="1416"/>
                      <a:pt x="3641" y="1763"/>
                    </a:cubicBezTo>
                    <a:cubicBezTo>
                      <a:pt x="4378" y="1995"/>
                      <a:pt x="5172" y="2309"/>
                      <a:pt x="5768" y="2814"/>
                    </a:cubicBezTo>
                    <a:cubicBezTo>
                      <a:pt x="6107" y="3095"/>
                      <a:pt x="6339" y="3418"/>
                      <a:pt x="6355" y="3873"/>
                    </a:cubicBezTo>
                    <a:cubicBezTo>
                      <a:pt x="6355" y="4130"/>
                      <a:pt x="6380" y="4403"/>
                      <a:pt x="6372" y="4676"/>
                    </a:cubicBezTo>
                    <a:cubicBezTo>
                      <a:pt x="6372" y="4684"/>
                      <a:pt x="6372" y="4692"/>
                      <a:pt x="6372" y="4692"/>
                    </a:cubicBezTo>
                    <a:lnTo>
                      <a:pt x="6372" y="4833"/>
                    </a:lnTo>
                    <a:cubicBezTo>
                      <a:pt x="6372" y="4899"/>
                      <a:pt x="6363" y="4965"/>
                      <a:pt x="6355" y="5023"/>
                    </a:cubicBezTo>
                    <a:cubicBezTo>
                      <a:pt x="6136" y="6744"/>
                      <a:pt x="4403" y="7382"/>
                      <a:pt x="2885" y="7382"/>
                    </a:cubicBezTo>
                    <a:cubicBezTo>
                      <a:pt x="2855" y="7382"/>
                      <a:pt x="2826" y="7382"/>
                      <a:pt x="2797" y="7381"/>
                    </a:cubicBezTo>
                    <a:cubicBezTo>
                      <a:pt x="1804" y="7365"/>
                      <a:pt x="960" y="6934"/>
                      <a:pt x="621" y="5958"/>
                    </a:cubicBezTo>
                    <a:cubicBezTo>
                      <a:pt x="489" y="5553"/>
                      <a:pt x="414" y="5139"/>
                      <a:pt x="414" y="4717"/>
                    </a:cubicBezTo>
                    <a:cubicBezTo>
                      <a:pt x="423" y="4403"/>
                      <a:pt x="439" y="4088"/>
                      <a:pt x="456" y="3774"/>
                    </a:cubicBezTo>
                    <a:cubicBezTo>
                      <a:pt x="456" y="3732"/>
                      <a:pt x="464" y="3699"/>
                      <a:pt x="464" y="3666"/>
                    </a:cubicBezTo>
                    <a:cubicBezTo>
                      <a:pt x="580" y="2615"/>
                      <a:pt x="662" y="1589"/>
                      <a:pt x="679" y="530"/>
                    </a:cubicBezTo>
                    <a:cubicBezTo>
                      <a:pt x="679" y="522"/>
                      <a:pt x="679" y="514"/>
                      <a:pt x="679" y="505"/>
                    </a:cubicBezTo>
                    <a:close/>
                    <a:moveTo>
                      <a:pt x="5859" y="6562"/>
                    </a:moveTo>
                    <a:cubicBezTo>
                      <a:pt x="5925" y="6686"/>
                      <a:pt x="5983" y="6802"/>
                      <a:pt x="6032" y="6934"/>
                    </a:cubicBezTo>
                    <a:cubicBezTo>
                      <a:pt x="6043" y="6951"/>
                      <a:pt x="6061" y="6960"/>
                      <a:pt x="6076" y="6960"/>
                    </a:cubicBezTo>
                    <a:cubicBezTo>
                      <a:pt x="6085" y="6960"/>
                      <a:pt x="6093" y="6957"/>
                      <a:pt x="6099" y="6951"/>
                    </a:cubicBezTo>
                    <a:lnTo>
                      <a:pt x="6099" y="6951"/>
                    </a:lnTo>
                    <a:cubicBezTo>
                      <a:pt x="6066" y="7174"/>
                      <a:pt x="6024" y="7398"/>
                      <a:pt x="5966" y="7621"/>
                    </a:cubicBezTo>
                    <a:cubicBezTo>
                      <a:pt x="5842" y="7356"/>
                      <a:pt x="5710" y="7092"/>
                      <a:pt x="5577" y="6827"/>
                    </a:cubicBezTo>
                    <a:cubicBezTo>
                      <a:pt x="5677" y="6744"/>
                      <a:pt x="5768" y="6653"/>
                      <a:pt x="5859" y="6562"/>
                    </a:cubicBezTo>
                    <a:close/>
                    <a:moveTo>
                      <a:pt x="5511" y="6877"/>
                    </a:moveTo>
                    <a:cubicBezTo>
                      <a:pt x="5660" y="7158"/>
                      <a:pt x="5801" y="7447"/>
                      <a:pt x="5933" y="7737"/>
                    </a:cubicBezTo>
                    <a:cubicBezTo>
                      <a:pt x="5908" y="7820"/>
                      <a:pt x="5884" y="7903"/>
                      <a:pt x="5850" y="7985"/>
                    </a:cubicBezTo>
                    <a:cubicBezTo>
                      <a:pt x="5809" y="8109"/>
                      <a:pt x="5743" y="8225"/>
                      <a:pt x="5660" y="8325"/>
                    </a:cubicBezTo>
                    <a:lnTo>
                      <a:pt x="5139" y="7117"/>
                    </a:lnTo>
                    <a:cubicBezTo>
                      <a:pt x="5271" y="7042"/>
                      <a:pt x="5395" y="6959"/>
                      <a:pt x="5511" y="6877"/>
                    </a:cubicBezTo>
                    <a:close/>
                    <a:moveTo>
                      <a:pt x="356" y="5842"/>
                    </a:moveTo>
                    <a:cubicBezTo>
                      <a:pt x="389" y="5975"/>
                      <a:pt x="439" y="6099"/>
                      <a:pt x="497" y="6223"/>
                    </a:cubicBezTo>
                    <a:cubicBezTo>
                      <a:pt x="687" y="6951"/>
                      <a:pt x="886" y="7679"/>
                      <a:pt x="1093" y="8399"/>
                    </a:cubicBezTo>
                    <a:cubicBezTo>
                      <a:pt x="1018" y="8349"/>
                      <a:pt x="944" y="8300"/>
                      <a:pt x="869" y="8242"/>
                    </a:cubicBezTo>
                    <a:cubicBezTo>
                      <a:pt x="348" y="7828"/>
                      <a:pt x="307" y="7216"/>
                      <a:pt x="323" y="6587"/>
                    </a:cubicBezTo>
                    <a:cubicBezTo>
                      <a:pt x="332" y="6339"/>
                      <a:pt x="340" y="6091"/>
                      <a:pt x="356" y="5842"/>
                    </a:cubicBezTo>
                    <a:close/>
                    <a:moveTo>
                      <a:pt x="662" y="6554"/>
                    </a:moveTo>
                    <a:cubicBezTo>
                      <a:pt x="811" y="6802"/>
                      <a:pt x="1010" y="7017"/>
                      <a:pt x="1250" y="7191"/>
                    </a:cubicBezTo>
                    <a:cubicBezTo>
                      <a:pt x="1358" y="7671"/>
                      <a:pt x="1482" y="8159"/>
                      <a:pt x="1622" y="8639"/>
                    </a:cubicBezTo>
                    <a:cubicBezTo>
                      <a:pt x="1622" y="8639"/>
                      <a:pt x="1631" y="8639"/>
                      <a:pt x="1631" y="8647"/>
                    </a:cubicBezTo>
                    <a:cubicBezTo>
                      <a:pt x="1482" y="8598"/>
                      <a:pt x="1333" y="8531"/>
                      <a:pt x="1192" y="8457"/>
                    </a:cubicBezTo>
                    <a:cubicBezTo>
                      <a:pt x="1002" y="7820"/>
                      <a:pt x="828" y="7191"/>
                      <a:pt x="662" y="6554"/>
                    </a:cubicBezTo>
                    <a:close/>
                    <a:moveTo>
                      <a:pt x="5081" y="7158"/>
                    </a:moveTo>
                    <a:cubicBezTo>
                      <a:pt x="5255" y="7572"/>
                      <a:pt x="5428" y="7977"/>
                      <a:pt x="5602" y="8382"/>
                    </a:cubicBezTo>
                    <a:cubicBezTo>
                      <a:pt x="5478" y="8515"/>
                      <a:pt x="5329" y="8614"/>
                      <a:pt x="5172" y="8689"/>
                    </a:cubicBezTo>
                    <a:lnTo>
                      <a:pt x="5172" y="8680"/>
                    </a:lnTo>
                    <a:lnTo>
                      <a:pt x="4551" y="7381"/>
                    </a:lnTo>
                    <a:cubicBezTo>
                      <a:pt x="4733" y="7315"/>
                      <a:pt x="4907" y="7241"/>
                      <a:pt x="5081" y="7158"/>
                    </a:cubicBezTo>
                    <a:close/>
                    <a:moveTo>
                      <a:pt x="1341" y="7249"/>
                    </a:moveTo>
                    <a:lnTo>
                      <a:pt x="1341" y="7249"/>
                    </a:lnTo>
                    <a:cubicBezTo>
                      <a:pt x="1515" y="7356"/>
                      <a:pt x="1705" y="7439"/>
                      <a:pt x="1904" y="7497"/>
                    </a:cubicBezTo>
                    <a:lnTo>
                      <a:pt x="2466" y="8829"/>
                    </a:lnTo>
                    <a:lnTo>
                      <a:pt x="2475" y="8838"/>
                    </a:lnTo>
                    <a:cubicBezTo>
                      <a:pt x="2201" y="8804"/>
                      <a:pt x="1937" y="8738"/>
                      <a:pt x="1672" y="8656"/>
                    </a:cubicBezTo>
                    <a:cubicBezTo>
                      <a:pt x="1697" y="8656"/>
                      <a:pt x="1705" y="8631"/>
                      <a:pt x="1697" y="8614"/>
                    </a:cubicBezTo>
                    <a:cubicBezTo>
                      <a:pt x="1564" y="8159"/>
                      <a:pt x="1449" y="7712"/>
                      <a:pt x="1341" y="7249"/>
                    </a:cubicBezTo>
                    <a:close/>
                    <a:moveTo>
                      <a:pt x="4477" y="7406"/>
                    </a:moveTo>
                    <a:lnTo>
                      <a:pt x="5097" y="8713"/>
                    </a:lnTo>
                    <a:cubicBezTo>
                      <a:pt x="4924" y="8788"/>
                      <a:pt x="4742" y="8838"/>
                      <a:pt x="4560" y="8871"/>
                    </a:cubicBezTo>
                    <a:lnTo>
                      <a:pt x="3989" y="7538"/>
                    </a:lnTo>
                    <a:cubicBezTo>
                      <a:pt x="4154" y="7505"/>
                      <a:pt x="4320" y="7456"/>
                      <a:pt x="4477" y="7406"/>
                    </a:cubicBezTo>
                    <a:close/>
                    <a:moveTo>
                      <a:pt x="1995" y="7522"/>
                    </a:moveTo>
                    <a:lnTo>
                      <a:pt x="1995" y="7522"/>
                    </a:lnTo>
                    <a:cubicBezTo>
                      <a:pt x="2036" y="7530"/>
                      <a:pt x="2077" y="7538"/>
                      <a:pt x="2127" y="7547"/>
                    </a:cubicBezTo>
                    <a:cubicBezTo>
                      <a:pt x="2284" y="7580"/>
                      <a:pt x="2441" y="7596"/>
                      <a:pt x="2607" y="7613"/>
                    </a:cubicBezTo>
                    <a:cubicBezTo>
                      <a:pt x="2839" y="8027"/>
                      <a:pt x="3029" y="8465"/>
                      <a:pt x="3186" y="8920"/>
                    </a:cubicBezTo>
                    <a:cubicBezTo>
                      <a:pt x="2971" y="8904"/>
                      <a:pt x="2764" y="8879"/>
                      <a:pt x="2599" y="8854"/>
                    </a:cubicBezTo>
                    <a:lnTo>
                      <a:pt x="2516" y="8846"/>
                    </a:lnTo>
                    <a:cubicBezTo>
                      <a:pt x="2532" y="8838"/>
                      <a:pt x="2541" y="8813"/>
                      <a:pt x="2532" y="8788"/>
                    </a:cubicBezTo>
                    <a:lnTo>
                      <a:pt x="1995" y="7522"/>
                    </a:lnTo>
                    <a:close/>
                    <a:moveTo>
                      <a:pt x="3285" y="7621"/>
                    </a:moveTo>
                    <a:cubicBezTo>
                      <a:pt x="3476" y="8060"/>
                      <a:pt x="3666" y="8498"/>
                      <a:pt x="3856" y="8929"/>
                    </a:cubicBezTo>
                    <a:cubicBezTo>
                      <a:pt x="3774" y="8932"/>
                      <a:pt x="3692" y="8934"/>
                      <a:pt x="3610" y="8934"/>
                    </a:cubicBezTo>
                    <a:cubicBezTo>
                      <a:pt x="3495" y="8934"/>
                      <a:pt x="3380" y="8930"/>
                      <a:pt x="3269" y="8920"/>
                    </a:cubicBezTo>
                    <a:cubicBezTo>
                      <a:pt x="3120" y="8473"/>
                      <a:pt x="2930" y="8035"/>
                      <a:pt x="2698" y="7621"/>
                    </a:cubicBezTo>
                    <a:lnTo>
                      <a:pt x="2698" y="7621"/>
                    </a:lnTo>
                    <a:cubicBezTo>
                      <a:pt x="2797" y="7625"/>
                      <a:pt x="2894" y="7627"/>
                      <a:pt x="2992" y="7627"/>
                    </a:cubicBezTo>
                    <a:cubicBezTo>
                      <a:pt x="3089" y="7627"/>
                      <a:pt x="3186" y="7625"/>
                      <a:pt x="3285" y="7621"/>
                    </a:cubicBezTo>
                    <a:close/>
                    <a:moveTo>
                      <a:pt x="3906" y="7547"/>
                    </a:moveTo>
                    <a:lnTo>
                      <a:pt x="4477" y="8879"/>
                    </a:lnTo>
                    <a:cubicBezTo>
                      <a:pt x="4303" y="8912"/>
                      <a:pt x="4121" y="8929"/>
                      <a:pt x="3939" y="8937"/>
                    </a:cubicBezTo>
                    <a:lnTo>
                      <a:pt x="3368" y="7621"/>
                    </a:lnTo>
                    <a:cubicBezTo>
                      <a:pt x="3550" y="7605"/>
                      <a:pt x="3732" y="7580"/>
                      <a:pt x="3906" y="7547"/>
                    </a:cubicBezTo>
                    <a:close/>
                    <a:moveTo>
                      <a:pt x="570" y="0"/>
                    </a:moveTo>
                    <a:cubicBezTo>
                      <a:pt x="556" y="0"/>
                      <a:pt x="542" y="3"/>
                      <a:pt x="530" y="9"/>
                    </a:cubicBezTo>
                    <a:cubicBezTo>
                      <a:pt x="514" y="17"/>
                      <a:pt x="505" y="17"/>
                      <a:pt x="497" y="26"/>
                    </a:cubicBezTo>
                    <a:lnTo>
                      <a:pt x="489" y="34"/>
                    </a:lnTo>
                    <a:cubicBezTo>
                      <a:pt x="480" y="42"/>
                      <a:pt x="472" y="50"/>
                      <a:pt x="472" y="59"/>
                    </a:cubicBezTo>
                    <a:lnTo>
                      <a:pt x="472" y="67"/>
                    </a:lnTo>
                    <a:cubicBezTo>
                      <a:pt x="464" y="83"/>
                      <a:pt x="456" y="100"/>
                      <a:pt x="456" y="117"/>
                    </a:cubicBezTo>
                    <a:cubicBezTo>
                      <a:pt x="456" y="265"/>
                      <a:pt x="456" y="414"/>
                      <a:pt x="447" y="572"/>
                    </a:cubicBezTo>
                    <a:cubicBezTo>
                      <a:pt x="439" y="704"/>
                      <a:pt x="423" y="836"/>
                      <a:pt x="406" y="1027"/>
                    </a:cubicBezTo>
                    <a:cubicBezTo>
                      <a:pt x="406" y="1052"/>
                      <a:pt x="414" y="1085"/>
                      <a:pt x="431" y="1101"/>
                    </a:cubicBezTo>
                    <a:cubicBezTo>
                      <a:pt x="381" y="2036"/>
                      <a:pt x="290" y="2963"/>
                      <a:pt x="216" y="3906"/>
                    </a:cubicBezTo>
                    <a:cubicBezTo>
                      <a:pt x="199" y="4072"/>
                      <a:pt x="191" y="4245"/>
                      <a:pt x="191" y="4419"/>
                    </a:cubicBezTo>
                    <a:cubicBezTo>
                      <a:pt x="116" y="5379"/>
                      <a:pt x="1" y="6380"/>
                      <a:pt x="125" y="7307"/>
                    </a:cubicBezTo>
                    <a:cubicBezTo>
                      <a:pt x="290" y="8564"/>
                      <a:pt x="1564" y="8978"/>
                      <a:pt x="2673" y="9102"/>
                    </a:cubicBezTo>
                    <a:cubicBezTo>
                      <a:pt x="2970" y="9135"/>
                      <a:pt x="3340" y="9166"/>
                      <a:pt x="3727" y="9166"/>
                    </a:cubicBezTo>
                    <a:cubicBezTo>
                      <a:pt x="4529" y="9166"/>
                      <a:pt x="5404" y="9031"/>
                      <a:pt x="5850" y="8490"/>
                    </a:cubicBezTo>
                    <a:cubicBezTo>
                      <a:pt x="6223" y="8035"/>
                      <a:pt x="6256" y="7332"/>
                      <a:pt x="6372" y="6786"/>
                    </a:cubicBezTo>
                    <a:cubicBezTo>
                      <a:pt x="6521" y="6099"/>
                      <a:pt x="6603" y="5395"/>
                      <a:pt x="6612" y="4692"/>
                    </a:cubicBezTo>
                    <a:cubicBezTo>
                      <a:pt x="6603" y="4676"/>
                      <a:pt x="6603" y="4659"/>
                      <a:pt x="6587" y="4643"/>
                    </a:cubicBezTo>
                    <a:cubicBezTo>
                      <a:pt x="6579" y="4452"/>
                      <a:pt x="6570" y="4262"/>
                      <a:pt x="6570" y="4072"/>
                    </a:cubicBezTo>
                    <a:cubicBezTo>
                      <a:pt x="6587" y="3343"/>
                      <a:pt x="6281" y="2880"/>
                      <a:pt x="5677" y="2450"/>
                    </a:cubicBezTo>
                    <a:cubicBezTo>
                      <a:pt x="4982" y="1962"/>
                      <a:pt x="4105" y="1622"/>
                      <a:pt x="3285" y="1416"/>
                    </a:cubicBezTo>
                    <a:cubicBezTo>
                      <a:pt x="2259" y="1167"/>
                      <a:pt x="1242" y="1076"/>
                      <a:pt x="671" y="67"/>
                    </a:cubicBezTo>
                    <a:cubicBezTo>
                      <a:pt x="671" y="59"/>
                      <a:pt x="671" y="59"/>
                      <a:pt x="671" y="59"/>
                    </a:cubicBezTo>
                    <a:cubicBezTo>
                      <a:pt x="662" y="50"/>
                      <a:pt x="662" y="50"/>
                      <a:pt x="654" y="42"/>
                    </a:cubicBezTo>
                    <a:cubicBezTo>
                      <a:pt x="654" y="42"/>
                      <a:pt x="646" y="34"/>
                      <a:pt x="646" y="26"/>
                    </a:cubicBezTo>
                    <a:cubicBezTo>
                      <a:pt x="625" y="9"/>
                      <a:pt x="596" y="0"/>
                      <a:pt x="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09" name="Google Shape;1309;p42"/>
            <p:cNvSpPr txBox="1"/>
            <p:nvPr/>
          </p:nvSpPr>
          <p:spPr>
            <a:xfrm flipH="1">
              <a:off x="2921126" y="3623650"/>
              <a:ext cx="6657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6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10" name="Google Shape;1310;p42"/>
          <p:cNvGrpSpPr/>
          <p:nvPr/>
        </p:nvGrpSpPr>
        <p:grpSpPr>
          <a:xfrm>
            <a:off x="2746922" y="1650158"/>
            <a:ext cx="822375" cy="742949"/>
            <a:chOff x="2558622" y="1650158"/>
            <a:chExt cx="822375" cy="742949"/>
          </a:xfrm>
        </p:grpSpPr>
        <p:grpSp>
          <p:nvGrpSpPr>
            <p:cNvPr id="1311" name="Google Shape;1311;p42"/>
            <p:cNvGrpSpPr/>
            <p:nvPr/>
          </p:nvGrpSpPr>
          <p:grpSpPr>
            <a:xfrm>
              <a:off x="2558622" y="1650158"/>
              <a:ext cx="822375" cy="742949"/>
              <a:chOff x="2558622" y="1650158"/>
              <a:chExt cx="822375" cy="742949"/>
            </a:xfrm>
          </p:grpSpPr>
          <p:sp>
            <p:nvSpPr>
              <p:cNvPr id="1312" name="Google Shape;1312;p42"/>
              <p:cNvSpPr/>
              <p:nvPr/>
            </p:nvSpPr>
            <p:spPr>
              <a:xfrm>
                <a:off x="2621952" y="1892895"/>
                <a:ext cx="739513" cy="481993"/>
              </a:xfrm>
              <a:custGeom>
                <a:rect b="b" l="l" r="r" t="t"/>
                <a:pathLst>
                  <a:path extrusionOk="0" h="5397" w="7345">
                    <a:moveTo>
                      <a:pt x="2971" y="4347"/>
                    </a:moveTo>
                    <a:lnTo>
                      <a:pt x="2971" y="4356"/>
                    </a:lnTo>
                    <a:cubicBezTo>
                      <a:pt x="2847" y="4372"/>
                      <a:pt x="2723" y="4397"/>
                      <a:pt x="2607" y="4414"/>
                    </a:cubicBezTo>
                    <a:lnTo>
                      <a:pt x="2656" y="4389"/>
                    </a:lnTo>
                    <a:lnTo>
                      <a:pt x="2673" y="4380"/>
                    </a:lnTo>
                    <a:cubicBezTo>
                      <a:pt x="2772" y="4372"/>
                      <a:pt x="2871" y="4364"/>
                      <a:pt x="2971" y="4347"/>
                    </a:cubicBezTo>
                    <a:close/>
                    <a:moveTo>
                      <a:pt x="7171" y="0"/>
                    </a:moveTo>
                    <a:cubicBezTo>
                      <a:pt x="7146" y="0"/>
                      <a:pt x="7119" y="9"/>
                      <a:pt x="7091" y="28"/>
                    </a:cubicBezTo>
                    <a:cubicBezTo>
                      <a:pt x="6934" y="144"/>
                      <a:pt x="6785" y="268"/>
                      <a:pt x="6661" y="409"/>
                    </a:cubicBezTo>
                    <a:cubicBezTo>
                      <a:pt x="6628" y="442"/>
                      <a:pt x="6611" y="483"/>
                      <a:pt x="6611" y="525"/>
                    </a:cubicBezTo>
                    <a:cubicBezTo>
                      <a:pt x="6413" y="607"/>
                      <a:pt x="6264" y="831"/>
                      <a:pt x="6140" y="1005"/>
                    </a:cubicBezTo>
                    <a:cubicBezTo>
                      <a:pt x="6115" y="1029"/>
                      <a:pt x="6107" y="1063"/>
                      <a:pt x="6115" y="1096"/>
                    </a:cubicBezTo>
                    <a:lnTo>
                      <a:pt x="5503" y="1691"/>
                    </a:lnTo>
                    <a:cubicBezTo>
                      <a:pt x="5453" y="1733"/>
                      <a:pt x="5445" y="1815"/>
                      <a:pt x="5486" y="1873"/>
                    </a:cubicBezTo>
                    <a:cubicBezTo>
                      <a:pt x="5312" y="2031"/>
                      <a:pt x="5155" y="2221"/>
                      <a:pt x="5031" y="2419"/>
                    </a:cubicBezTo>
                    <a:cubicBezTo>
                      <a:pt x="5014" y="2453"/>
                      <a:pt x="5006" y="2486"/>
                      <a:pt x="5014" y="2519"/>
                    </a:cubicBezTo>
                    <a:cubicBezTo>
                      <a:pt x="4915" y="2626"/>
                      <a:pt x="4849" y="2759"/>
                      <a:pt x="4808" y="2891"/>
                    </a:cubicBezTo>
                    <a:cubicBezTo>
                      <a:pt x="4799" y="2899"/>
                      <a:pt x="4791" y="2908"/>
                      <a:pt x="4783" y="2924"/>
                    </a:cubicBezTo>
                    <a:cubicBezTo>
                      <a:pt x="4212" y="3636"/>
                      <a:pt x="3360" y="4066"/>
                      <a:pt x="2441" y="4083"/>
                    </a:cubicBezTo>
                    <a:lnTo>
                      <a:pt x="2185" y="4083"/>
                    </a:lnTo>
                    <a:cubicBezTo>
                      <a:pt x="2127" y="4083"/>
                      <a:pt x="2069" y="4107"/>
                      <a:pt x="2052" y="4165"/>
                    </a:cubicBezTo>
                    <a:cubicBezTo>
                      <a:pt x="1374" y="4157"/>
                      <a:pt x="728" y="3843"/>
                      <a:pt x="323" y="3305"/>
                    </a:cubicBezTo>
                    <a:cubicBezTo>
                      <a:pt x="296" y="3270"/>
                      <a:pt x="262" y="3255"/>
                      <a:pt x="226" y="3255"/>
                    </a:cubicBezTo>
                    <a:cubicBezTo>
                      <a:pt x="117" y="3255"/>
                      <a:pt x="0" y="3389"/>
                      <a:pt x="75" y="3495"/>
                    </a:cubicBezTo>
                    <a:cubicBezTo>
                      <a:pt x="232" y="3710"/>
                      <a:pt x="406" y="3917"/>
                      <a:pt x="596" y="4116"/>
                    </a:cubicBezTo>
                    <a:cubicBezTo>
                      <a:pt x="588" y="4157"/>
                      <a:pt x="604" y="4207"/>
                      <a:pt x="637" y="4240"/>
                    </a:cubicBezTo>
                    <a:cubicBezTo>
                      <a:pt x="853" y="4447"/>
                      <a:pt x="1093" y="4637"/>
                      <a:pt x="1349" y="4811"/>
                    </a:cubicBezTo>
                    <a:cubicBezTo>
                      <a:pt x="1349" y="4852"/>
                      <a:pt x="1382" y="4885"/>
                      <a:pt x="1415" y="4910"/>
                    </a:cubicBezTo>
                    <a:cubicBezTo>
                      <a:pt x="1713" y="5100"/>
                      <a:pt x="2036" y="5233"/>
                      <a:pt x="2375" y="5324"/>
                    </a:cubicBezTo>
                    <a:lnTo>
                      <a:pt x="2400" y="5324"/>
                    </a:lnTo>
                    <a:cubicBezTo>
                      <a:pt x="2425" y="5349"/>
                      <a:pt x="2466" y="5373"/>
                      <a:pt x="2507" y="5373"/>
                    </a:cubicBezTo>
                    <a:cubicBezTo>
                      <a:pt x="2665" y="5388"/>
                      <a:pt x="2819" y="5396"/>
                      <a:pt x="2970" y="5396"/>
                    </a:cubicBezTo>
                    <a:cubicBezTo>
                      <a:pt x="3612" y="5396"/>
                      <a:pt x="4191" y="5242"/>
                      <a:pt x="4667" y="4720"/>
                    </a:cubicBezTo>
                    <a:cubicBezTo>
                      <a:pt x="5246" y="4066"/>
                      <a:pt x="5561" y="3263"/>
                      <a:pt x="5850" y="2461"/>
                    </a:cubicBezTo>
                    <a:cubicBezTo>
                      <a:pt x="5892" y="2461"/>
                      <a:pt x="5933" y="2436"/>
                      <a:pt x="5958" y="2395"/>
                    </a:cubicBezTo>
                    <a:cubicBezTo>
                      <a:pt x="6123" y="2138"/>
                      <a:pt x="6297" y="1882"/>
                      <a:pt x="6462" y="1625"/>
                    </a:cubicBezTo>
                    <a:lnTo>
                      <a:pt x="6479" y="1617"/>
                    </a:lnTo>
                    <a:cubicBezTo>
                      <a:pt x="6653" y="1493"/>
                      <a:pt x="6827" y="1360"/>
                      <a:pt x="6992" y="1220"/>
                    </a:cubicBezTo>
                    <a:cubicBezTo>
                      <a:pt x="7017" y="1195"/>
                      <a:pt x="7033" y="1154"/>
                      <a:pt x="7033" y="1120"/>
                    </a:cubicBezTo>
                    <a:cubicBezTo>
                      <a:pt x="7058" y="1087"/>
                      <a:pt x="7083" y="1054"/>
                      <a:pt x="7108" y="1021"/>
                    </a:cubicBezTo>
                    <a:cubicBezTo>
                      <a:pt x="7265" y="765"/>
                      <a:pt x="7191" y="492"/>
                      <a:pt x="7298" y="235"/>
                    </a:cubicBezTo>
                    <a:cubicBezTo>
                      <a:pt x="7345" y="142"/>
                      <a:pt x="7274" y="0"/>
                      <a:pt x="71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13" name="Google Shape;1313;p42"/>
              <p:cNvGrpSpPr/>
              <p:nvPr/>
            </p:nvGrpSpPr>
            <p:grpSpPr>
              <a:xfrm>
                <a:off x="2558622" y="1650158"/>
                <a:ext cx="822375" cy="742949"/>
                <a:chOff x="2558622" y="1650158"/>
                <a:chExt cx="822375" cy="742949"/>
              </a:xfrm>
            </p:grpSpPr>
            <p:sp>
              <p:nvSpPr>
                <p:cNvPr id="1314" name="Google Shape;1314;p42"/>
                <p:cNvSpPr/>
                <p:nvPr/>
              </p:nvSpPr>
              <p:spPr>
                <a:xfrm>
                  <a:off x="2577752" y="1661857"/>
                  <a:ext cx="777370" cy="597914"/>
                </a:xfrm>
                <a:custGeom>
                  <a:rect b="b" l="l" r="r" t="t"/>
                  <a:pathLst>
                    <a:path extrusionOk="0" h="6695" w="7721">
                      <a:moveTo>
                        <a:pt x="7721" y="2475"/>
                      </a:moveTo>
                      <a:cubicBezTo>
                        <a:pt x="7719" y="2476"/>
                        <a:pt x="7717" y="2477"/>
                        <a:pt x="7715" y="2478"/>
                      </a:cubicBezTo>
                      <a:lnTo>
                        <a:pt x="7715" y="2478"/>
                      </a:lnTo>
                      <a:cubicBezTo>
                        <a:pt x="7717" y="2480"/>
                        <a:pt x="7719" y="2481"/>
                        <a:pt x="7721" y="2483"/>
                      </a:cubicBezTo>
                      <a:lnTo>
                        <a:pt x="7721" y="2475"/>
                      </a:lnTo>
                      <a:close/>
                      <a:moveTo>
                        <a:pt x="2268" y="1"/>
                      </a:moveTo>
                      <a:cubicBezTo>
                        <a:pt x="1862" y="1"/>
                        <a:pt x="1432" y="42"/>
                        <a:pt x="1101" y="274"/>
                      </a:cubicBezTo>
                      <a:cubicBezTo>
                        <a:pt x="927" y="406"/>
                        <a:pt x="779" y="572"/>
                        <a:pt x="663" y="762"/>
                      </a:cubicBezTo>
                      <a:cubicBezTo>
                        <a:pt x="224" y="1457"/>
                        <a:pt x="100" y="2301"/>
                        <a:pt x="59" y="3120"/>
                      </a:cubicBezTo>
                      <a:cubicBezTo>
                        <a:pt x="1" y="4204"/>
                        <a:pt x="141" y="5420"/>
                        <a:pt x="961" y="6132"/>
                      </a:cubicBezTo>
                      <a:cubicBezTo>
                        <a:pt x="1414" y="6526"/>
                        <a:pt x="2005" y="6694"/>
                        <a:pt x="2610" y="6694"/>
                      </a:cubicBezTo>
                      <a:cubicBezTo>
                        <a:pt x="3021" y="6694"/>
                        <a:pt x="3439" y="6617"/>
                        <a:pt x="3823" y="6479"/>
                      </a:cubicBezTo>
                      <a:cubicBezTo>
                        <a:pt x="4163" y="6363"/>
                        <a:pt x="4477" y="6190"/>
                        <a:pt x="4742" y="5958"/>
                      </a:cubicBezTo>
                      <a:cubicBezTo>
                        <a:pt x="5123" y="5627"/>
                        <a:pt x="5362" y="5155"/>
                        <a:pt x="5644" y="4733"/>
                      </a:cubicBezTo>
                      <a:cubicBezTo>
                        <a:pt x="6180" y="3891"/>
                        <a:pt x="6882" y="3033"/>
                        <a:pt x="7715" y="2478"/>
                      </a:cubicBezTo>
                      <a:lnTo>
                        <a:pt x="7715" y="2478"/>
                      </a:lnTo>
                      <a:cubicBezTo>
                        <a:pt x="6202" y="1115"/>
                        <a:pt x="4301" y="25"/>
                        <a:pt x="22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5" name="Google Shape;1315;p42"/>
                <p:cNvSpPr/>
                <p:nvPr/>
              </p:nvSpPr>
              <p:spPr>
                <a:xfrm>
                  <a:off x="2558622" y="1650158"/>
                  <a:ext cx="822375" cy="742949"/>
                </a:xfrm>
                <a:custGeom>
                  <a:rect b="b" l="l" r="r" t="t"/>
                  <a:pathLst>
                    <a:path extrusionOk="0" h="8319" w="8168">
                      <a:moveTo>
                        <a:pt x="7853" y="2796"/>
                      </a:moveTo>
                      <a:cubicBezTo>
                        <a:pt x="7853" y="3143"/>
                        <a:pt x="7869" y="3532"/>
                        <a:pt x="7671" y="3830"/>
                      </a:cubicBezTo>
                      <a:cubicBezTo>
                        <a:pt x="7580" y="3607"/>
                        <a:pt x="7480" y="3400"/>
                        <a:pt x="7373" y="3185"/>
                      </a:cubicBezTo>
                      <a:cubicBezTo>
                        <a:pt x="7522" y="3052"/>
                        <a:pt x="7679" y="2920"/>
                        <a:pt x="7853" y="2796"/>
                      </a:cubicBezTo>
                      <a:close/>
                      <a:moveTo>
                        <a:pt x="7315" y="3243"/>
                      </a:moveTo>
                      <a:cubicBezTo>
                        <a:pt x="7422" y="3458"/>
                        <a:pt x="7522" y="3673"/>
                        <a:pt x="7621" y="3896"/>
                      </a:cubicBezTo>
                      <a:cubicBezTo>
                        <a:pt x="7596" y="3921"/>
                        <a:pt x="7571" y="3954"/>
                        <a:pt x="7547" y="3979"/>
                      </a:cubicBezTo>
                      <a:cubicBezTo>
                        <a:pt x="7431" y="4070"/>
                        <a:pt x="7298" y="4145"/>
                        <a:pt x="7174" y="4236"/>
                      </a:cubicBezTo>
                      <a:lnTo>
                        <a:pt x="6918" y="3673"/>
                      </a:lnTo>
                      <a:cubicBezTo>
                        <a:pt x="6918" y="3665"/>
                        <a:pt x="6909" y="3656"/>
                        <a:pt x="6901" y="3656"/>
                      </a:cubicBezTo>
                      <a:cubicBezTo>
                        <a:pt x="7034" y="3507"/>
                        <a:pt x="7174" y="3375"/>
                        <a:pt x="7315" y="3243"/>
                      </a:cubicBezTo>
                      <a:close/>
                      <a:moveTo>
                        <a:pt x="6852" y="3706"/>
                      </a:moveTo>
                      <a:cubicBezTo>
                        <a:pt x="6943" y="3896"/>
                        <a:pt x="7025" y="4087"/>
                        <a:pt x="7108" y="4277"/>
                      </a:cubicBezTo>
                      <a:cubicBezTo>
                        <a:pt x="7000" y="4376"/>
                        <a:pt x="6893" y="4484"/>
                        <a:pt x="6802" y="4608"/>
                      </a:cubicBezTo>
                      <a:cubicBezTo>
                        <a:pt x="6736" y="4418"/>
                        <a:pt x="6653" y="4236"/>
                        <a:pt x="6562" y="4054"/>
                      </a:cubicBezTo>
                      <a:cubicBezTo>
                        <a:pt x="6653" y="3938"/>
                        <a:pt x="6752" y="3822"/>
                        <a:pt x="6852" y="3706"/>
                      </a:cubicBezTo>
                      <a:close/>
                      <a:moveTo>
                        <a:pt x="6504" y="4120"/>
                      </a:moveTo>
                      <a:cubicBezTo>
                        <a:pt x="6603" y="4302"/>
                        <a:pt x="6678" y="4484"/>
                        <a:pt x="6752" y="4674"/>
                      </a:cubicBezTo>
                      <a:cubicBezTo>
                        <a:pt x="6669" y="4782"/>
                        <a:pt x="6595" y="4898"/>
                        <a:pt x="6537" y="5013"/>
                      </a:cubicBezTo>
                      <a:lnTo>
                        <a:pt x="6289" y="4500"/>
                      </a:lnTo>
                      <a:cubicBezTo>
                        <a:pt x="6281" y="4485"/>
                        <a:pt x="6270" y="4479"/>
                        <a:pt x="6259" y="4479"/>
                      </a:cubicBezTo>
                      <a:cubicBezTo>
                        <a:pt x="6232" y="4479"/>
                        <a:pt x="6205" y="4510"/>
                        <a:pt x="6223" y="4533"/>
                      </a:cubicBezTo>
                      <a:cubicBezTo>
                        <a:pt x="6314" y="4724"/>
                        <a:pt x="6396" y="4906"/>
                        <a:pt x="6487" y="5088"/>
                      </a:cubicBezTo>
                      <a:lnTo>
                        <a:pt x="6430" y="5204"/>
                      </a:lnTo>
                      <a:cubicBezTo>
                        <a:pt x="6347" y="5377"/>
                        <a:pt x="6272" y="5551"/>
                        <a:pt x="6198" y="5725"/>
                      </a:cubicBezTo>
                      <a:cubicBezTo>
                        <a:pt x="6090" y="5493"/>
                        <a:pt x="5983" y="5253"/>
                        <a:pt x="5875" y="5022"/>
                      </a:cubicBezTo>
                      <a:cubicBezTo>
                        <a:pt x="6065" y="4715"/>
                        <a:pt x="6281" y="4409"/>
                        <a:pt x="6504" y="4120"/>
                      </a:cubicBezTo>
                      <a:close/>
                      <a:moveTo>
                        <a:pt x="5826" y="5104"/>
                      </a:moveTo>
                      <a:lnTo>
                        <a:pt x="6165" y="5824"/>
                      </a:lnTo>
                      <a:cubicBezTo>
                        <a:pt x="6074" y="6039"/>
                        <a:pt x="5991" y="6254"/>
                        <a:pt x="5900" y="6470"/>
                      </a:cubicBezTo>
                      <a:cubicBezTo>
                        <a:pt x="5792" y="6172"/>
                        <a:pt x="5643" y="5882"/>
                        <a:pt x="5470" y="5617"/>
                      </a:cubicBezTo>
                      <a:cubicBezTo>
                        <a:pt x="5586" y="5460"/>
                        <a:pt x="5701" y="5286"/>
                        <a:pt x="5826" y="5104"/>
                      </a:cubicBezTo>
                      <a:close/>
                      <a:moveTo>
                        <a:pt x="2365" y="242"/>
                      </a:moveTo>
                      <a:cubicBezTo>
                        <a:pt x="2568" y="242"/>
                        <a:pt x="2772" y="261"/>
                        <a:pt x="2963" y="281"/>
                      </a:cubicBezTo>
                      <a:cubicBezTo>
                        <a:pt x="4766" y="454"/>
                        <a:pt x="6380" y="1431"/>
                        <a:pt x="7720" y="2606"/>
                      </a:cubicBezTo>
                      <a:cubicBezTo>
                        <a:pt x="7149" y="3028"/>
                        <a:pt x="6645" y="3541"/>
                        <a:pt x="6223" y="4111"/>
                      </a:cubicBezTo>
                      <a:cubicBezTo>
                        <a:pt x="5652" y="4848"/>
                        <a:pt x="5288" y="5824"/>
                        <a:pt x="4444" y="6296"/>
                      </a:cubicBezTo>
                      <a:cubicBezTo>
                        <a:pt x="3972" y="6561"/>
                        <a:pt x="3391" y="6716"/>
                        <a:pt x="2821" y="6716"/>
                      </a:cubicBezTo>
                      <a:cubicBezTo>
                        <a:pt x="2432" y="6716"/>
                        <a:pt x="2047" y="6644"/>
                        <a:pt x="1705" y="6486"/>
                      </a:cubicBezTo>
                      <a:cubicBezTo>
                        <a:pt x="869" y="6097"/>
                        <a:pt x="480" y="5195"/>
                        <a:pt x="389" y="4302"/>
                      </a:cubicBezTo>
                      <a:cubicBezTo>
                        <a:pt x="282" y="3433"/>
                        <a:pt x="356" y="2556"/>
                        <a:pt x="604" y="1720"/>
                      </a:cubicBezTo>
                      <a:cubicBezTo>
                        <a:pt x="762" y="1240"/>
                        <a:pt x="1018" y="678"/>
                        <a:pt x="1482" y="429"/>
                      </a:cubicBezTo>
                      <a:cubicBezTo>
                        <a:pt x="1746" y="285"/>
                        <a:pt x="2055" y="242"/>
                        <a:pt x="2365" y="242"/>
                      </a:cubicBezTo>
                      <a:close/>
                      <a:moveTo>
                        <a:pt x="811" y="6072"/>
                      </a:moveTo>
                      <a:lnTo>
                        <a:pt x="811" y="6072"/>
                      </a:lnTo>
                      <a:cubicBezTo>
                        <a:pt x="919" y="6197"/>
                        <a:pt x="1035" y="6312"/>
                        <a:pt x="1167" y="6412"/>
                      </a:cubicBezTo>
                      <a:cubicBezTo>
                        <a:pt x="1250" y="6619"/>
                        <a:pt x="1324" y="6817"/>
                        <a:pt x="1407" y="7016"/>
                      </a:cubicBezTo>
                      <a:cubicBezTo>
                        <a:pt x="1159" y="6734"/>
                        <a:pt x="960" y="6412"/>
                        <a:pt x="811" y="6072"/>
                      </a:cubicBezTo>
                      <a:close/>
                      <a:moveTo>
                        <a:pt x="5420" y="5684"/>
                      </a:moveTo>
                      <a:cubicBezTo>
                        <a:pt x="5602" y="5957"/>
                        <a:pt x="5743" y="6254"/>
                        <a:pt x="5850" y="6569"/>
                      </a:cubicBezTo>
                      <a:cubicBezTo>
                        <a:pt x="5759" y="6776"/>
                        <a:pt x="5643" y="6966"/>
                        <a:pt x="5519" y="7156"/>
                      </a:cubicBezTo>
                      <a:cubicBezTo>
                        <a:pt x="5428" y="6776"/>
                        <a:pt x="5279" y="6412"/>
                        <a:pt x="5064" y="6089"/>
                      </a:cubicBezTo>
                      <a:cubicBezTo>
                        <a:pt x="5188" y="5965"/>
                        <a:pt x="5313" y="5833"/>
                        <a:pt x="5420" y="5684"/>
                      </a:cubicBezTo>
                      <a:close/>
                      <a:moveTo>
                        <a:pt x="1283" y="6503"/>
                      </a:moveTo>
                      <a:lnTo>
                        <a:pt x="1283" y="6503"/>
                      </a:lnTo>
                      <a:cubicBezTo>
                        <a:pt x="1391" y="6569"/>
                        <a:pt x="1498" y="6635"/>
                        <a:pt x="1622" y="6685"/>
                      </a:cubicBezTo>
                      <a:cubicBezTo>
                        <a:pt x="1755" y="6974"/>
                        <a:pt x="1879" y="7272"/>
                        <a:pt x="2011" y="7562"/>
                      </a:cubicBezTo>
                      <a:cubicBezTo>
                        <a:pt x="1986" y="7537"/>
                        <a:pt x="1953" y="7520"/>
                        <a:pt x="1920" y="7496"/>
                      </a:cubicBezTo>
                      <a:cubicBezTo>
                        <a:pt x="1763" y="7380"/>
                        <a:pt x="1614" y="7247"/>
                        <a:pt x="1482" y="7107"/>
                      </a:cubicBezTo>
                      <a:lnTo>
                        <a:pt x="1490" y="7107"/>
                      </a:lnTo>
                      <a:cubicBezTo>
                        <a:pt x="1506" y="7098"/>
                        <a:pt x="1515" y="7074"/>
                        <a:pt x="1506" y="7057"/>
                      </a:cubicBezTo>
                      <a:lnTo>
                        <a:pt x="1283" y="6503"/>
                      </a:lnTo>
                      <a:close/>
                      <a:moveTo>
                        <a:pt x="5006" y="6147"/>
                      </a:moveTo>
                      <a:cubicBezTo>
                        <a:pt x="5222" y="6470"/>
                        <a:pt x="5370" y="6842"/>
                        <a:pt x="5445" y="7223"/>
                      </a:cubicBezTo>
                      <a:cubicBezTo>
                        <a:pt x="5453" y="7223"/>
                        <a:pt x="5453" y="7231"/>
                        <a:pt x="5453" y="7231"/>
                      </a:cubicBezTo>
                      <a:cubicBezTo>
                        <a:pt x="5362" y="7347"/>
                        <a:pt x="5263" y="7454"/>
                        <a:pt x="5155" y="7554"/>
                      </a:cubicBezTo>
                      <a:lnTo>
                        <a:pt x="5164" y="7554"/>
                      </a:lnTo>
                      <a:cubicBezTo>
                        <a:pt x="5130" y="7587"/>
                        <a:pt x="5097" y="7603"/>
                        <a:pt x="5056" y="7636"/>
                      </a:cubicBezTo>
                      <a:cubicBezTo>
                        <a:pt x="4948" y="7223"/>
                        <a:pt x="4808" y="6817"/>
                        <a:pt x="4642" y="6428"/>
                      </a:cubicBezTo>
                      <a:cubicBezTo>
                        <a:pt x="4775" y="6346"/>
                        <a:pt x="4891" y="6246"/>
                        <a:pt x="5006" y="6147"/>
                      </a:cubicBezTo>
                      <a:close/>
                      <a:moveTo>
                        <a:pt x="4584" y="6470"/>
                      </a:moveTo>
                      <a:cubicBezTo>
                        <a:pt x="4742" y="6859"/>
                        <a:pt x="4882" y="7256"/>
                        <a:pt x="4990" y="7669"/>
                      </a:cubicBezTo>
                      <a:cubicBezTo>
                        <a:pt x="4990" y="7669"/>
                        <a:pt x="4990" y="7678"/>
                        <a:pt x="4998" y="7678"/>
                      </a:cubicBezTo>
                      <a:cubicBezTo>
                        <a:pt x="4899" y="7752"/>
                        <a:pt x="4791" y="7810"/>
                        <a:pt x="4684" y="7868"/>
                      </a:cubicBezTo>
                      <a:lnTo>
                        <a:pt x="4675" y="7868"/>
                      </a:lnTo>
                      <a:cubicBezTo>
                        <a:pt x="4510" y="7471"/>
                        <a:pt x="4344" y="7074"/>
                        <a:pt x="4171" y="6676"/>
                      </a:cubicBezTo>
                      <a:cubicBezTo>
                        <a:pt x="4311" y="6619"/>
                        <a:pt x="4452" y="6552"/>
                        <a:pt x="4584" y="6470"/>
                      </a:cubicBezTo>
                      <a:close/>
                      <a:moveTo>
                        <a:pt x="1722" y="6734"/>
                      </a:moveTo>
                      <a:lnTo>
                        <a:pt x="1722" y="6734"/>
                      </a:lnTo>
                      <a:cubicBezTo>
                        <a:pt x="1895" y="6801"/>
                        <a:pt x="2086" y="6859"/>
                        <a:pt x="2276" y="6892"/>
                      </a:cubicBezTo>
                      <a:cubicBezTo>
                        <a:pt x="2392" y="7223"/>
                        <a:pt x="2516" y="7562"/>
                        <a:pt x="2640" y="7893"/>
                      </a:cubicBezTo>
                      <a:cubicBezTo>
                        <a:pt x="2458" y="7827"/>
                        <a:pt x="2292" y="7744"/>
                        <a:pt x="2135" y="7645"/>
                      </a:cubicBezTo>
                      <a:cubicBezTo>
                        <a:pt x="1995" y="7338"/>
                        <a:pt x="1862" y="7032"/>
                        <a:pt x="1722" y="6734"/>
                      </a:cubicBezTo>
                      <a:close/>
                      <a:moveTo>
                        <a:pt x="4096" y="6701"/>
                      </a:moveTo>
                      <a:cubicBezTo>
                        <a:pt x="4270" y="7107"/>
                        <a:pt x="4435" y="7504"/>
                        <a:pt x="4609" y="7901"/>
                      </a:cubicBezTo>
                      <a:cubicBezTo>
                        <a:pt x="4469" y="7959"/>
                        <a:pt x="4320" y="8009"/>
                        <a:pt x="4171" y="8042"/>
                      </a:cubicBezTo>
                      <a:lnTo>
                        <a:pt x="4162" y="8042"/>
                      </a:lnTo>
                      <a:cubicBezTo>
                        <a:pt x="3989" y="7636"/>
                        <a:pt x="3815" y="7239"/>
                        <a:pt x="3633" y="6842"/>
                      </a:cubicBezTo>
                      <a:cubicBezTo>
                        <a:pt x="3774" y="6817"/>
                        <a:pt x="3906" y="6776"/>
                        <a:pt x="4047" y="6726"/>
                      </a:cubicBezTo>
                      <a:lnTo>
                        <a:pt x="4096" y="6701"/>
                      </a:lnTo>
                      <a:close/>
                      <a:moveTo>
                        <a:pt x="2359" y="6900"/>
                      </a:moveTo>
                      <a:cubicBezTo>
                        <a:pt x="2498" y="6925"/>
                        <a:pt x="2642" y="6936"/>
                        <a:pt x="2783" y="6936"/>
                      </a:cubicBezTo>
                      <a:cubicBezTo>
                        <a:pt x="2827" y="6936"/>
                        <a:pt x="2870" y="6935"/>
                        <a:pt x="2913" y="6933"/>
                      </a:cubicBezTo>
                      <a:cubicBezTo>
                        <a:pt x="3078" y="7305"/>
                        <a:pt x="3227" y="7686"/>
                        <a:pt x="3352" y="8075"/>
                      </a:cubicBezTo>
                      <a:cubicBezTo>
                        <a:pt x="3145" y="8050"/>
                        <a:pt x="2930" y="8000"/>
                        <a:pt x="2731" y="7926"/>
                      </a:cubicBezTo>
                      <a:cubicBezTo>
                        <a:pt x="2599" y="7587"/>
                        <a:pt x="2483" y="7247"/>
                        <a:pt x="2359" y="6900"/>
                      </a:cubicBezTo>
                      <a:close/>
                      <a:moveTo>
                        <a:pt x="3558" y="6867"/>
                      </a:moveTo>
                      <a:cubicBezTo>
                        <a:pt x="3740" y="7256"/>
                        <a:pt x="3922" y="7653"/>
                        <a:pt x="4088" y="8050"/>
                      </a:cubicBezTo>
                      <a:cubicBezTo>
                        <a:pt x="3953" y="8076"/>
                        <a:pt x="3819" y="8089"/>
                        <a:pt x="3685" y="8089"/>
                      </a:cubicBezTo>
                      <a:cubicBezTo>
                        <a:pt x="3604" y="8089"/>
                        <a:pt x="3523" y="8084"/>
                        <a:pt x="3443" y="8075"/>
                      </a:cubicBezTo>
                      <a:cubicBezTo>
                        <a:pt x="3318" y="7686"/>
                        <a:pt x="3169" y="7305"/>
                        <a:pt x="3004" y="6933"/>
                      </a:cubicBezTo>
                      <a:cubicBezTo>
                        <a:pt x="3194" y="6925"/>
                        <a:pt x="3376" y="6900"/>
                        <a:pt x="3558" y="6867"/>
                      </a:cubicBezTo>
                      <a:close/>
                      <a:moveTo>
                        <a:pt x="2454" y="1"/>
                      </a:moveTo>
                      <a:cubicBezTo>
                        <a:pt x="2183" y="1"/>
                        <a:pt x="1918" y="31"/>
                        <a:pt x="1672" y="107"/>
                      </a:cubicBezTo>
                      <a:cubicBezTo>
                        <a:pt x="1018" y="297"/>
                        <a:pt x="662" y="885"/>
                        <a:pt x="439" y="1489"/>
                      </a:cubicBezTo>
                      <a:cubicBezTo>
                        <a:pt x="91" y="2465"/>
                        <a:pt x="0" y="3507"/>
                        <a:pt x="158" y="4525"/>
                      </a:cubicBezTo>
                      <a:cubicBezTo>
                        <a:pt x="307" y="5684"/>
                        <a:pt x="720" y="6801"/>
                        <a:pt x="1639" y="7570"/>
                      </a:cubicBezTo>
                      <a:cubicBezTo>
                        <a:pt x="1961" y="7843"/>
                        <a:pt x="2334" y="8050"/>
                        <a:pt x="2739" y="8182"/>
                      </a:cubicBezTo>
                      <a:cubicBezTo>
                        <a:pt x="2745" y="8198"/>
                        <a:pt x="2764" y="8208"/>
                        <a:pt x="2781" y="8208"/>
                      </a:cubicBezTo>
                      <a:cubicBezTo>
                        <a:pt x="2791" y="8208"/>
                        <a:pt x="2800" y="8205"/>
                        <a:pt x="2805" y="8199"/>
                      </a:cubicBezTo>
                      <a:cubicBezTo>
                        <a:pt x="3073" y="8278"/>
                        <a:pt x="3347" y="8318"/>
                        <a:pt x="3622" y="8318"/>
                      </a:cubicBezTo>
                      <a:cubicBezTo>
                        <a:pt x="3977" y="8318"/>
                        <a:pt x="4331" y="8251"/>
                        <a:pt x="4667" y="8116"/>
                      </a:cubicBezTo>
                      <a:cubicBezTo>
                        <a:pt x="5768" y="7669"/>
                        <a:pt x="6074" y="6561"/>
                        <a:pt x="6512" y="5568"/>
                      </a:cubicBezTo>
                      <a:cubicBezTo>
                        <a:pt x="6752" y="5005"/>
                        <a:pt x="7149" y="4517"/>
                        <a:pt x="7662" y="4178"/>
                      </a:cubicBezTo>
                      <a:cubicBezTo>
                        <a:pt x="8167" y="3805"/>
                        <a:pt x="8076" y="3259"/>
                        <a:pt x="8084" y="2688"/>
                      </a:cubicBezTo>
                      <a:cubicBezTo>
                        <a:pt x="8084" y="2647"/>
                        <a:pt x="8068" y="2614"/>
                        <a:pt x="8026" y="2597"/>
                      </a:cubicBezTo>
                      <a:cubicBezTo>
                        <a:pt x="8026" y="2572"/>
                        <a:pt x="8010" y="2548"/>
                        <a:pt x="7993" y="2531"/>
                      </a:cubicBezTo>
                      <a:cubicBezTo>
                        <a:pt x="6794" y="1464"/>
                        <a:pt x="5404" y="554"/>
                        <a:pt x="3823" y="190"/>
                      </a:cubicBezTo>
                      <a:cubicBezTo>
                        <a:pt x="3399" y="90"/>
                        <a:pt x="2919" y="1"/>
                        <a:pt x="245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16" name="Google Shape;1316;p42"/>
            <p:cNvSpPr txBox="1"/>
            <p:nvPr/>
          </p:nvSpPr>
          <p:spPr>
            <a:xfrm flipH="1">
              <a:off x="2558626" y="1740675"/>
              <a:ext cx="6657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6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4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1322" name="Google Shape;1322;p43"/>
          <p:cNvGrpSpPr/>
          <p:nvPr/>
        </p:nvGrpSpPr>
        <p:grpSpPr>
          <a:xfrm>
            <a:off x="2596588" y="1165275"/>
            <a:ext cx="4579724" cy="956663"/>
            <a:chOff x="2596588" y="1165275"/>
            <a:chExt cx="4579724" cy="956663"/>
          </a:xfrm>
        </p:grpSpPr>
        <p:sp>
          <p:nvSpPr>
            <p:cNvPr id="1323" name="Google Shape;1323;p43"/>
            <p:cNvSpPr/>
            <p:nvPr/>
          </p:nvSpPr>
          <p:spPr>
            <a:xfrm>
              <a:off x="2966288" y="1522438"/>
              <a:ext cx="1041225" cy="364350"/>
            </a:xfrm>
            <a:custGeom>
              <a:rect b="b" l="l" r="r" t="t"/>
              <a:pathLst>
                <a:path extrusionOk="0" h="14574" w="41649">
                  <a:moveTo>
                    <a:pt x="14014" y="1"/>
                  </a:moveTo>
                  <a:lnTo>
                    <a:pt x="0" y="14050"/>
                  </a:lnTo>
                  <a:lnTo>
                    <a:pt x="536" y="14574"/>
                  </a:lnTo>
                  <a:lnTo>
                    <a:pt x="14323" y="739"/>
                  </a:lnTo>
                  <a:lnTo>
                    <a:pt x="41648" y="739"/>
                  </a:lnTo>
                  <a:lnTo>
                    <a:pt x="41648" y="1"/>
                  </a:lnTo>
                  <a:close/>
                </a:path>
              </a:pathLst>
            </a:custGeom>
            <a:solidFill>
              <a:srgbClr val="44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3"/>
            <p:cNvSpPr/>
            <p:nvPr/>
          </p:nvSpPr>
          <p:spPr>
            <a:xfrm>
              <a:off x="2596588" y="1752238"/>
              <a:ext cx="712925" cy="369700"/>
            </a:xfrm>
            <a:custGeom>
              <a:rect b="b" l="l" r="r" t="t"/>
              <a:pathLst>
                <a:path extrusionOk="0" h="14788" w="28517">
                  <a:moveTo>
                    <a:pt x="20170" y="5394"/>
                  </a:moveTo>
                  <a:cubicBezTo>
                    <a:pt x="17146" y="3644"/>
                    <a:pt x="13883" y="2286"/>
                    <a:pt x="10442" y="1358"/>
                  </a:cubicBezTo>
                  <a:cubicBezTo>
                    <a:pt x="7109" y="476"/>
                    <a:pt x="3608" y="0"/>
                    <a:pt x="1" y="0"/>
                  </a:cubicBezTo>
                  <a:lnTo>
                    <a:pt x="1" y="4215"/>
                  </a:lnTo>
                  <a:cubicBezTo>
                    <a:pt x="3227" y="4215"/>
                    <a:pt x="6359" y="4644"/>
                    <a:pt x="9347" y="5441"/>
                  </a:cubicBezTo>
                  <a:cubicBezTo>
                    <a:pt x="12431" y="6263"/>
                    <a:pt x="15360" y="7489"/>
                    <a:pt x="18062" y="9049"/>
                  </a:cubicBezTo>
                  <a:cubicBezTo>
                    <a:pt x="20801" y="10632"/>
                    <a:pt x="23313" y="12573"/>
                    <a:pt x="25540" y="14788"/>
                  </a:cubicBezTo>
                  <a:lnTo>
                    <a:pt x="28516" y="11811"/>
                  </a:lnTo>
                  <a:cubicBezTo>
                    <a:pt x="26040" y="9323"/>
                    <a:pt x="23230" y="7168"/>
                    <a:pt x="20170" y="53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3"/>
            <p:cNvSpPr/>
            <p:nvPr/>
          </p:nvSpPr>
          <p:spPr>
            <a:xfrm>
              <a:off x="2869538" y="1771888"/>
              <a:ext cx="213750" cy="214025"/>
            </a:xfrm>
            <a:custGeom>
              <a:rect b="b" l="l" r="r" t="t"/>
              <a:pathLst>
                <a:path extrusionOk="0" h="8561" w="8550">
                  <a:moveTo>
                    <a:pt x="4275" y="0"/>
                  </a:moveTo>
                  <a:cubicBezTo>
                    <a:pt x="1906" y="0"/>
                    <a:pt x="1" y="1917"/>
                    <a:pt x="1" y="4274"/>
                  </a:cubicBezTo>
                  <a:cubicBezTo>
                    <a:pt x="1" y="6644"/>
                    <a:pt x="1906" y="8561"/>
                    <a:pt x="4275" y="8561"/>
                  </a:cubicBezTo>
                  <a:cubicBezTo>
                    <a:pt x="6632" y="8561"/>
                    <a:pt x="8549" y="6644"/>
                    <a:pt x="8549" y="4274"/>
                  </a:cubicBezTo>
                  <a:cubicBezTo>
                    <a:pt x="8549" y="1917"/>
                    <a:pt x="6632" y="0"/>
                    <a:pt x="4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26" name="Google Shape;1326;p43"/>
            <p:cNvGrpSpPr/>
            <p:nvPr/>
          </p:nvGrpSpPr>
          <p:grpSpPr>
            <a:xfrm>
              <a:off x="4159888" y="1165275"/>
              <a:ext cx="3016424" cy="735225"/>
              <a:chOff x="4159888" y="1165263"/>
              <a:chExt cx="3016424" cy="735225"/>
            </a:xfrm>
          </p:grpSpPr>
          <p:sp>
            <p:nvSpPr>
              <p:cNvPr id="1327" name="Google Shape;1327;p43"/>
              <p:cNvSpPr/>
              <p:nvPr/>
            </p:nvSpPr>
            <p:spPr>
              <a:xfrm>
                <a:off x="4417938" y="1165263"/>
                <a:ext cx="735250" cy="735225"/>
              </a:xfrm>
              <a:custGeom>
                <a:rect b="b" l="l" r="r" t="t"/>
                <a:pathLst>
                  <a:path extrusionOk="0" h="29409" w="29410">
                    <a:moveTo>
                      <a:pt x="14705" y="0"/>
                    </a:moveTo>
                    <a:cubicBezTo>
                      <a:pt x="6585" y="0"/>
                      <a:pt x="1" y="6584"/>
                      <a:pt x="1" y="14704"/>
                    </a:cubicBezTo>
                    <a:cubicBezTo>
                      <a:pt x="1" y="22824"/>
                      <a:pt x="6585" y="29409"/>
                      <a:pt x="14705" y="29409"/>
                    </a:cubicBezTo>
                    <a:cubicBezTo>
                      <a:pt x="22825" y="29409"/>
                      <a:pt x="29409" y="22824"/>
                      <a:pt x="29409" y="14704"/>
                    </a:cubicBezTo>
                    <a:cubicBezTo>
                      <a:pt x="29409" y="6584"/>
                      <a:pt x="22825" y="0"/>
                      <a:pt x="147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43"/>
              <p:cNvSpPr/>
              <p:nvPr/>
            </p:nvSpPr>
            <p:spPr>
              <a:xfrm>
                <a:off x="4453063" y="1200238"/>
                <a:ext cx="665000" cy="665275"/>
              </a:xfrm>
              <a:custGeom>
                <a:rect b="b" l="l" r="r" t="t"/>
                <a:pathLst>
                  <a:path extrusionOk="0" h="26611" w="26600">
                    <a:moveTo>
                      <a:pt x="13300" y="26610"/>
                    </a:moveTo>
                    <a:cubicBezTo>
                      <a:pt x="5966" y="26610"/>
                      <a:pt x="1" y="20634"/>
                      <a:pt x="1" y="13299"/>
                    </a:cubicBezTo>
                    <a:cubicBezTo>
                      <a:pt x="1" y="5965"/>
                      <a:pt x="5966" y="0"/>
                      <a:pt x="13300" y="0"/>
                    </a:cubicBezTo>
                    <a:cubicBezTo>
                      <a:pt x="20634" y="0"/>
                      <a:pt x="26599" y="5965"/>
                      <a:pt x="26599" y="13299"/>
                    </a:cubicBezTo>
                    <a:cubicBezTo>
                      <a:pt x="26599" y="20634"/>
                      <a:pt x="20634" y="26610"/>
                      <a:pt x="13300" y="26610"/>
                    </a:cubicBezTo>
                    <a:close/>
                    <a:moveTo>
                      <a:pt x="13300" y="453"/>
                    </a:moveTo>
                    <a:cubicBezTo>
                      <a:pt x="6216" y="453"/>
                      <a:pt x="453" y="6215"/>
                      <a:pt x="453" y="13299"/>
                    </a:cubicBezTo>
                    <a:cubicBezTo>
                      <a:pt x="453" y="20384"/>
                      <a:pt x="6216" y="26146"/>
                      <a:pt x="13300" y="26146"/>
                    </a:cubicBezTo>
                    <a:cubicBezTo>
                      <a:pt x="20384" y="26146"/>
                      <a:pt x="26147" y="20384"/>
                      <a:pt x="26147" y="13299"/>
                    </a:cubicBezTo>
                    <a:cubicBezTo>
                      <a:pt x="26147" y="6215"/>
                      <a:pt x="20384" y="453"/>
                      <a:pt x="13300" y="45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43"/>
              <p:cNvSpPr/>
              <p:nvPr/>
            </p:nvSpPr>
            <p:spPr>
              <a:xfrm>
                <a:off x="4159888" y="1239975"/>
                <a:ext cx="927525" cy="585800"/>
              </a:xfrm>
              <a:custGeom>
                <a:rect b="b" l="l" r="r" t="t"/>
                <a:pathLst>
                  <a:path extrusionOk="0" h="23432" w="37101">
                    <a:moveTo>
                      <a:pt x="25539" y="251"/>
                    </a:moveTo>
                    <a:cubicBezTo>
                      <a:pt x="19872" y="1"/>
                      <a:pt x="15050" y="3846"/>
                      <a:pt x="13764" y="9073"/>
                    </a:cubicBezTo>
                    <a:cubicBezTo>
                      <a:pt x="13597" y="9740"/>
                      <a:pt x="12978" y="10216"/>
                      <a:pt x="12288" y="10216"/>
                    </a:cubicBezTo>
                    <a:lnTo>
                      <a:pt x="6263" y="10216"/>
                    </a:lnTo>
                    <a:cubicBezTo>
                      <a:pt x="5811" y="10216"/>
                      <a:pt x="5453" y="9847"/>
                      <a:pt x="5453" y="9406"/>
                    </a:cubicBezTo>
                    <a:lnTo>
                      <a:pt x="5453" y="6870"/>
                    </a:lnTo>
                    <a:cubicBezTo>
                      <a:pt x="5453" y="6561"/>
                      <a:pt x="5084" y="6406"/>
                      <a:pt x="4858" y="6620"/>
                    </a:cubicBezTo>
                    <a:lnTo>
                      <a:pt x="441" y="11050"/>
                    </a:lnTo>
                    <a:cubicBezTo>
                      <a:pt x="0" y="11490"/>
                      <a:pt x="0" y="12193"/>
                      <a:pt x="441" y="12621"/>
                    </a:cubicBezTo>
                    <a:lnTo>
                      <a:pt x="4858" y="17050"/>
                    </a:lnTo>
                    <a:cubicBezTo>
                      <a:pt x="5084" y="17265"/>
                      <a:pt x="5453" y="17110"/>
                      <a:pt x="5453" y="16800"/>
                    </a:cubicBezTo>
                    <a:lnTo>
                      <a:pt x="5453" y="14276"/>
                    </a:lnTo>
                    <a:cubicBezTo>
                      <a:pt x="5453" y="13824"/>
                      <a:pt x="5811" y="13466"/>
                      <a:pt x="6263" y="13466"/>
                    </a:cubicBezTo>
                    <a:lnTo>
                      <a:pt x="12288" y="13466"/>
                    </a:lnTo>
                    <a:cubicBezTo>
                      <a:pt x="13002" y="13466"/>
                      <a:pt x="13609" y="13955"/>
                      <a:pt x="13776" y="14645"/>
                    </a:cubicBezTo>
                    <a:cubicBezTo>
                      <a:pt x="15026" y="19693"/>
                      <a:pt x="19586" y="23432"/>
                      <a:pt x="25027" y="23432"/>
                    </a:cubicBezTo>
                    <a:cubicBezTo>
                      <a:pt x="31730" y="23432"/>
                      <a:pt x="37100" y="17753"/>
                      <a:pt x="36588" y="10954"/>
                    </a:cubicBezTo>
                    <a:cubicBezTo>
                      <a:pt x="36160" y="5144"/>
                      <a:pt x="31373" y="501"/>
                      <a:pt x="25539" y="25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43"/>
              <p:cNvSpPr/>
              <p:nvPr/>
            </p:nvSpPr>
            <p:spPr>
              <a:xfrm>
                <a:off x="5000163" y="1258125"/>
                <a:ext cx="1679400" cy="549500"/>
              </a:xfrm>
              <a:custGeom>
                <a:rect b="b" l="l" r="r" t="t"/>
                <a:pathLst>
                  <a:path extrusionOk="0" h="21980" w="67176">
                    <a:moveTo>
                      <a:pt x="8799" y="1"/>
                    </a:moveTo>
                    <a:cubicBezTo>
                      <a:pt x="7942" y="1"/>
                      <a:pt x="7144" y="418"/>
                      <a:pt x="6644" y="1120"/>
                    </a:cubicBezTo>
                    <a:lnTo>
                      <a:pt x="608" y="9562"/>
                    </a:lnTo>
                    <a:cubicBezTo>
                      <a:pt x="1" y="10419"/>
                      <a:pt x="1" y="11562"/>
                      <a:pt x="608" y="12419"/>
                    </a:cubicBezTo>
                    <a:lnTo>
                      <a:pt x="6644" y="20861"/>
                    </a:lnTo>
                    <a:cubicBezTo>
                      <a:pt x="7144" y="21563"/>
                      <a:pt x="7942" y="21980"/>
                      <a:pt x="8799" y="21980"/>
                    </a:cubicBezTo>
                    <a:lnTo>
                      <a:pt x="56198" y="21980"/>
                    </a:lnTo>
                    <a:cubicBezTo>
                      <a:pt x="62258" y="21980"/>
                      <a:pt x="67176" y="17051"/>
                      <a:pt x="67176" y="10990"/>
                    </a:cubicBezTo>
                    <a:cubicBezTo>
                      <a:pt x="67176" y="4918"/>
                      <a:pt x="62258" y="1"/>
                      <a:pt x="56198" y="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182875" spcFirstLastPara="1" rIns="18287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31" name="Google Shape;1331;p43"/>
              <p:cNvSpPr txBox="1"/>
              <p:nvPr/>
            </p:nvSpPr>
            <p:spPr>
              <a:xfrm>
                <a:off x="4526363" y="1347925"/>
                <a:ext cx="518400" cy="3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01</a:t>
                </a:r>
                <a:endParaRPr/>
              </a:p>
            </p:txBody>
          </p:sp>
          <p:grpSp>
            <p:nvGrpSpPr>
              <p:cNvPr id="1332" name="Google Shape;1332;p43"/>
              <p:cNvGrpSpPr/>
              <p:nvPr/>
            </p:nvGrpSpPr>
            <p:grpSpPr>
              <a:xfrm>
                <a:off x="6944733" y="1381043"/>
                <a:ext cx="231579" cy="290710"/>
                <a:chOff x="-2310650" y="3515727"/>
                <a:chExt cx="292250" cy="366873"/>
              </a:xfrm>
            </p:grpSpPr>
            <p:sp>
              <p:nvSpPr>
                <p:cNvPr id="1333" name="Google Shape;1333;p43"/>
                <p:cNvSpPr/>
                <p:nvPr/>
              </p:nvSpPr>
              <p:spPr>
                <a:xfrm>
                  <a:off x="-2053075" y="3648650"/>
                  <a:ext cx="34675" cy="233950"/>
                </a:xfrm>
                <a:custGeom>
                  <a:rect b="b" l="l" r="r" t="t"/>
                  <a:pathLst>
                    <a:path extrusionOk="0" h="9358" w="1387">
                      <a:moveTo>
                        <a:pt x="0" y="1"/>
                      </a:moveTo>
                      <a:lnTo>
                        <a:pt x="0" y="8286"/>
                      </a:lnTo>
                      <a:cubicBezTo>
                        <a:pt x="0" y="8664"/>
                        <a:pt x="158" y="9011"/>
                        <a:pt x="441" y="9263"/>
                      </a:cubicBezTo>
                      <a:cubicBezTo>
                        <a:pt x="504" y="9326"/>
                        <a:pt x="591" y="9358"/>
                        <a:pt x="677" y="9358"/>
                      </a:cubicBezTo>
                      <a:cubicBezTo>
                        <a:pt x="764" y="9358"/>
                        <a:pt x="851" y="9326"/>
                        <a:pt x="914" y="9263"/>
                      </a:cubicBezTo>
                      <a:cubicBezTo>
                        <a:pt x="1197" y="9011"/>
                        <a:pt x="1355" y="8664"/>
                        <a:pt x="1355" y="8286"/>
                      </a:cubicBezTo>
                      <a:lnTo>
                        <a:pt x="1355" y="347"/>
                      </a:lnTo>
                      <a:lnTo>
                        <a:pt x="1386" y="347"/>
                      </a:lnTo>
                      <a:cubicBezTo>
                        <a:pt x="1386" y="158"/>
                        <a:pt x="1229" y="1"/>
                        <a:pt x="104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4" name="Google Shape;1334;p43"/>
                <p:cNvSpPr/>
                <p:nvPr/>
              </p:nvSpPr>
              <p:spPr>
                <a:xfrm>
                  <a:off x="-2259450" y="3751825"/>
                  <a:ext cx="51225" cy="51225"/>
                </a:xfrm>
                <a:custGeom>
                  <a:rect b="b" l="l" r="r" t="t"/>
                  <a:pathLst>
                    <a:path extrusionOk="0" h="2049" w="2049">
                      <a:moveTo>
                        <a:pt x="1" y="1"/>
                      </a:moveTo>
                      <a:lnTo>
                        <a:pt x="1" y="2049"/>
                      </a:lnTo>
                      <a:lnTo>
                        <a:pt x="2049" y="2049"/>
                      </a:lnTo>
                      <a:lnTo>
                        <a:pt x="204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5" name="Google Shape;1335;p43"/>
                <p:cNvSpPr/>
                <p:nvPr/>
              </p:nvSpPr>
              <p:spPr>
                <a:xfrm>
                  <a:off x="-2259450" y="3649450"/>
                  <a:ext cx="137075" cy="51200"/>
                </a:xfrm>
                <a:custGeom>
                  <a:rect b="b" l="l" r="r" t="t"/>
                  <a:pathLst>
                    <a:path extrusionOk="0" h="2048" w="5483">
                      <a:moveTo>
                        <a:pt x="1" y="0"/>
                      </a:moveTo>
                      <a:lnTo>
                        <a:pt x="1" y="2048"/>
                      </a:lnTo>
                      <a:lnTo>
                        <a:pt x="5483" y="2048"/>
                      </a:lnTo>
                      <a:lnTo>
                        <a:pt x="548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6" name="Google Shape;1336;p43"/>
                <p:cNvSpPr/>
                <p:nvPr/>
              </p:nvSpPr>
              <p:spPr>
                <a:xfrm>
                  <a:off x="-2310650" y="3515727"/>
                  <a:ext cx="252075" cy="363125"/>
                </a:xfrm>
                <a:custGeom>
                  <a:rect b="b" l="l" r="r" t="t"/>
                  <a:pathLst>
                    <a:path extrusionOk="0" h="14525" w="10083">
                      <a:moveTo>
                        <a:pt x="7814" y="4222"/>
                      </a:moveTo>
                      <a:cubicBezTo>
                        <a:pt x="8035" y="4222"/>
                        <a:pt x="8192" y="4380"/>
                        <a:pt x="8192" y="4569"/>
                      </a:cubicBezTo>
                      <a:lnTo>
                        <a:pt x="8192" y="7310"/>
                      </a:lnTo>
                      <a:cubicBezTo>
                        <a:pt x="8192" y="7530"/>
                        <a:pt x="8035" y="7657"/>
                        <a:pt x="7814" y="7657"/>
                      </a:cubicBezTo>
                      <a:lnTo>
                        <a:pt x="1671" y="7657"/>
                      </a:lnTo>
                      <a:cubicBezTo>
                        <a:pt x="1482" y="7657"/>
                        <a:pt x="1324" y="7530"/>
                        <a:pt x="1324" y="7310"/>
                      </a:cubicBezTo>
                      <a:lnTo>
                        <a:pt x="1324" y="4569"/>
                      </a:lnTo>
                      <a:cubicBezTo>
                        <a:pt x="1324" y="4380"/>
                        <a:pt x="1482" y="4222"/>
                        <a:pt x="1671" y="4222"/>
                      </a:cubicBezTo>
                      <a:close/>
                      <a:moveTo>
                        <a:pt x="7904" y="8380"/>
                      </a:moveTo>
                      <a:cubicBezTo>
                        <a:pt x="8287" y="8380"/>
                        <a:pt x="8278" y="9043"/>
                        <a:pt x="7877" y="9043"/>
                      </a:cubicBezTo>
                      <a:lnTo>
                        <a:pt x="5829" y="9043"/>
                      </a:lnTo>
                      <a:cubicBezTo>
                        <a:pt x="5388" y="9043"/>
                        <a:pt x="5357" y="8381"/>
                        <a:pt x="5829" y="8381"/>
                      </a:cubicBezTo>
                      <a:lnTo>
                        <a:pt x="7877" y="8381"/>
                      </a:lnTo>
                      <a:cubicBezTo>
                        <a:pt x="7886" y="8380"/>
                        <a:pt x="7895" y="8380"/>
                        <a:pt x="7904" y="8380"/>
                      </a:cubicBezTo>
                      <a:close/>
                      <a:moveTo>
                        <a:pt x="7904" y="9766"/>
                      </a:moveTo>
                      <a:cubicBezTo>
                        <a:pt x="8287" y="9766"/>
                        <a:pt x="8278" y="10429"/>
                        <a:pt x="7877" y="10429"/>
                      </a:cubicBezTo>
                      <a:lnTo>
                        <a:pt x="5829" y="10429"/>
                      </a:lnTo>
                      <a:cubicBezTo>
                        <a:pt x="5388" y="10429"/>
                        <a:pt x="5357" y="9767"/>
                        <a:pt x="5829" y="9767"/>
                      </a:cubicBezTo>
                      <a:lnTo>
                        <a:pt x="7877" y="9767"/>
                      </a:lnTo>
                      <a:cubicBezTo>
                        <a:pt x="7886" y="9767"/>
                        <a:pt x="7895" y="9766"/>
                        <a:pt x="7904" y="9766"/>
                      </a:cubicBezTo>
                      <a:close/>
                      <a:moveTo>
                        <a:pt x="7877" y="11091"/>
                      </a:moveTo>
                      <a:cubicBezTo>
                        <a:pt x="8287" y="11091"/>
                        <a:pt x="8287" y="11784"/>
                        <a:pt x="7877" y="11784"/>
                      </a:cubicBezTo>
                      <a:lnTo>
                        <a:pt x="5829" y="11784"/>
                      </a:lnTo>
                      <a:cubicBezTo>
                        <a:pt x="5388" y="11784"/>
                        <a:pt x="5357" y="11091"/>
                        <a:pt x="5829" y="11091"/>
                      </a:cubicBezTo>
                      <a:close/>
                      <a:moveTo>
                        <a:pt x="4475" y="8350"/>
                      </a:moveTo>
                      <a:cubicBezTo>
                        <a:pt x="4664" y="8350"/>
                        <a:pt x="4821" y="8507"/>
                        <a:pt x="4821" y="8696"/>
                      </a:cubicBezTo>
                      <a:lnTo>
                        <a:pt x="4821" y="11469"/>
                      </a:lnTo>
                      <a:cubicBezTo>
                        <a:pt x="4821" y="11658"/>
                        <a:pt x="4664" y="11815"/>
                        <a:pt x="4475" y="11815"/>
                      </a:cubicBezTo>
                      <a:lnTo>
                        <a:pt x="1734" y="11815"/>
                      </a:lnTo>
                      <a:cubicBezTo>
                        <a:pt x="1513" y="11815"/>
                        <a:pt x="1356" y="11658"/>
                        <a:pt x="1356" y="11469"/>
                      </a:cubicBezTo>
                      <a:lnTo>
                        <a:pt x="1356" y="8696"/>
                      </a:lnTo>
                      <a:cubicBezTo>
                        <a:pt x="1356" y="8507"/>
                        <a:pt x="1513" y="8350"/>
                        <a:pt x="1734" y="8350"/>
                      </a:cubicBezTo>
                      <a:close/>
                      <a:moveTo>
                        <a:pt x="7877" y="12508"/>
                      </a:moveTo>
                      <a:cubicBezTo>
                        <a:pt x="8287" y="12508"/>
                        <a:pt x="8287" y="13170"/>
                        <a:pt x="7877" y="13170"/>
                      </a:cubicBezTo>
                      <a:lnTo>
                        <a:pt x="1734" y="13170"/>
                      </a:lnTo>
                      <a:cubicBezTo>
                        <a:pt x="1293" y="13170"/>
                        <a:pt x="1261" y="12508"/>
                        <a:pt x="1734" y="12508"/>
                      </a:cubicBezTo>
                      <a:close/>
                      <a:moveTo>
                        <a:pt x="348" y="2868"/>
                      </a:moveTo>
                      <a:cubicBezTo>
                        <a:pt x="158" y="2868"/>
                        <a:pt x="1" y="3025"/>
                        <a:pt x="1" y="3214"/>
                      </a:cubicBezTo>
                      <a:lnTo>
                        <a:pt x="1" y="12823"/>
                      </a:lnTo>
                      <a:cubicBezTo>
                        <a:pt x="1" y="13768"/>
                        <a:pt x="726" y="14525"/>
                        <a:pt x="1702" y="14525"/>
                      </a:cubicBezTo>
                      <a:lnTo>
                        <a:pt x="10083" y="14525"/>
                      </a:lnTo>
                      <a:cubicBezTo>
                        <a:pt x="9767" y="14178"/>
                        <a:pt x="9515" y="13705"/>
                        <a:pt x="9515" y="13138"/>
                      </a:cubicBezTo>
                      <a:cubicBezTo>
                        <a:pt x="9547" y="1"/>
                        <a:pt x="9547" y="6333"/>
                        <a:pt x="9547" y="3214"/>
                      </a:cubicBezTo>
                      <a:cubicBezTo>
                        <a:pt x="9547" y="3025"/>
                        <a:pt x="9389" y="2868"/>
                        <a:pt x="9200" y="286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37" name="Google Shape;1337;p43"/>
            <p:cNvSpPr/>
            <p:nvPr/>
          </p:nvSpPr>
          <p:spPr>
            <a:xfrm>
              <a:off x="2919538" y="1822188"/>
              <a:ext cx="113750" cy="113425"/>
            </a:xfrm>
            <a:custGeom>
              <a:rect b="b" l="l" r="r" t="t"/>
              <a:pathLst>
                <a:path extrusionOk="0" h="4537" w="4550">
                  <a:moveTo>
                    <a:pt x="4549" y="2262"/>
                  </a:moveTo>
                  <a:cubicBezTo>
                    <a:pt x="4549" y="3524"/>
                    <a:pt x="3525" y="4536"/>
                    <a:pt x="2275" y="4536"/>
                  </a:cubicBezTo>
                  <a:cubicBezTo>
                    <a:pt x="1025" y="4536"/>
                    <a:pt x="1" y="3524"/>
                    <a:pt x="1" y="2262"/>
                  </a:cubicBezTo>
                  <a:cubicBezTo>
                    <a:pt x="1" y="1012"/>
                    <a:pt x="1025" y="0"/>
                    <a:pt x="2275" y="0"/>
                  </a:cubicBezTo>
                  <a:cubicBezTo>
                    <a:pt x="3525" y="0"/>
                    <a:pt x="4549" y="1012"/>
                    <a:pt x="4549" y="226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43"/>
          <p:cNvGrpSpPr/>
          <p:nvPr/>
        </p:nvGrpSpPr>
        <p:grpSpPr>
          <a:xfrm>
            <a:off x="3235063" y="2760688"/>
            <a:ext cx="3941873" cy="794188"/>
            <a:chOff x="3235063" y="2760688"/>
            <a:chExt cx="3941873" cy="794188"/>
          </a:xfrm>
        </p:grpSpPr>
        <p:sp>
          <p:nvSpPr>
            <p:cNvPr id="1339" name="Google Shape;1339;p43"/>
            <p:cNvSpPr/>
            <p:nvPr/>
          </p:nvSpPr>
          <p:spPr>
            <a:xfrm>
              <a:off x="3497888" y="3099113"/>
              <a:ext cx="531050" cy="97675"/>
            </a:xfrm>
            <a:custGeom>
              <a:rect b="b" l="l" r="r" t="t"/>
              <a:pathLst>
                <a:path extrusionOk="0" h="3907" w="21242">
                  <a:moveTo>
                    <a:pt x="239" y="1"/>
                  </a:moveTo>
                  <a:lnTo>
                    <a:pt x="1" y="703"/>
                  </a:lnTo>
                  <a:lnTo>
                    <a:pt x="9061" y="3906"/>
                  </a:lnTo>
                  <a:lnTo>
                    <a:pt x="21242" y="3906"/>
                  </a:lnTo>
                  <a:lnTo>
                    <a:pt x="21242" y="3168"/>
                  </a:lnTo>
                  <a:lnTo>
                    <a:pt x="9192" y="3168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44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3"/>
            <p:cNvSpPr/>
            <p:nvPr/>
          </p:nvSpPr>
          <p:spPr>
            <a:xfrm>
              <a:off x="3235063" y="2760688"/>
              <a:ext cx="370000" cy="713200"/>
            </a:xfrm>
            <a:custGeom>
              <a:rect b="b" l="l" r="r" t="t"/>
              <a:pathLst>
                <a:path extrusionOk="0" h="28528" w="14800">
                  <a:moveTo>
                    <a:pt x="10573" y="0"/>
                  </a:moveTo>
                  <a:cubicBezTo>
                    <a:pt x="10573" y="3227"/>
                    <a:pt x="10157" y="6370"/>
                    <a:pt x="9359" y="9347"/>
                  </a:cubicBezTo>
                  <a:cubicBezTo>
                    <a:pt x="8525" y="12431"/>
                    <a:pt x="7311" y="15360"/>
                    <a:pt x="5739" y="18062"/>
                  </a:cubicBezTo>
                  <a:cubicBezTo>
                    <a:pt x="4156" y="20801"/>
                    <a:pt x="2227" y="23313"/>
                    <a:pt x="1" y="25539"/>
                  </a:cubicBezTo>
                  <a:lnTo>
                    <a:pt x="2977" y="28528"/>
                  </a:lnTo>
                  <a:cubicBezTo>
                    <a:pt x="5466" y="26039"/>
                    <a:pt x="7621" y="23230"/>
                    <a:pt x="9395" y="20170"/>
                  </a:cubicBezTo>
                  <a:cubicBezTo>
                    <a:pt x="11145" y="17157"/>
                    <a:pt x="12514" y="13883"/>
                    <a:pt x="13431" y="10442"/>
                  </a:cubicBezTo>
                  <a:cubicBezTo>
                    <a:pt x="14324" y="7109"/>
                    <a:pt x="14800" y="3608"/>
                    <a:pt x="14800" y="0"/>
                  </a:cubicBezTo>
                  <a:lnTo>
                    <a:pt x="10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3"/>
            <p:cNvSpPr/>
            <p:nvPr/>
          </p:nvSpPr>
          <p:spPr>
            <a:xfrm>
              <a:off x="3383588" y="3007438"/>
              <a:ext cx="214050" cy="214050"/>
            </a:xfrm>
            <a:custGeom>
              <a:rect b="b" l="l" r="r" t="t"/>
              <a:pathLst>
                <a:path extrusionOk="0" h="8562" w="8562">
                  <a:moveTo>
                    <a:pt x="4287" y="1"/>
                  </a:moveTo>
                  <a:cubicBezTo>
                    <a:pt x="1918" y="1"/>
                    <a:pt x="1" y="1918"/>
                    <a:pt x="1" y="4275"/>
                  </a:cubicBezTo>
                  <a:cubicBezTo>
                    <a:pt x="1" y="6644"/>
                    <a:pt x="1918" y="8561"/>
                    <a:pt x="4287" y="8561"/>
                  </a:cubicBezTo>
                  <a:cubicBezTo>
                    <a:pt x="6644" y="8561"/>
                    <a:pt x="8561" y="6644"/>
                    <a:pt x="8561" y="4275"/>
                  </a:cubicBezTo>
                  <a:cubicBezTo>
                    <a:pt x="8561" y="1918"/>
                    <a:pt x="6644" y="1"/>
                    <a:pt x="4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3"/>
            <p:cNvSpPr/>
            <p:nvPr/>
          </p:nvSpPr>
          <p:spPr>
            <a:xfrm>
              <a:off x="3433888" y="3057738"/>
              <a:ext cx="113450" cy="113450"/>
            </a:xfrm>
            <a:custGeom>
              <a:rect b="b" l="l" r="r" t="t"/>
              <a:pathLst>
                <a:path extrusionOk="0" h="4538" w="4538">
                  <a:moveTo>
                    <a:pt x="4537" y="2263"/>
                  </a:moveTo>
                  <a:cubicBezTo>
                    <a:pt x="4537" y="3525"/>
                    <a:pt x="3525" y="4537"/>
                    <a:pt x="2275" y="4537"/>
                  </a:cubicBezTo>
                  <a:cubicBezTo>
                    <a:pt x="1013" y="4537"/>
                    <a:pt x="1" y="3525"/>
                    <a:pt x="1" y="2263"/>
                  </a:cubicBezTo>
                  <a:cubicBezTo>
                    <a:pt x="1" y="1013"/>
                    <a:pt x="1013" y="1"/>
                    <a:pt x="2275" y="1"/>
                  </a:cubicBezTo>
                  <a:cubicBezTo>
                    <a:pt x="3525" y="1"/>
                    <a:pt x="4537" y="1013"/>
                    <a:pt x="4537" y="226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3" name="Google Shape;1343;p43"/>
            <p:cNvGrpSpPr/>
            <p:nvPr/>
          </p:nvGrpSpPr>
          <p:grpSpPr>
            <a:xfrm>
              <a:off x="4159888" y="2819625"/>
              <a:ext cx="3017048" cy="735250"/>
              <a:chOff x="4159888" y="2810988"/>
              <a:chExt cx="3017048" cy="735250"/>
            </a:xfrm>
          </p:grpSpPr>
          <p:sp>
            <p:nvSpPr>
              <p:cNvPr id="1344" name="Google Shape;1344;p43"/>
              <p:cNvSpPr/>
              <p:nvPr/>
            </p:nvSpPr>
            <p:spPr>
              <a:xfrm>
                <a:off x="4417938" y="2810988"/>
                <a:ext cx="735250" cy="735250"/>
              </a:xfrm>
              <a:custGeom>
                <a:rect b="b" l="l" r="r" t="t"/>
                <a:pathLst>
                  <a:path extrusionOk="0" h="29410" w="29410">
                    <a:moveTo>
                      <a:pt x="14705" y="1"/>
                    </a:moveTo>
                    <a:cubicBezTo>
                      <a:pt x="6585" y="1"/>
                      <a:pt x="1" y="6585"/>
                      <a:pt x="1" y="14705"/>
                    </a:cubicBezTo>
                    <a:cubicBezTo>
                      <a:pt x="1" y="22825"/>
                      <a:pt x="6585" y="29409"/>
                      <a:pt x="14705" y="29409"/>
                    </a:cubicBezTo>
                    <a:cubicBezTo>
                      <a:pt x="22825" y="29409"/>
                      <a:pt x="29409" y="22825"/>
                      <a:pt x="29409" y="14705"/>
                    </a:cubicBezTo>
                    <a:cubicBezTo>
                      <a:pt x="29409" y="6585"/>
                      <a:pt x="22825" y="1"/>
                      <a:pt x="14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43"/>
              <p:cNvSpPr/>
              <p:nvPr/>
            </p:nvSpPr>
            <p:spPr>
              <a:xfrm>
                <a:off x="4453063" y="2845963"/>
                <a:ext cx="665000" cy="665300"/>
              </a:xfrm>
              <a:custGeom>
                <a:rect b="b" l="l" r="r" t="t"/>
                <a:pathLst>
                  <a:path extrusionOk="0" h="26612" w="26600">
                    <a:moveTo>
                      <a:pt x="13300" y="26611"/>
                    </a:moveTo>
                    <a:cubicBezTo>
                      <a:pt x="5966" y="26611"/>
                      <a:pt x="1" y="20646"/>
                      <a:pt x="1" y="13312"/>
                    </a:cubicBezTo>
                    <a:cubicBezTo>
                      <a:pt x="1" y="5978"/>
                      <a:pt x="5966" y="1"/>
                      <a:pt x="13300" y="1"/>
                    </a:cubicBezTo>
                    <a:cubicBezTo>
                      <a:pt x="20634" y="1"/>
                      <a:pt x="26599" y="5978"/>
                      <a:pt x="26599" y="13312"/>
                    </a:cubicBezTo>
                    <a:cubicBezTo>
                      <a:pt x="26599" y="20646"/>
                      <a:pt x="20634" y="26611"/>
                      <a:pt x="13300" y="26611"/>
                    </a:cubicBezTo>
                    <a:close/>
                    <a:moveTo>
                      <a:pt x="13300" y="465"/>
                    </a:moveTo>
                    <a:cubicBezTo>
                      <a:pt x="6216" y="465"/>
                      <a:pt x="453" y="6228"/>
                      <a:pt x="453" y="13312"/>
                    </a:cubicBezTo>
                    <a:cubicBezTo>
                      <a:pt x="453" y="20396"/>
                      <a:pt x="6216" y="26159"/>
                      <a:pt x="13300" y="26159"/>
                    </a:cubicBezTo>
                    <a:cubicBezTo>
                      <a:pt x="20384" y="26159"/>
                      <a:pt x="26147" y="20396"/>
                      <a:pt x="26147" y="13312"/>
                    </a:cubicBezTo>
                    <a:cubicBezTo>
                      <a:pt x="26147" y="6228"/>
                      <a:pt x="20384" y="465"/>
                      <a:pt x="13300" y="46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43"/>
              <p:cNvSpPr/>
              <p:nvPr/>
            </p:nvSpPr>
            <p:spPr>
              <a:xfrm>
                <a:off x="4159888" y="2885713"/>
                <a:ext cx="927525" cy="585800"/>
              </a:xfrm>
              <a:custGeom>
                <a:rect b="b" l="l" r="r" t="t"/>
                <a:pathLst>
                  <a:path extrusionOk="0" h="23432" w="37101">
                    <a:moveTo>
                      <a:pt x="25539" y="250"/>
                    </a:moveTo>
                    <a:cubicBezTo>
                      <a:pt x="19872" y="0"/>
                      <a:pt x="15050" y="3834"/>
                      <a:pt x="13764" y="9061"/>
                    </a:cubicBezTo>
                    <a:cubicBezTo>
                      <a:pt x="13597" y="9739"/>
                      <a:pt x="12978" y="10204"/>
                      <a:pt x="12288" y="10204"/>
                    </a:cubicBezTo>
                    <a:lnTo>
                      <a:pt x="6263" y="10204"/>
                    </a:lnTo>
                    <a:cubicBezTo>
                      <a:pt x="5811" y="10204"/>
                      <a:pt x="5453" y="9846"/>
                      <a:pt x="5453" y="9406"/>
                    </a:cubicBezTo>
                    <a:lnTo>
                      <a:pt x="5453" y="6870"/>
                    </a:lnTo>
                    <a:cubicBezTo>
                      <a:pt x="5453" y="6560"/>
                      <a:pt x="5084" y="6406"/>
                      <a:pt x="4858" y="6620"/>
                    </a:cubicBezTo>
                    <a:lnTo>
                      <a:pt x="441" y="11049"/>
                    </a:lnTo>
                    <a:cubicBezTo>
                      <a:pt x="0" y="11478"/>
                      <a:pt x="0" y="12180"/>
                      <a:pt x="441" y="12621"/>
                    </a:cubicBezTo>
                    <a:lnTo>
                      <a:pt x="4858" y="17050"/>
                    </a:lnTo>
                    <a:cubicBezTo>
                      <a:pt x="5084" y="17264"/>
                      <a:pt x="5453" y="17109"/>
                      <a:pt x="5453" y="16800"/>
                    </a:cubicBezTo>
                    <a:lnTo>
                      <a:pt x="5453" y="14264"/>
                    </a:lnTo>
                    <a:cubicBezTo>
                      <a:pt x="5453" y="13823"/>
                      <a:pt x="5811" y="13466"/>
                      <a:pt x="6263" y="13466"/>
                    </a:cubicBezTo>
                    <a:lnTo>
                      <a:pt x="12288" y="13466"/>
                    </a:lnTo>
                    <a:cubicBezTo>
                      <a:pt x="13002" y="13466"/>
                      <a:pt x="13609" y="13954"/>
                      <a:pt x="13776" y="14633"/>
                    </a:cubicBezTo>
                    <a:cubicBezTo>
                      <a:pt x="15026" y="19693"/>
                      <a:pt x="19586" y="23431"/>
                      <a:pt x="25027" y="23431"/>
                    </a:cubicBezTo>
                    <a:cubicBezTo>
                      <a:pt x="31730" y="23431"/>
                      <a:pt x="37100" y="17752"/>
                      <a:pt x="36588" y="10942"/>
                    </a:cubicBezTo>
                    <a:cubicBezTo>
                      <a:pt x="36160" y="5132"/>
                      <a:pt x="31373" y="500"/>
                      <a:pt x="25539" y="25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43"/>
              <p:cNvSpPr/>
              <p:nvPr/>
            </p:nvSpPr>
            <p:spPr>
              <a:xfrm>
                <a:off x="5000163" y="2904013"/>
                <a:ext cx="1679400" cy="549200"/>
              </a:xfrm>
              <a:custGeom>
                <a:rect b="b" l="l" r="r" t="t"/>
                <a:pathLst>
                  <a:path extrusionOk="0" h="21968" w="67176">
                    <a:moveTo>
                      <a:pt x="8799" y="0"/>
                    </a:moveTo>
                    <a:cubicBezTo>
                      <a:pt x="7942" y="0"/>
                      <a:pt x="7144" y="417"/>
                      <a:pt x="6644" y="1108"/>
                    </a:cubicBezTo>
                    <a:lnTo>
                      <a:pt x="608" y="9549"/>
                    </a:lnTo>
                    <a:cubicBezTo>
                      <a:pt x="1" y="10406"/>
                      <a:pt x="1" y="11561"/>
                      <a:pt x="608" y="12419"/>
                    </a:cubicBezTo>
                    <a:lnTo>
                      <a:pt x="6644" y="20860"/>
                    </a:lnTo>
                    <a:cubicBezTo>
                      <a:pt x="7144" y="21551"/>
                      <a:pt x="7942" y="21967"/>
                      <a:pt x="8799" y="21967"/>
                    </a:cubicBezTo>
                    <a:lnTo>
                      <a:pt x="56198" y="21967"/>
                    </a:lnTo>
                    <a:cubicBezTo>
                      <a:pt x="62258" y="21967"/>
                      <a:pt x="67176" y="17050"/>
                      <a:pt x="67176" y="10978"/>
                    </a:cubicBezTo>
                    <a:cubicBezTo>
                      <a:pt x="67176" y="4918"/>
                      <a:pt x="62258" y="0"/>
                      <a:pt x="56198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182875" spcFirstLastPara="1" rIns="18287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48" name="Google Shape;1348;p43"/>
              <p:cNvSpPr txBox="1"/>
              <p:nvPr/>
            </p:nvSpPr>
            <p:spPr>
              <a:xfrm>
                <a:off x="4526363" y="2993663"/>
                <a:ext cx="518400" cy="3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03</a:t>
                </a:r>
                <a:endParaRPr/>
              </a:p>
            </p:txBody>
          </p:sp>
          <p:grpSp>
            <p:nvGrpSpPr>
              <p:cNvPr id="1349" name="Google Shape;1349;p43"/>
              <p:cNvGrpSpPr/>
              <p:nvPr/>
            </p:nvGrpSpPr>
            <p:grpSpPr>
              <a:xfrm>
                <a:off x="6944109" y="3062823"/>
                <a:ext cx="232827" cy="231579"/>
                <a:chOff x="-3031325" y="3597450"/>
                <a:chExt cx="293825" cy="292250"/>
              </a:xfrm>
            </p:grpSpPr>
            <p:sp>
              <p:nvSpPr>
                <p:cNvPr id="1350" name="Google Shape;1350;p43"/>
                <p:cNvSpPr/>
                <p:nvPr/>
              </p:nvSpPr>
              <p:spPr>
                <a:xfrm>
                  <a:off x="-3029750" y="3597450"/>
                  <a:ext cx="292250" cy="67775"/>
                </a:xfrm>
                <a:custGeom>
                  <a:rect b="b" l="l" r="r" t="t"/>
                  <a:pathLst>
                    <a:path extrusionOk="0" h="2711" w="11690">
                      <a:moveTo>
                        <a:pt x="1702" y="1387"/>
                      </a:moveTo>
                      <a:cubicBezTo>
                        <a:pt x="1891" y="1387"/>
                        <a:pt x="2049" y="1545"/>
                        <a:pt x="2049" y="1734"/>
                      </a:cubicBezTo>
                      <a:cubicBezTo>
                        <a:pt x="2049" y="1923"/>
                        <a:pt x="1891" y="2080"/>
                        <a:pt x="1702" y="2080"/>
                      </a:cubicBezTo>
                      <a:cubicBezTo>
                        <a:pt x="1513" y="2080"/>
                        <a:pt x="1356" y="1923"/>
                        <a:pt x="1356" y="1734"/>
                      </a:cubicBezTo>
                      <a:cubicBezTo>
                        <a:pt x="1356" y="1545"/>
                        <a:pt x="1513" y="1387"/>
                        <a:pt x="1702" y="1387"/>
                      </a:cubicBezTo>
                      <a:close/>
                      <a:moveTo>
                        <a:pt x="3120" y="1387"/>
                      </a:moveTo>
                      <a:cubicBezTo>
                        <a:pt x="3309" y="1387"/>
                        <a:pt x="3466" y="1545"/>
                        <a:pt x="3466" y="1734"/>
                      </a:cubicBezTo>
                      <a:cubicBezTo>
                        <a:pt x="3466" y="1923"/>
                        <a:pt x="3309" y="2080"/>
                        <a:pt x="3120" y="2080"/>
                      </a:cubicBezTo>
                      <a:cubicBezTo>
                        <a:pt x="2931" y="2080"/>
                        <a:pt x="2773" y="1923"/>
                        <a:pt x="2773" y="1734"/>
                      </a:cubicBezTo>
                      <a:cubicBezTo>
                        <a:pt x="2773" y="1545"/>
                        <a:pt x="2931" y="1387"/>
                        <a:pt x="3120" y="1387"/>
                      </a:cubicBezTo>
                      <a:close/>
                      <a:moveTo>
                        <a:pt x="9985" y="1417"/>
                      </a:moveTo>
                      <a:cubicBezTo>
                        <a:pt x="10400" y="1417"/>
                        <a:pt x="10449" y="2080"/>
                        <a:pt x="9956" y="2080"/>
                      </a:cubicBezTo>
                      <a:lnTo>
                        <a:pt x="5861" y="2080"/>
                      </a:lnTo>
                      <a:cubicBezTo>
                        <a:pt x="5451" y="2080"/>
                        <a:pt x="5388" y="1418"/>
                        <a:pt x="5861" y="1418"/>
                      </a:cubicBezTo>
                      <a:lnTo>
                        <a:pt x="9956" y="1418"/>
                      </a:lnTo>
                      <a:cubicBezTo>
                        <a:pt x="9966" y="1418"/>
                        <a:pt x="9976" y="1417"/>
                        <a:pt x="9985" y="1417"/>
                      </a:cubicBezTo>
                      <a:close/>
                      <a:moveTo>
                        <a:pt x="1041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lnTo>
                        <a:pt x="1" y="2710"/>
                      </a:lnTo>
                      <a:lnTo>
                        <a:pt x="11689" y="2710"/>
                      </a:lnTo>
                      <a:lnTo>
                        <a:pt x="11689" y="1040"/>
                      </a:lnTo>
                      <a:cubicBezTo>
                        <a:pt x="11658" y="473"/>
                        <a:pt x="11248" y="1"/>
                        <a:pt x="1065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1" name="Google Shape;1351;p43"/>
                <p:cNvSpPr/>
                <p:nvPr/>
              </p:nvSpPr>
              <p:spPr>
                <a:xfrm>
                  <a:off x="-3031325" y="3687250"/>
                  <a:ext cx="292250" cy="153600"/>
                </a:xfrm>
                <a:custGeom>
                  <a:rect b="b" l="l" r="r" t="t"/>
                  <a:pathLst>
                    <a:path extrusionOk="0" h="6144" w="11690">
                      <a:moveTo>
                        <a:pt x="1" y="0"/>
                      </a:moveTo>
                      <a:lnTo>
                        <a:pt x="1" y="5104"/>
                      </a:lnTo>
                      <a:lnTo>
                        <a:pt x="64" y="5104"/>
                      </a:lnTo>
                      <a:cubicBezTo>
                        <a:pt x="64" y="5671"/>
                        <a:pt x="536" y="6144"/>
                        <a:pt x="1104" y="6144"/>
                      </a:cubicBezTo>
                      <a:lnTo>
                        <a:pt x="4475" y="6144"/>
                      </a:lnTo>
                      <a:cubicBezTo>
                        <a:pt x="4317" y="5671"/>
                        <a:pt x="4223" y="5199"/>
                        <a:pt x="4223" y="4695"/>
                      </a:cubicBezTo>
                      <a:lnTo>
                        <a:pt x="4223" y="2395"/>
                      </a:lnTo>
                      <a:cubicBezTo>
                        <a:pt x="4223" y="1790"/>
                        <a:pt x="4686" y="1366"/>
                        <a:pt x="5227" y="1366"/>
                      </a:cubicBezTo>
                      <a:cubicBezTo>
                        <a:pt x="5362" y="1366"/>
                        <a:pt x="5502" y="1393"/>
                        <a:pt x="5640" y="1450"/>
                      </a:cubicBezTo>
                      <a:cubicBezTo>
                        <a:pt x="5735" y="1481"/>
                        <a:pt x="5861" y="1544"/>
                        <a:pt x="5987" y="1544"/>
                      </a:cubicBezTo>
                      <a:cubicBezTo>
                        <a:pt x="6144" y="1544"/>
                        <a:pt x="6365" y="1450"/>
                        <a:pt x="6900" y="977"/>
                      </a:cubicBezTo>
                      <a:cubicBezTo>
                        <a:pt x="7090" y="788"/>
                        <a:pt x="7349" y="693"/>
                        <a:pt x="7613" y="693"/>
                      </a:cubicBezTo>
                      <a:cubicBezTo>
                        <a:pt x="7877" y="693"/>
                        <a:pt x="8145" y="788"/>
                        <a:pt x="8350" y="977"/>
                      </a:cubicBezTo>
                      <a:cubicBezTo>
                        <a:pt x="8822" y="1450"/>
                        <a:pt x="9106" y="1544"/>
                        <a:pt x="9263" y="1544"/>
                      </a:cubicBezTo>
                      <a:cubicBezTo>
                        <a:pt x="9358" y="1544"/>
                        <a:pt x="9484" y="1481"/>
                        <a:pt x="9610" y="1450"/>
                      </a:cubicBezTo>
                      <a:cubicBezTo>
                        <a:pt x="9742" y="1393"/>
                        <a:pt x="9878" y="1366"/>
                        <a:pt x="10011" y="1366"/>
                      </a:cubicBezTo>
                      <a:cubicBezTo>
                        <a:pt x="10544" y="1366"/>
                        <a:pt x="11028" y="1790"/>
                        <a:pt x="11028" y="2395"/>
                      </a:cubicBezTo>
                      <a:lnTo>
                        <a:pt x="11028" y="4695"/>
                      </a:lnTo>
                      <a:cubicBezTo>
                        <a:pt x="11028" y="5199"/>
                        <a:pt x="10933" y="5671"/>
                        <a:pt x="10744" y="6144"/>
                      </a:cubicBezTo>
                      <a:cubicBezTo>
                        <a:pt x="11248" y="6112"/>
                        <a:pt x="11689" y="5671"/>
                        <a:pt x="11689" y="5104"/>
                      </a:cubicBezTo>
                      <a:lnTo>
                        <a:pt x="1168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2" name="Google Shape;1352;p43"/>
                <p:cNvSpPr/>
                <p:nvPr/>
              </p:nvSpPr>
              <p:spPr>
                <a:xfrm>
                  <a:off x="-2908450" y="3724275"/>
                  <a:ext cx="59900" cy="164625"/>
                </a:xfrm>
                <a:custGeom>
                  <a:rect b="b" l="l" r="r" t="t"/>
                  <a:pathLst>
                    <a:path extrusionOk="0" h="6585" w="2396">
                      <a:moveTo>
                        <a:pt x="2395" y="0"/>
                      </a:moveTo>
                      <a:cubicBezTo>
                        <a:pt x="1904" y="491"/>
                        <a:pt x="1500" y="721"/>
                        <a:pt x="1085" y="721"/>
                      </a:cubicBezTo>
                      <a:cubicBezTo>
                        <a:pt x="887" y="721"/>
                        <a:pt x="687" y="669"/>
                        <a:pt x="473" y="567"/>
                      </a:cubicBezTo>
                      <a:cubicBezTo>
                        <a:pt x="423" y="548"/>
                        <a:pt x="374" y="539"/>
                        <a:pt x="327" y="539"/>
                      </a:cubicBezTo>
                      <a:cubicBezTo>
                        <a:pt x="142" y="539"/>
                        <a:pt x="1" y="681"/>
                        <a:pt x="1" y="882"/>
                      </a:cubicBezTo>
                      <a:lnTo>
                        <a:pt x="1" y="3214"/>
                      </a:lnTo>
                      <a:cubicBezTo>
                        <a:pt x="1" y="3718"/>
                        <a:pt x="127" y="4222"/>
                        <a:pt x="316" y="4663"/>
                      </a:cubicBezTo>
                      <a:cubicBezTo>
                        <a:pt x="725" y="5513"/>
                        <a:pt x="1387" y="6238"/>
                        <a:pt x="2395" y="6585"/>
                      </a:cubicBezTo>
                      <a:lnTo>
                        <a:pt x="239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3" name="Google Shape;1353;p43"/>
                <p:cNvSpPr/>
                <p:nvPr/>
              </p:nvSpPr>
              <p:spPr>
                <a:xfrm>
                  <a:off x="-2831250" y="3725850"/>
                  <a:ext cx="59875" cy="163850"/>
                </a:xfrm>
                <a:custGeom>
                  <a:rect b="b" l="l" r="r" t="t"/>
                  <a:pathLst>
                    <a:path extrusionOk="0" h="6554" w="2395">
                      <a:moveTo>
                        <a:pt x="0" y="0"/>
                      </a:moveTo>
                      <a:lnTo>
                        <a:pt x="0" y="6553"/>
                      </a:lnTo>
                      <a:cubicBezTo>
                        <a:pt x="1008" y="6175"/>
                        <a:pt x="1670" y="5450"/>
                        <a:pt x="2079" y="4631"/>
                      </a:cubicBezTo>
                      <a:cubicBezTo>
                        <a:pt x="2269" y="4159"/>
                        <a:pt x="2395" y="3686"/>
                        <a:pt x="2395" y="3182"/>
                      </a:cubicBezTo>
                      <a:lnTo>
                        <a:pt x="2395" y="851"/>
                      </a:lnTo>
                      <a:cubicBezTo>
                        <a:pt x="2395" y="623"/>
                        <a:pt x="2212" y="477"/>
                        <a:pt x="2042" y="477"/>
                      </a:cubicBezTo>
                      <a:cubicBezTo>
                        <a:pt x="2000" y="477"/>
                        <a:pt x="1959" y="485"/>
                        <a:pt x="1922" y="504"/>
                      </a:cubicBezTo>
                      <a:cubicBezTo>
                        <a:pt x="1704" y="598"/>
                        <a:pt x="1496" y="647"/>
                        <a:pt x="1291" y="647"/>
                      </a:cubicBezTo>
                      <a:cubicBezTo>
                        <a:pt x="873" y="647"/>
                        <a:pt x="465" y="444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354" name="Google Shape;1354;p43"/>
          <p:cNvGrpSpPr/>
          <p:nvPr/>
        </p:nvGrpSpPr>
        <p:grpSpPr>
          <a:xfrm>
            <a:off x="2596588" y="3399163"/>
            <a:ext cx="4580031" cy="974213"/>
            <a:chOff x="2596588" y="3399163"/>
            <a:chExt cx="4580031" cy="974213"/>
          </a:xfrm>
        </p:grpSpPr>
        <p:sp>
          <p:nvSpPr>
            <p:cNvPr id="1355" name="Google Shape;1355;p43"/>
            <p:cNvSpPr/>
            <p:nvPr/>
          </p:nvSpPr>
          <p:spPr>
            <a:xfrm>
              <a:off x="2966288" y="3650388"/>
              <a:ext cx="1067125" cy="364650"/>
            </a:xfrm>
            <a:custGeom>
              <a:rect b="b" l="l" r="r" t="t"/>
              <a:pathLst>
                <a:path extrusionOk="0" h="14586" w="42685">
                  <a:moveTo>
                    <a:pt x="536" y="0"/>
                  </a:moveTo>
                  <a:lnTo>
                    <a:pt x="0" y="524"/>
                  </a:lnTo>
                  <a:lnTo>
                    <a:pt x="14014" y="14585"/>
                  </a:lnTo>
                  <a:lnTo>
                    <a:pt x="42684" y="14585"/>
                  </a:lnTo>
                  <a:lnTo>
                    <a:pt x="42684" y="13835"/>
                  </a:lnTo>
                  <a:lnTo>
                    <a:pt x="14323" y="13835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44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3"/>
            <p:cNvSpPr/>
            <p:nvPr/>
          </p:nvSpPr>
          <p:spPr>
            <a:xfrm>
              <a:off x="2596588" y="3399163"/>
              <a:ext cx="712925" cy="370000"/>
            </a:xfrm>
            <a:custGeom>
              <a:rect b="b" l="l" r="r" t="t"/>
              <a:pathLst>
                <a:path extrusionOk="0" h="14800" w="28517">
                  <a:moveTo>
                    <a:pt x="25540" y="0"/>
                  </a:moveTo>
                  <a:cubicBezTo>
                    <a:pt x="23313" y="2227"/>
                    <a:pt x="20801" y="4156"/>
                    <a:pt x="18062" y="5751"/>
                  </a:cubicBezTo>
                  <a:cubicBezTo>
                    <a:pt x="15360" y="7311"/>
                    <a:pt x="12431" y="8525"/>
                    <a:pt x="9347" y="9359"/>
                  </a:cubicBezTo>
                  <a:cubicBezTo>
                    <a:pt x="6359" y="10156"/>
                    <a:pt x="3227" y="10585"/>
                    <a:pt x="1" y="10585"/>
                  </a:cubicBezTo>
                  <a:lnTo>
                    <a:pt x="1" y="14800"/>
                  </a:lnTo>
                  <a:cubicBezTo>
                    <a:pt x="3608" y="14800"/>
                    <a:pt x="7109" y="14324"/>
                    <a:pt x="10442" y="13431"/>
                  </a:cubicBezTo>
                  <a:cubicBezTo>
                    <a:pt x="13883" y="12514"/>
                    <a:pt x="17146" y="11145"/>
                    <a:pt x="20170" y="9394"/>
                  </a:cubicBezTo>
                  <a:cubicBezTo>
                    <a:pt x="23230" y="7632"/>
                    <a:pt x="26040" y="5465"/>
                    <a:pt x="28516" y="29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3"/>
            <p:cNvSpPr/>
            <p:nvPr/>
          </p:nvSpPr>
          <p:spPr>
            <a:xfrm>
              <a:off x="2869538" y="3536388"/>
              <a:ext cx="213750" cy="214025"/>
            </a:xfrm>
            <a:custGeom>
              <a:rect b="b" l="l" r="r" t="t"/>
              <a:pathLst>
                <a:path extrusionOk="0" h="8561" w="8550">
                  <a:moveTo>
                    <a:pt x="4275" y="0"/>
                  </a:moveTo>
                  <a:cubicBezTo>
                    <a:pt x="1906" y="0"/>
                    <a:pt x="1" y="1917"/>
                    <a:pt x="1" y="4286"/>
                  </a:cubicBezTo>
                  <a:cubicBezTo>
                    <a:pt x="1" y="6644"/>
                    <a:pt x="1906" y="8561"/>
                    <a:pt x="4275" y="8561"/>
                  </a:cubicBezTo>
                  <a:cubicBezTo>
                    <a:pt x="6632" y="8561"/>
                    <a:pt x="8549" y="6644"/>
                    <a:pt x="8549" y="4286"/>
                  </a:cubicBezTo>
                  <a:cubicBezTo>
                    <a:pt x="8549" y="1917"/>
                    <a:pt x="6632" y="0"/>
                    <a:pt x="4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3"/>
            <p:cNvSpPr/>
            <p:nvPr/>
          </p:nvSpPr>
          <p:spPr>
            <a:xfrm>
              <a:off x="2919538" y="3586688"/>
              <a:ext cx="113750" cy="113425"/>
            </a:xfrm>
            <a:custGeom>
              <a:rect b="b" l="l" r="r" t="t"/>
              <a:pathLst>
                <a:path extrusionOk="0" h="4537" w="4550">
                  <a:moveTo>
                    <a:pt x="4549" y="2274"/>
                  </a:moveTo>
                  <a:cubicBezTo>
                    <a:pt x="4549" y="3525"/>
                    <a:pt x="3525" y="4537"/>
                    <a:pt x="2275" y="4537"/>
                  </a:cubicBezTo>
                  <a:cubicBezTo>
                    <a:pt x="1025" y="4537"/>
                    <a:pt x="1" y="3525"/>
                    <a:pt x="1" y="2274"/>
                  </a:cubicBezTo>
                  <a:cubicBezTo>
                    <a:pt x="1" y="1012"/>
                    <a:pt x="1025" y="0"/>
                    <a:pt x="2275" y="0"/>
                  </a:cubicBezTo>
                  <a:cubicBezTo>
                    <a:pt x="3525" y="0"/>
                    <a:pt x="4549" y="1012"/>
                    <a:pt x="4549" y="22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9" name="Google Shape;1359;p43"/>
            <p:cNvGrpSpPr/>
            <p:nvPr/>
          </p:nvGrpSpPr>
          <p:grpSpPr>
            <a:xfrm>
              <a:off x="4159888" y="3638150"/>
              <a:ext cx="3016731" cy="735225"/>
              <a:chOff x="4159888" y="3608113"/>
              <a:chExt cx="3016731" cy="735225"/>
            </a:xfrm>
          </p:grpSpPr>
          <p:sp>
            <p:nvSpPr>
              <p:cNvPr id="1360" name="Google Shape;1360;p43"/>
              <p:cNvSpPr/>
              <p:nvPr/>
            </p:nvSpPr>
            <p:spPr>
              <a:xfrm>
                <a:off x="4417938" y="3608113"/>
                <a:ext cx="735250" cy="735225"/>
              </a:xfrm>
              <a:custGeom>
                <a:rect b="b" l="l" r="r" t="t"/>
                <a:pathLst>
                  <a:path extrusionOk="0" h="29409" w="29410">
                    <a:moveTo>
                      <a:pt x="14705" y="1"/>
                    </a:moveTo>
                    <a:cubicBezTo>
                      <a:pt x="6585" y="1"/>
                      <a:pt x="1" y="6585"/>
                      <a:pt x="1" y="14705"/>
                    </a:cubicBezTo>
                    <a:cubicBezTo>
                      <a:pt x="1" y="22825"/>
                      <a:pt x="6585" y="29409"/>
                      <a:pt x="14705" y="29409"/>
                    </a:cubicBezTo>
                    <a:cubicBezTo>
                      <a:pt x="22825" y="29409"/>
                      <a:pt x="29409" y="22825"/>
                      <a:pt x="29409" y="14705"/>
                    </a:cubicBezTo>
                    <a:cubicBezTo>
                      <a:pt x="29409" y="6585"/>
                      <a:pt x="22825" y="1"/>
                      <a:pt x="14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43"/>
              <p:cNvSpPr/>
              <p:nvPr/>
            </p:nvSpPr>
            <p:spPr>
              <a:xfrm>
                <a:off x="4453063" y="3643088"/>
                <a:ext cx="665000" cy="665275"/>
              </a:xfrm>
              <a:custGeom>
                <a:rect b="b" l="l" r="r" t="t"/>
                <a:pathLst>
                  <a:path extrusionOk="0" h="26611" w="26600">
                    <a:moveTo>
                      <a:pt x="13300" y="26611"/>
                    </a:moveTo>
                    <a:cubicBezTo>
                      <a:pt x="5966" y="26611"/>
                      <a:pt x="1" y="20646"/>
                      <a:pt x="1" y="13312"/>
                    </a:cubicBezTo>
                    <a:cubicBezTo>
                      <a:pt x="1" y="5977"/>
                      <a:pt x="5966" y="1"/>
                      <a:pt x="13300" y="1"/>
                    </a:cubicBezTo>
                    <a:cubicBezTo>
                      <a:pt x="20634" y="1"/>
                      <a:pt x="26599" y="5977"/>
                      <a:pt x="26599" y="13312"/>
                    </a:cubicBezTo>
                    <a:cubicBezTo>
                      <a:pt x="26599" y="20646"/>
                      <a:pt x="20634" y="26611"/>
                      <a:pt x="13300" y="26611"/>
                    </a:cubicBezTo>
                    <a:close/>
                    <a:moveTo>
                      <a:pt x="13300" y="465"/>
                    </a:moveTo>
                    <a:cubicBezTo>
                      <a:pt x="6216" y="465"/>
                      <a:pt x="453" y="6227"/>
                      <a:pt x="453" y="13312"/>
                    </a:cubicBezTo>
                    <a:cubicBezTo>
                      <a:pt x="453" y="20396"/>
                      <a:pt x="6216" y="26159"/>
                      <a:pt x="13300" y="26159"/>
                    </a:cubicBezTo>
                    <a:cubicBezTo>
                      <a:pt x="20384" y="26159"/>
                      <a:pt x="26147" y="20396"/>
                      <a:pt x="26147" y="13312"/>
                    </a:cubicBezTo>
                    <a:cubicBezTo>
                      <a:pt x="26147" y="6227"/>
                      <a:pt x="20384" y="465"/>
                      <a:pt x="13300" y="4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43"/>
              <p:cNvSpPr/>
              <p:nvPr/>
            </p:nvSpPr>
            <p:spPr>
              <a:xfrm>
                <a:off x="4159888" y="3682813"/>
                <a:ext cx="927525" cy="585825"/>
              </a:xfrm>
              <a:custGeom>
                <a:rect b="b" l="l" r="r" t="t"/>
                <a:pathLst>
                  <a:path extrusionOk="0" h="23433" w="37101">
                    <a:moveTo>
                      <a:pt x="25539" y="251"/>
                    </a:moveTo>
                    <a:cubicBezTo>
                      <a:pt x="19872" y="1"/>
                      <a:pt x="15050" y="3835"/>
                      <a:pt x="13764" y="9062"/>
                    </a:cubicBezTo>
                    <a:cubicBezTo>
                      <a:pt x="13597" y="9740"/>
                      <a:pt x="12978" y="10205"/>
                      <a:pt x="12288" y="10205"/>
                    </a:cubicBezTo>
                    <a:lnTo>
                      <a:pt x="6263" y="10205"/>
                    </a:lnTo>
                    <a:cubicBezTo>
                      <a:pt x="5811" y="10205"/>
                      <a:pt x="5453" y="9847"/>
                      <a:pt x="5453" y="9395"/>
                    </a:cubicBezTo>
                    <a:lnTo>
                      <a:pt x="5453" y="6871"/>
                    </a:lnTo>
                    <a:cubicBezTo>
                      <a:pt x="5453" y="6561"/>
                      <a:pt x="5084" y="6406"/>
                      <a:pt x="4858" y="6621"/>
                    </a:cubicBezTo>
                    <a:lnTo>
                      <a:pt x="441" y="11050"/>
                    </a:lnTo>
                    <a:cubicBezTo>
                      <a:pt x="0" y="11479"/>
                      <a:pt x="0" y="12181"/>
                      <a:pt x="441" y="12622"/>
                    </a:cubicBezTo>
                    <a:lnTo>
                      <a:pt x="4858" y="17051"/>
                    </a:lnTo>
                    <a:cubicBezTo>
                      <a:pt x="5084" y="17265"/>
                      <a:pt x="5453" y="17110"/>
                      <a:pt x="5453" y="16801"/>
                    </a:cubicBezTo>
                    <a:lnTo>
                      <a:pt x="5453" y="14265"/>
                    </a:lnTo>
                    <a:cubicBezTo>
                      <a:pt x="5453" y="13824"/>
                      <a:pt x="5811" y="13455"/>
                      <a:pt x="6263" y="13455"/>
                    </a:cubicBezTo>
                    <a:lnTo>
                      <a:pt x="12288" y="13455"/>
                    </a:lnTo>
                    <a:cubicBezTo>
                      <a:pt x="13002" y="13455"/>
                      <a:pt x="13609" y="13955"/>
                      <a:pt x="13776" y="14634"/>
                    </a:cubicBezTo>
                    <a:cubicBezTo>
                      <a:pt x="15026" y="19694"/>
                      <a:pt x="19586" y="23432"/>
                      <a:pt x="25027" y="23432"/>
                    </a:cubicBezTo>
                    <a:cubicBezTo>
                      <a:pt x="31730" y="23432"/>
                      <a:pt x="37100" y="17753"/>
                      <a:pt x="36588" y="10943"/>
                    </a:cubicBezTo>
                    <a:cubicBezTo>
                      <a:pt x="36160" y="5132"/>
                      <a:pt x="31373" y="501"/>
                      <a:pt x="25539" y="25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43"/>
              <p:cNvSpPr/>
              <p:nvPr/>
            </p:nvSpPr>
            <p:spPr>
              <a:xfrm>
                <a:off x="5000163" y="3701125"/>
                <a:ext cx="1679400" cy="549200"/>
              </a:xfrm>
              <a:custGeom>
                <a:rect b="b" l="l" r="r" t="t"/>
                <a:pathLst>
                  <a:path extrusionOk="0" h="21968" w="67176">
                    <a:moveTo>
                      <a:pt x="8799" y="0"/>
                    </a:moveTo>
                    <a:cubicBezTo>
                      <a:pt x="7942" y="0"/>
                      <a:pt x="7144" y="417"/>
                      <a:pt x="6644" y="1108"/>
                    </a:cubicBezTo>
                    <a:lnTo>
                      <a:pt x="608" y="9549"/>
                    </a:lnTo>
                    <a:cubicBezTo>
                      <a:pt x="1" y="10406"/>
                      <a:pt x="1" y="11561"/>
                      <a:pt x="608" y="12418"/>
                    </a:cubicBezTo>
                    <a:lnTo>
                      <a:pt x="6644" y="20860"/>
                    </a:lnTo>
                    <a:cubicBezTo>
                      <a:pt x="7144" y="21551"/>
                      <a:pt x="7942" y="21967"/>
                      <a:pt x="8799" y="21967"/>
                    </a:cubicBezTo>
                    <a:lnTo>
                      <a:pt x="56198" y="21967"/>
                    </a:lnTo>
                    <a:cubicBezTo>
                      <a:pt x="62258" y="21967"/>
                      <a:pt x="67176" y="17050"/>
                      <a:pt x="67176" y="10978"/>
                    </a:cubicBezTo>
                    <a:cubicBezTo>
                      <a:pt x="67176" y="4918"/>
                      <a:pt x="62258" y="0"/>
                      <a:pt x="56198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182875" spcFirstLastPara="1" rIns="18287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Planet Earth harbors life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64" name="Google Shape;1364;p43"/>
              <p:cNvSpPr txBox="1"/>
              <p:nvPr/>
            </p:nvSpPr>
            <p:spPr>
              <a:xfrm>
                <a:off x="4526363" y="3790775"/>
                <a:ext cx="518400" cy="3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04</a:t>
                </a:r>
                <a:endParaRPr/>
              </a:p>
            </p:txBody>
          </p:sp>
          <p:grpSp>
            <p:nvGrpSpPr>
              <p:cNvPr id="1365" name="Google Shape;1365;p43"/>
              <p:cNvGrpSpPr/>
              <p:nvPr/>
            </p:nvGrpSpPr>
            <p:grpSpPr>
              <a:xfrm>
                <a:off x="6944426" y="3873674"/>
                <a:ext cx="232193" cy="204102"/>
                <a:chOff x="-3030525" y="3973150"/>
                <a:chExt cx="293025" cy="257575"/>
              </a:xfrm>
            </p:grpSpPr>
            <p:sp>
              <p:nvSpPr>
                <p:cNvPr id="1366" name="Google Shape;1366;p43"/>
                <p:cNvSpPr/>
                <p:nvPr/>
              </p:nvSpPr>
              <p:spPr>
                <a:xfrm>
                  <a:off x="-3029750" y="3973150"/>
                  <a:ext cx="292250" cy="68550"/>
                </a:xfrm>
                <a:custGeom>
                  <a:rect b="b" l="l" r="r" t="t"/>
                  <a:pathLst>
                    <a:path extrusionOk="0" h="2742" w="11690">
                      <a:moveTo>
                        <a:pt x="1702" y="1355"/>
                      </a:moveTo>
                      <a:cubicBezTo>
                        <a:pt x="1891" y="1355"/>
                        <a:pt x="2049" y="1513"/>
                        <a:pt x="2049" y="1702"/>
                      </a:cubicBezTo>
                      <a:cubicBezTo>
                        <a:pt x="2049" y="1922"/>
                        <a:pt x="1891" y="2080"/>
                        <a:pt x="1702" y="2080"/>
                      </a:cubicBezTo>
                      <a:cubicBezTo>
                        <a:pt x="1513" y="2080"/>
                        <a:pt x="1356" y="1922"/>
                        <a:pt x="1356" y="1702"/>
                      </a:cubicBezTo>
                      <a:cubicBezTo>
                        <a:pt x="1356" y="1513"/>
                        <a:pt x="1513" y="1355"/>
                        <a:pt x="1702" y="1355"/>
                      </a:cubicBezTo>
                      <a:close/>
                      <a:moveTo>
                        <a:pt x="3088" y="1355"/>
                      </a:moveTo>
                      <a:cubicBezTo>
                        <a:pt x="3277" y="1355"/>
                        <a:pt x="3435" y="1513"/>
                        <a:pt x="3435" y="1702"/>
                      </a:cubicBezTo>
                      <a:cubicBezTo>
                        <a:pt x="3435" y="1922"/>
                        <a:pt x="3277" y="2080"/>
                        <a:pt x="3088" y="2080"/>
                      </a:cubicBezTo>
                      <a:cubicBezTo>
                        <a:pt x="2868" y="2080"/>
                        <a:pt x="2710" y="1922"/>
                        <a:pt x="2710" y="1702"/>
                      </a:cubicBezTo>
                      <a:cubicBezTo>
                        <a:pt x="2710" y="1513"/>
                        <a:pt x="2868" y="1355"/>
                        <a:pt x="3088" y="1355"/>
                      </a:cubicBezTo>
                      <a:close/>
                      <a:moveTo>
                        <a:pt x="9925" y="1387"/>
                      </a:moveTo>
                      <a:cubicBezTo>
                        <a:pt x="10366" y="1387"/>
                        <a:pt x="10366" y="2080"/>
                        <a:pt x="9925" y="2080"/>
                      </a:cubicBezTo>
                      <a:lnTo>
                        <a:pt x="5829" y="2080"/>
                      </a:lnTo>
                      <a:cubicBezTo>
                        <a:pt x="5388" y="2080"/>
                        <a:pt x="5357" y="1387"/>
                        <a:pt x="5829" y="1387"/>
                      </a:cubicBezTo>
                      <a:close/>
                      <a:moveTo>
                        <a:pt x="1041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lnTo>
                        <a:pt x="1" y="2741"/>
                      </a:lnTo>
                      <a:lnTo>
                        <a:pt x="11689" y="2741"/>
                      </a:lnTo>
                      <a:lnTo>
                        <a:pt x="11689" y="1040"/>
                      </a:lnTo>
                      <a:cubicBezTo>
                        <a:pt x="11658" y="505"/>
                        <a:pt x="11248" y="1"/>
                        <a:pt x="1065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7" name="Google Shape;1367;p43"/>
                <p:cNvSpPr/>
                <p:nvPr/>
              </p:nvSpPr>
              <p:spPr>
                <a:xfrm>
                  <a:off x="-3030525" y="4059000"/>
                  <a:ext cx="292225" cy="171725"/>
                </a:xfrm>
                <a:custGeom>
                  <a:rect b="b" l="l" r="r" t="t"/>
                  <a:pathLst>
                    <a:path extrusionOk="0" h="6869" w="11689">
                      <a:moveTo>
                        <a:pt x="3773" y="1366"/>
                      </a:moveTo>
                      <a:cubicBezTo>
                        <a:pt x="4065" y="1366"/>
                        <a:pt x="4260" y="1775"/>
                        <a:pt x="3970" y="1985"/>
                      </a:cubicBezTo>
                      <a:lnTo>
                        <a:pt x="2363" y="3088"/>
                      </a:lnTo>
                      <a:lnTo>
                        <a:pt x="3970" y="4191"/>
                      </a:lnTo>
                      <a:cubicBezTo>
                        <a:pt x="4252" y="4370"/>
                        <a:pt x="4075" y="4801"/>
                        <a:pt x="3795" y="4801"/>
                      </a:cubicBezTo>
                      <a:cubicBezTo>
                        <a:pt x="3731" y="4801"/>
                        <a:pt x="3662" y="4779"/>
                        <a:pt x="3592" y="4726"/>
                      </a:cubicBezTo>
                      <a:lnTo>
                        <a:pt x="1544" y="3372"/>
                      </a:lnTo>
                      <a:cubicBezTo>
                        <a:pt x="1324" y="3246"/>
                        <a:pt x="1324" y="2962"/>
                        <a:pt x="1544" y="2805"/>
                      </a:cubicBezTo>
                      <a:lnTo>
                        <a:pt x="3592" y="1418"/>
                      </a:lnTo>
                      <a:cubicBezTo>
                        <a:pt x="3654" y="1382"/>
                        <a:pt x="3715" y="1366"/>
                        <a:pt x="3773" y="1366"/>
                      </a:cubicBezTo>
                      <a:close/>
                      <a:moveTo>
                        <a:pt x="7912" y="1407"/>
                      </a:moveTo>
                      <a:cubicBezTo>
                        <a:pt x="7979" y="1407"/>
                        <a:pt x="8053" y="1429"/>
                        <a:pt x="8129" y="1481"/>
                      </a:cubicBezTo>
                      <a:lnTo>
                        <a:pt x="10145" y="2836"/>
                      </a:lnTo>
                      <a:cubicBezTo>
                        <a:pt x="10366" y="2962"/>
                        <a:pt x="10366" y="3277"/>
                        <a:pt x="10145" y="3403"/>
                      </a:cubicBezTo>
                      <a:lnTo>
                        <a:pt x="8129" y="4789"/>
                      </a:lnTo>
                      <a:cubicBezTo>
                        <a:pt x="8061" y="4826"/>
                        <a:pt x="7996" y="4841"/>
                        <a:pt x="7935" y="4841"/>
                      </a:cubicBezTo>
                      <a:cubicBezTo>
                        <a:pt x="7624" y="4841"/>
                        <a:pt x="7430" y="4433"/>
                        <a:pt x="7719" y="4222"/>
                      </a:cubicBezTo>
                      <a:lnTo>
                        <a:pt x="9326" y="3120"/>
                      </a:lnTo>
                      <a:lnTo>
                        <a:pt x="7719" y="2017"/>
                      </a:lnTo>
                      <a:cubicBezTo>
                        <a:pt x="7437" y="1837"/>
                        <a:pt x="7615" y="1407"/>
                        <a:pt x="7912" y="1407"/>
                      </a:cubicBezTo>
                      <a:close/>
                      <a:moveTo>
                        <a:pt x="6515" y="714"/>
                      </a:moveTo>
                      <a:cubicBezTo>
                        <a:pt x="6728" y="714"/>
                        <a:pt x="6948" y="909"/>
                        <a:pt x="6868" y="1166"/>
                      </a:cubicBezTo>
                      <a:lnTo>
                        <a:pt x="5482" y="5262"/>
                      </a:lnTo>
                      <a:cubicBezTo>
                        <a:pt x="5434" y="5420"/>
                        <a:pt x="5306" y="5489"/>
                        <a:pt x="5176" y="5489"/>
                      </a:cubicBezTo>
                      <a:cubicBezTo>
                        <a:pt x="4968" y="5489"/>
                        <a:pt x="4755" y="5313"/>
                        <a:pt x="4852" y="5041"/>
                      </a:cubicBezTo>
                      <a:lnTo>
                        <a:pt x="6207" y="946"/>
                      </a:lnTo>
                      <a:cubicBezTo>
                        <a:pt x="6265" y="782"/>
                        <a:pt x="6389" y="714"/>
                        <a:pt x="6515" y="714"/>
                      </a:cubicBezTo>
                      <a:close/>
                      <a:moveTo>
                        <a:pt x="0" y="1"/>
                      </a:moveTo>
                      <a:lnTo>
                        <a:pt x="0" y="5829"/>
                      </a:lnTo>
                      <a:lnTo>
                        <a:pt x="32" y="5829"/>
                      </a:lnTo>
                      <a:cubicBezTo>
                        <a:pt x="32" y="6396"/>
                        <a:pt x="504" y="6869"/>
                        <a:pt x="1072" y="6869"/>
                      </a:cubicBezTo>
                      <a:lnTo>
                        <a:pt x="10681" y="6869"/>
                      </a:lnTo>
                      <a:cubicBezTo>
                        <a:pt x="11216" y="6869"/>
                        <a:pt x="11689" y="6396"/>
                        <a:pt x="11689" y="5829"/>
                      </a:cubicBezTo>
                      <a:lnTo>
                        <a:pt x="1168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368" name="Google Shape;1368;p43"/>
          <p:cNvGrpSpPr/>
          <p:nvPr/>
        </p:nvGrpSpPr>
        <p:grpSpPr>
          <a:xfrm>
            <a:off x="3235063" y="1992438"/>
            <a:ext cx="3941249" cy="768275"/>
            <a:chOff x="3235063" y="1992438"/>
            <a:chExt cx="3941249" cy="768275"/>
          </a:xfrm>
        </p:grpSpPr>
        <p:sp>
          <p:nvSpPr>
            <p:cNvPr id="1369" name="Google Shape;1369;p43"/>
            <p:cNvSpPr/>
            <p:nvPr/>
          </p:nvSpPr>
          <p:spPr>
            <a:xfrm>
              <a:off x="3497888" y="2349913"/>
              <a:ext cx="531050" cy="97975"/>
            </a:xfrm>
            <a:custGeom>
              <a:rect b="b" l="l" r="r" t="t"/>
              <a:pathLst>
                <a:path extrusionOk="0" h="3919" w="21242">
                  <a:moveTo>
                    <a:pt x="9061" y="1"/>
                  </a:moveTo>
                  <a:lnTo>
                    <a:pt x="1" y="3216"/>
                  </a:lnTo>
                  <a:lnTo>
                    <a:pt x="239" y="3918"/>
                  </a:lnTo>
                  <a:lnTo>
                    <a:pt x="9192" y="751"/>
                  </a:lnTo>
                  <a:lnTo>
                    <a:pt x="21242" y="751"/>
                  </a:lnTo>
                  <a:lnTo>
                    <a:pt x="21242" y="1"/>
                  </a:lnTo>
                  <a:close/>
                </a:path>
              </a:pathLst>
            </a:custGeom>
            <a:solidFill>
              <a:srgbClr val="44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3"/>
            <p:cNvSpPr/>
            <p:nvPr/>
          </p:nvSpPr>
          <p:spPr>
            <a:xfrm>
              <a:off x="3235063" y="2047513"/>
              <a:ext cx="370000" cy="713200"/>
            </a:xfrm>
            <a:custGeom>
              <a:rect b="b" l="l" r="r" t="t"/>
              <a:pathLst>
                <a:path extrusionOk="0" h="28528" w="14800">
                  <a:moveTo>
                    <a:pt x="13431" y="18086"/>
                  </a:moveTo>
                  <a:cubicBezTo>
                    <a:pt x="12514" y="14633"/>
                    <a:pt x="11145" y="11371"/>
                    <a:pt x="9395" y="8346"/>
                  </a:cubicBezTo>
                  <a:cubicBezTo>
                    <a:pt x="7621" y="5287"/>
                    <a:pt x="5466" y="2489"/>
                    <a:pt x="2977" y="0"/>
                  </a:cubicBezTo>
                  <a:lnTo>
                    <a:pt x="1" y="2977"/>
                  </a:lnTo>
                  <a:cubicBezTo>
                    <a:pt x="2227" y="5203"/>
                    <a:pt x="4156" y="7715"/>
                    <a:pt x="5739" y="10466"/>
                  </a:cubicBezTo>
                  <a:cubicBezTo>
                    <a:pt x="7311" y="13168"/>
                    <a:pt x="8525" y="16085"/>
                    <a:pt x="9359" y="19169"/>
                  </a:cubicBezTo>
                  <a:cubicBezTo>
                    <a:pt x="10157" y="22158"/>
                    <a:pt x="10573" y="25289"/>
                    <a:pt x="10573" y="28527"/>
                  </a:cubicBezTo>
                  <a:lnTo>
                    <a:pt x="14800" y="28527"/>
                  </a:lnTo>
                  <a:cubicBezTo>
                    <a:pt x="14800" y="24908"/>
                    <a:pt x="14324" y="21408"/>
                    <a:pt x="13431" y="180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3"/>
            <p:cNvSpPr/>
            <p:nvPr/>
          </p:nvSpPr>
          <p:spPr>
            <a:xfrm>
              <a:off x="3392813" y="2318063"/>
              <a:ext cx="213750" cy="213750"/>
            </a:xfrm>
            <a:custGeom>
              <a:rect b="b" l="l" r="r" t="t"/>
              <a:pathLst>
                <a:path extrusionOk="0" h="8550" w="8550">
                  <a:moveTo>
                    <a:pt x="4275" y="1"/>
                  </a:moveTo>
                  <a:cubicBezTo>
                    <a:pt x="1918" y="1"/>
                    <a:pt x="1" y="1918"/>
                    <a:pt x="1" y="4275"/>
                  </a:cubicBezTo>
                  <a:cubicBezTo>
                    <a:pt x="1" y="6633"/>
                    <a:pt x="1918" y="8550"/>
                    <a:pt x="4275" y="8550"/>
                  </a:cubicBezTo>
                  <a:cubicBezTo>
                    <a:pt x="6645" y="8550"/>
                    <a:pt x="8550" y="6633"/>
                    <a:pt x="8550" y="4275"/>
                  </a:cubicBezTo>
                  <a:cubicBezTo>
                    <a:pt x="8550" y="1918"/>
                    <a:pt x="6645" y="1"/>
                    <a:pt x="4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3"/>
            <p:cNvSpPr/>
            <p:nvPr/>
          </p:nvSpPr>
          <p:spPr>
            <a:xfrm>
              <a:off x="3442838" y="2368088"/>
              <a:ext cx="113725" cy="113725"/>
            </a:xfrm>
            <a:custGeom>
              <a:rect b="b" l="l" r="r" t="t"/>
              <a:pathLst>
                <a:path extrusionOk="0" h="4549" w="4549">
                  <a:moveTo>
                    <a:pt x="4548" y="2274"/>
                  </a:moveTo>
                  <a:cubicBezTo>
                    <a:pt x="4548" y="3524"/>
                    <a:pt x="3524" y="4548"/>
                    <a:pt x="2274" y="4548"/>
                  </a:cubicBezTo>
                  <a:cubicBezTo>
                    <a:pt x="1024" y="4548"/>
                    <a:pt x="0" y="3524"/>
                    <a:pt x="0" y="2274"/>
                  </a:cubicBezTo>
                  <a:cubicBezTo>
                    <a:pt x="0" y="1024"/>
                    <a:pt x="1024" y="0"/>
                    <a:pt x="2274" y="0"/>
                  </a:cubicBezTo>
                  <a:cubicBezTo>
                    <a:pt x="3524" y="0"/>
                    <a:pt x="4548" y="1024"/>
                    <a:pt x="4548" y="22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3" name="Google Shape;1373;p43"/>
            <p:cNvGrpSpPr/>
            <p:nvPr/>
          </p:nvGrpSpPr>
          <p:grpSpPr>
            <a:xfrm>
              <a:off x="4159888" y="1992438"/>
              <a:ext cx="3016424" cy="735225"/>
              <a:chOff x="4159888" y="2005238"/>
              <a:chExt cx="3016424" cy="735225"/>
            </a:xfrm>
          </p:grpSpPr>
          <p:sp>
            <p:nvSpPr>
              <p:cNvPr id="1374" name="Google Shape;1374;p43"/>
              <p:cNvSpPr/>
              <p:nvPr/>
            </p:nvSpPr>
            <p:spPr>
              <a:xfrm>
                <a:off x="4417938" y="2005238"/>
                <a:ext cx="735250" cy="735225"/>
              </a:xfrm>
              <a:custGeom>
                <a:rect b="b" l="l" r="r" t="t"/>
                <a:pathLst>
                  <a:path extrusionOk="0" h="29409" w="29410">
                    <a:moveTo>
                      <a:pt x="14705" y="0"/>
                    </a:moveTo>
                    <a:cubicBezTo>
                      <a:pt x="6585" y="0"/>
                      <a:pt x="1" y="6585"/>
                      <a:pt x="1" y="14705"/>
                    </a:cubicBezTo>
                    <a:cubicBezTo>
                      <a:pt x="1" y="22825"/>
                      <a:pt x="6585" y="29409"/>
                      <a:pt x="14705" y="29409"/>
                    </a:cubicBezTo>
                    <a:cubicBezTo>
                      <a:pt x="22825" y="29409"/>
                      <a:pt x="29409" y="22825"/>
                      <a:pt x="29409" y="14705"/>
                    </a:cubicBezTo>
                    <a:cubicBezTo>
                      <a:pt x="29409" y="6585"/>
                      <a:pt x="22825" y="0"/>
                      <a:pt x="147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43"/>
              <p:cNvSpPr/>
              <p:nvPr/>
            </p:nvSpPr>
            <p:spPr>
              <a:xfrm>
                <a:off x="4453063" y="2040213"/>
                <a:ext cx="665000" cy="665275"/>
              </a:xfrm>
              <a:custGeom>
                <a:rect b="b" l="l" r="r" t="t"/>
                <a:pathLst>
                  <a:path extrusionOk="0" h="26611" w="26600">
                    <a:moveTo>
                      <a:pt x="13300" y="26611"/>
                    </a:moveTo>
                    <a:cubicBezTo>
                      <a:pt x="5966" y="26611"/>
                      <a:pt x="1" y="20646"/>
                      <a:pt x="1" y="13312"/>
                    </a:cubicBezTo>
                    <a:cubicBezTo>
                      <a:pt x="1" y="5966"/>
                      <a:pt x="5966" y="1"/>
                      <a:pt x="13300" y="1"/>
                    </a:cubicBezTo>
                    <a:cubicBezTo>
                      <a:pt x="20634" y="1"/>
                      <a:pt x="26599" y="5966"/>
                      <a:pt x="26599" y="13312"/>
                    </a:cubicBezTo>
                    <a:cubicBezTo>
                      <a:pt x="26599" y="20646"/>
                      <a:pt x="20634" y="26611"/>
                      <a:pt x="13300" y="26611"/>
                    </a:cubicBezTo>
                    <a:close/>
                    <a:moveTo>
                      <a:pt x="13300" y="453"/>
                    </a:moveTo>
                    <a:cubicBezTo>
                      <a:pt x="6216" y="453"/>
                      <a:pt x="453" y="6227"/>
                      <a:pt x="453" y="13312"/>
                    </a:cubicBezTo>
                    <a:cubicBezTo>
                      <a:pt x="453" y="20396"/>
                      <a:pt x="6216" y="26159"/>
                      <a:pt x="13300" y="26159"/>
                    </a:cubicBezTo>
                    <a:cubicBezTo>
                      <a:pt x="20384" y="26159"/>
                      <a:pt x="26147" y="20396"/>
                      <a:pt x="26147" y="13312"/>
                    </a:cubicBezTo>
                    <a:cubicBezTo>
                      <a:pt x="26147" y="6227"/>
                      <a:pt x="20384" y="453"/>
                      <a:pt x="13300" y="4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43"/>
              <p:cNvSpPr/>
              <p:nvPr/>
            </p:nvSpPr>
            <p:spPr>
              <a:xfrm>
                <a:off x="4159888" y="2079938"/>
                <a:ext cx="927525" cy="585825"/>
              </a:xfrm>
              <a:custGeom>
                <a:rect b="b" l="l" r="r" t="t"/>
                <a:pathLst>
                  <a:path extrusionOk="0" h="23433" w="37101">
                    <a:moveTo>
                      <a:pt x="25539" y="251"/>
                    </a:moveTo>
                    <a:cubicBezTo>
                      <a:pt x="19872" y="1"/>
                      <a:pt x="15050" y="3835"/>
                      <a:pt x="13764" y="9062"/>
                    </a:cubicBezTo>
                    <a:cubicBezTo>
                      <a:pt x="13597" y="9740"/>
                      <a:pt x="12978" y="10205"/>
                      <a:pt x="12288" y="10205"/>
                    </a:cubicBezTo>
                    <a:lnTo>
                      <a:pt x="6263" y="10205"/>
                    </a:lnTo>
                    <a:cubicBezTo>
                      <a:pt x="5811" y="10205"/>
                      <a:pt x="5453" y="9847"/>
                      <a:pt x="5453" y="9395"/>
                    </a:cubicBezTo>
                    <a:lnTo>
                      <a:pt x="5453" y="6871"/>
                    </a:lnTo>
                    <a:cubicBezTo>
                      <a:pt x="5453" y="6561"/>
                      <a:pt x="5084" y="6395"/>
                      <a:pt x="4858" y="6621"/>
                    </a:cubicBezTo>
                    <a:lnTo>
                      <a:pt x="441" y="11038"/>
                    </a:lnTo>
                    <a:cubicBezTo>
                      <a:pt x="0" y="11478"/>
                      <a:pt x="0" y="12181"/>
                      <a:pt x="441" y="12621"/>
                    </a:cubicBezTo>
                    <a:lnTo>
                      <a:pt x="4858" y="17039"/>
                    </a:lnTo>
                    <a:cubicBezTo>
                      <a:pt x="5084" y="17265"/>
                      <a:pt x="5453" y="17110"/>
                      <a:pt x="5453" y="16801"/>
                    </a:cubicBezTo>
                    <a:lnTo>
                      <a:pt x="5453" y="14265"/>
                    </a:lnTo>
                    <a:cubicBezTo>
                      <a:pt x="5453" y="13824"/>
                      <a:pt x="5811" y="13455"/>
                      <a:pt x="6263" y="13455"/>
                    </a:cubicBezTo>
                    <a:lnTo>
                      <a:pt x="12288" y="13455"/>
                    </a:lnTo>
                    <a:cubicBezTo>
                      <a:pt x="13002" y="13455"/>
                      <a:pt x="13609" y="13943"/>
                      <a:pt x="13776" y="14634"/>
                    </a:cubicBezTo>
                    <a:cubicBezTo>
                      <a:pt x="15026" y="19682"/>
                      <a:pt x="19586" y="23432"/>
                      <a:pt x="25027" y="23432"/>
                    </a:cubicBezTo>
                    <a:cubicBezTo>
                      <a:pt x="31730" y="23432"/>
                      <a:pt x="37100" y="17753"/>
                      <a:pt x="36588" y="10943"/>
                    </a:cubicBezTo>
                    <a:cubicBezTo>
                      <a:pt x="36160" y="5132"/>
                      <a:pt x="31373" y="501"/>
                      <a:pt x="25539" y="2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43"/>
              <p:cNvSpPr/>
              <p:nvPr/>
            </p:nvSpPr>
            <p:spPr>
              <a:xfrm>
                <a:off x="5000163" y="2098250"/>
                <a:ext cx="1679400" cy="549200"/>
              </a:xfrm>
              <a:custGeom>
                <a:rect b="b" l="l" r="r" t="t"/>
                <a:pathLst>
                  <a:path extrusionOk="0" h="21968" w="67176">
                    <a:moveTo>
                      <a:pt x="8799" y="0"/>
                    </a:moveTo>
                    <a:cubicBezTo>
                      <a:pt x="7942" y="0"/>
                      <a:pt x="7144" y="405"/>
                      <a:pt x="6644" y="1108"/>
                    </a:cubicBezTo>
                    <a:lnTo>
                      <a:pt x="608" y="9549"/>
                    </a:lnTo>
                    <a:cubicBezTo>
                      <a:pt x="1" y="10406"/>
                      <a:pt x="1" y="11549"/>
                      <a:pt x="608" y="12407"/>
                    </a:cubicBezTo>
                    <a:lnTo>
                      <a:pt x="6644" y="20848"/>
                    </a:lnTo>
                    <a:cubicBezTo>
                      <a:pt x="7144" y="21551"/>
                      <a:pt x="7942" y="21967"/>
                      <a:pt x="8799" y="21967"/>
                    </a:cubicBezTo>
                    <a:lnTo>
                      <a:pt x="56198" y="21967"/>
                    </a:lnTo>
                    <a:cubicBezTo>
                      <a:pt x="62258" y="21967"/>
                      <a:pt x="67176" y="17050"/>
                      <a:pt x="67176" y="10978"/>
                    </a:cubicBezTo>
                    <a:cubicBezTo>
                      <a:pt x="67176" y="4918"/>
                      <a:pt x="62258" y="0"/>
                      <a:pt x="56198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182875" spcFirstLastPara="1" rIns="18287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78" name="Google Shape;1378;p43"/>
              <p:cNvSpPr txBox="1"/>
              <p:nvPr/>
            </p:nvSpPr>
            <p:spPr>
              <a:xfrm>
                <a:off x="4526363" y="2187900"/>
                <a:ext cx="518400" cy="3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02</a:t>
                </a:r>
                <a:endParaRPr/>
              </a:p>
            </p:txBody>
          </p:sp>
          <p:grpSp>
            <p:nvGrpSpPr>
              <p:cNvPr id="1379" name="Google Shape;1379;p43"/>
              <p:cNvGrpSpPr/>
              <p:nvPr/>
            </p:nvGrpSpPr>
            <p:grpSpPr>
              <a:xfrm>
                <a:off x="6944733" y="2241453"/>
                <a:ext cx="231579" cy="230945"/>
                <a:chOff x="-2671375" y="3577354"/>
                <a:chExt cx="292250" cy="291450"/>
              </a:xfrm>
            </p:grpSpPr>
            <p:sp>
              <p:nvSpPr>
                <p:cNvPr id="1380" name="Google Shape;1380;p43"/>
                <p:cNvSpPr/>
                <p:nvPr/>
              </p:nvSpPr>
              <p:spPr>
                <a:xfrm>
                  <a:off x="-2654050" y="3577354"/>
                  <a:ext cx="260725" cy="51225"/>
                </a:xfrm>
                <a:custGeom>
                  <a:rect b="b" l="l" r="r" t="t"/>
                  <a:pathLst>
                    <a:path extrusionOk="0" h="2049" w="10429">
                      <a:moveTo>
                        <a:pt x="1513" y="1"/>
                      </a:moveTo>
                      <a:cubicBezTo>
                        <a:pt x="1072" y="1"/>
                        <a:pt x="725" y="253"/>
                        <a:pt x="568" y="631"/>
                      </a:cubicBezTo>
                      <a:lnTo>
                        <a:pt x="1" y="2049"/>
                      </a:lnTo>
                      <a:lnTo>
                        <a:pt x="10429" y="2049"/>
                      </a:lnTo>
                      <a:lnTo>
                        <a:pt x="9830" y="631"/>
                      </a:lnTo>
                      <a:cubicBezTo>
                        <a:pt x="9673" y="253"/>
                        <a:pt x="9263" y="1"/>
                        <a:pt x="88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1" name="Google Shape;1381;p43"/>
                <p:cNvSpPr/>
                <p:nvPr/>
              </p:nvSpPr>
              <p:spPr>
                <a:xfrm>
                  <a:off x="-2671375" y="3647454"/>
                  <a:ext cx="292250" cy="221350"/>
                </a:xfrm>
                <a:custGeom>
                  <a:rect b="b" l="l" r="r" t="t"/>
                  <a:pathLst>
                    <a:path extrusionOk="0" h="8854" w="11690">
                      <a:moveTo>
                        <a:pt x="1733" y="1324"/>
                      </a:moveTo>
                      <a:cubicBezTo>
                        <a:pt x="1922" y="1324"/>
                        <a:pt x="2080" y="1481"/>
                        <a:pt x="2080" y="1702"/>
                      </a:cubicBezTo>
                      <a:cubicBezTo>
                        <a:pt x="2080" y="1891"/>
                        <a:pt x="1922" y="2049"/>
                        <a:pt x="1733" y="2049"/>
                      </a:cubicBezTo>
                      <a:cubicBezTo>
                        <a:pt x="1544" y="2049"/>
                        <a:pt x="1387" y="1891"/>
                        <a:pt x="1387" y="1702"/>
                      </a:cubicBezTo>
                      <a:cubicBezTo>
                        <a:pt x="1387" y="1481"/>
                        <a:pt x="1544" y="1324"/>
                        <a:pt x="1733" y="1324"/>
                      </a:cubicBezTo>
                      <a:close/>
                      <a:moveTo>
                        <a:pt x="10019" y="1387"/>
                      </a:moveTo>
                      <a:cubicBezTo>
                        <a:pt x="10492" y="1387"/>
                        <a:pt x="10492" y="2049"/>
                        <a:pt x="10019" y="2049"/>
                      </a:cubicBezTo>
                      <a:lnTo>
                        <a:pt x="3781" y="2049"/>
                      </a:lnTo>
                      <a:cubicBezTo>
                        <a:pt x="3340" y="2049"/>
                        <a:pt x="3309" y="1387"/>
                        <a:pt x="3781" y="1387"/>
                      </a:cubicBezTo>
                      <a:close/>
                      <a:moveTo>
                        <a:pt x="1733" y="4096"/>
                      </a:moveTo>
                      <a:cubicBezTo>
                        <a:pt x="1922" y="4096"/>
                        <a:pt x="2080" y="4254"/>
                        <a:pt x="2080" y="4443"/>
                      </a:cubicBezTo>
                      <a:cubicBezTo>
                        <a:pt x="2080" y="4632"/>
                        <a:pt x="1922" y="4789"/>
                        <a:pt x="1733" y="4789"/>
                      </a:cubicBezTo>
                      <a:cubicBezTo>
                        <a:pt x="1544" y="4789"/>
                        <a:pt x="1387" y="4632"/>
                        <a:pt x="1387" y="4443"/>
                      </a:cubicBezTo>
                      <a:cubicBezTo>
                        <a:pt x="1387" y="4254"/>
                        <a:pt x="1544" y="4096"/>
                        <a:pt x="1733" y="4096"/>
                      </a:cubicBezTo>
                      <a:close/>
                      <a:moveTo>
                        <a:pt x="10050" y="4127"/>
                      </a:moveTo>
                      <a:cubicBezTo>
                        <a:pt x="10492" y="4127"/>
                        <a:pt x="10481" y="4789"/>
                        <a:pt x="10019" y="4789"/>
                      </a:cubicBezTo>
                      <a:lnTo>
                        <a:pt x="3781" y="4789"/>
                      </a:lnTo>
                      <a:cubicBezTo>
                        <a:pt x="3340" y="4789"/>
                        <a:pt x="3309" y="4128"/>
                        <a:pt x="3781" y="4128"/>
                      </a:cubicBezTo>
                      <a:lnTo>
                        <a:pt x="10019" y="4128"/>
                      </a:lnTo>
                      <a:cubicBezTo>
                        <a:pt x="10030" y="4127"/>
                        <a:pt x="10040" y="4127"/>
                        <a:pt x="10050" y="4127"/>
                      </a:cubicBezTo>
                      <a:close/>
                      <a:moveTo>
                        <a:pt x="1733" y="6806"/>
                      </a:moveTo>
                      <a:cubicBezTo>
                        <a:pt x="1922" y="6806"/>
                        <a:pt x="2080" y="6963"/>
                        <a:pt x="2080" y="7152"/>
                      </a:cubicBezTo>
                      <a:cubicBezTo>
                        <a:pt x="2080" y="7373"/>
                        <a:pt x="1922" y="7499"/>
                        <a:pt x="1733" y="7499"/>
                      </a:cubicBezTo>
                      <a:cubicBezTo>
                        <a:pt x="1544" y="7499"/>
                        <a:pt x="1387" y="7373"/>
                        <a:pt x="1387" y="7152"/>
                      </a:cubicBezTo>
                      <a:cubicBezTo>
                        <a:pt x="1387" y="6963"/>
                        <a:pt x="1544" y="6806"/>
                        <a:pt x="1733" y="6806"/>
                      </a:cubicBezTo>
                      <a:close/>
                      <a:moveTo>
                        <a:pt x="10019" y="6837"/>
                      </a:moveTo>
                      <a:cubicBezTo>
                        <a:pt x="10492" y="6837"/>
                        <a:pt x="10492" y="7499"/>
                        <a:pt x="10019" y="7499"/>
                      </a:cubicBezTo>
                      <a:lnTo>
                        <a:pt x="3781" y="7499"/>
                      </a:lnTo>
                      <a:cubicBezTo>
                        <a:pt x="3340" y="7499"/>
                        <a:pt x="3309" y="6837"/>
                        <a:pt x="3781" y="6837"/>
                      </a:cubicBezTo>
                      <a:close/>
                      <a:moveTo>
                        <a:pt x="379" y="1"/>
                      </a:moveTo>
                      <a:lnTo>
                        <a:pt x="95" y="631"/>
                      </a:lnTo>
                      <a:cubicBezTo>
                        <a:pt x="64" y="757"/>
                        <a:pt x="1" y="883"/>
                        <a:pt x="1" y="1009"/>
                      </a:cubicBezTo>
                      <a:lnTo>
                        <a:pt x="1" y="2395"/>
                      </a:lnTo>
                      <a:cubicBezTo>
                        <a:pt x="1" y="2679"/>
                        <a:pt x="127" y="2899"/>
                        <a:pt x="284" y="3057"/>
                      </a:cubicBezTo>
                      <a:cubicBezTo>
                        <a:pt x="127" y="3246"/>
                        <a:pt x="1" y="3498"/>
                        <a:pt x="1" y="3718"/>
                      </a:cubicBezTo>
                      <a:lnTo>
                        <a:pt x="1" y="5104"/>
                      </a:lnTo>
                      <a:cubicBezTo>
                        <a:pt x="1" y="5388"/>
                        <a:pt x="127" y="5609"/>
                        <a:pt x="284" y="5766"/>
                      </a:cubicBezTo>
                      <a:cubicBezTo>
                        <a:pt x="127" y="5987"/>
                        <a:pt x="1" y="6207"/>
                        <a:pt x="1" y="6459"/>
                      </a:cubicBezTo>
                      <a:lnTo>
                        <a:pt x="1" y="7814"/>
                      </a:lnTo>
                      <a:cubicBezTo>
                        <a:pt x="1" y="8381"/>
                        <a:pt x="473" y="8854"/>
                        <a:pt x="1040" y="8854"/>
                      </a:cubicBezTo>
                      <a:lnTo>
                        <a:pt x="10649" y="8854"/>
                      </a:lnTo>
                      <a:cubicBezTo>
                        <a:pt x="11185" y="8854"/>
                        <a:pt x="11658" y="8381"/>
                        <a:pt x="11658" y="7814"/>
                      </a:cubicBezTo>
                      <a:lnTo>
                        <a:pt x="11658" y="6459"/>
                      </a:lnTo>
                      <a:cubicBezTo>
                        <a:pt x="11658" y="6176"/>
                        <a:pt x="11563" y="5924"/>
                        <a:pt x="11405" y="5766"/>
                      </a:cubicBezTo>
                      <a:cubicBezTo>
                        <a:pt x="11563" y="5577"/>
                        <a:pt x="11658" y="5357"/>
                        <a:pt x="11658" y="5104"/>
                      </a:cubicBezTo>
                      <a:lnTo>
                        <a:pt x="11658" y="3718"/>
                      </a:lnTo>
                      <a:cubicBezTo>
                        <a:pt x="11658" y="3466"/>
                        <a:pt x="11563" y="3214"/>
                        <a:pt x="11405" y="3057"/>
                      </a:cubicBezTo>
                      <a:cubicBezTo>
                        <a:pt x="11563" y="2868"/>
                        <a:pt x="11658" y="2616"/>
                        <a:pt x="11658" y="2395"/>
                      </a:cubicBezTo>
                      <a:lnTo>
                        <a:pt x="11658" y="1009"/>
                      </a:lnTo>
                      <a:lnTo>
                        <a:pt x="11689" y="1009"/>
                      </a:lnTo>
                      <a:cubicBezTo>
                        <a:pt x="11689" y="883"/>
                        <a:pt x="11658" y="757"/>
                        <a:pt x="11626" y="631"/>
                      </a:cubicBezTo>
                      <a:lnTo>
                        <a:pt x="1134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382" name="Google Shape;1382;p43"/>
          <p:cNvGrpSpPr/>
          <p:nvPr/>
        </p:nvGrpSpPr>
        <p:grpSpPr>
          <a:xfrm>
            <a:off x="1891138" y="2055238"/>
            <a:ext cx="1410625" cy="1410925"/>
            <a:chOff x="1891138" y="2055238"/>
            <a:chExt cx="1410625" cy="1410925"/>
          </a:xfrm>
        </p:grpSpPr>
        <p:sp>
          <p:nvSpPr>
            <p:cNvPr id="1383" name="Google Shape;1383;p43"/>
            <p:cNvSpPr/>
            <p:nvPr/>
          </p:nvSpPr>
          <p:spPr>
            <a:xfrm>
              <a:off x="1891138" y="2055238"/>
              <a:ext cx="1410625" cy="1410925"/>
            </a:xfrm>
            <a:custGeom>
              <a:rect b="b" l="l" r="r" t="t"/>
              <a:pathLst>
                <a:path extrusionOk="0" h="56437" w="56425">
                  <a:moveTo>
                    <a:pt x="28219" y="1"/>
                  </a:moveTo>
                  <a:cubicBezTo>
                    <a:pt x="12633" y="1"/>
                    <a:pt x="1" y="12633"/>
                    <a:pt x="1" y="28218"/>
                  </a:cubicBezTo>
                  <a:cubicBezTo>
                    <a:pt x="1" y="43804"/>
                    <a:pt x="12633" y="56436"/>
                    <a:pt x="28219" y="56436"/>
                  </a:cubicBezTo>
                  <a:cubicBezTo>
                    <a:pt x="43792" y="56436"/>
                    <a:pt x="56425" y="43804"/>
                    <a:pt x="56425" y="28218"/>
                  </a:cubicBezTo>
                  <a:cubicBezTo>
                    <a:pt x="56425" y="12633"/>
                    <a:pt x="43792" y="1"/>
                    <a:pt x="2821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2743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384" name="Google Shape;1384;p43"/>
            <p:cNvGrpSpPr/>
            <p:nvPr/>
          </p:nvGrpSpPr>
          <p:grpSpPr>
            <a:xfrm>
              <a:off x="2442570" y="2318086"/>
              <a:ext cx="307788" cy="329008"/>
              <a:chOff x="-2312225" y="3238300"/>
              <a:chExt cx="274125" cy="293025"/>
            </a:xfrm>
          </p:grpSpPr>
          <p:sp>
            <p:nvSpPr>
              <p:cNvPr id="1385" name="Google Shape;1385;p43"/>
              <p:cNvSpPr/>
              <p:nvPr/>
            </p:nvSpPr>
            <p:spPr>
              <a:xfrm>
                <a:off x="-2241325" y="3289500"/>
                <a:ext cx="203225" cy="241825"/>
              </a:xfrm>
              <a:custGeom>
                <a:rect b="b" l="l" r="r" t="t"/>
                <a:pathLst>
                  <a:path extrusionOk="0" h="9673" w="8129">
                    <a:moveTo>
                      <a:pt x="2458" y="0"/>
                    </a:moveTo>
                    <a:cubicBezTo>
                      <a:pt x="2174" y="0"/>
                      <a:pt x="1954" y="221"/>
                      <a:pt x="1954" y="504"/>
                    </a:cubicBezTo>
                    <a:lnTo>
                      <a:pt x="1954" y="2836"/>
                    </a:lnTo>
                    <a:lnTo>
                      <a:pt x="1954" y="5167"/>
                    </a:lnTo>
                    <a:lnTo>
                      <a:pt x="914" y="4128"/>
                    </a:lnTo>
                    <a:cubicBezTo>
                      <a:pt x="820" y="4033"/>
                      <a:pt x="693" y="3986"/>
                      <a:pt x="567" y="3986"/>
                    </a:cubicBezTo>
                    <a:cubicBezTo>
                      <a:pt x="441" y="3986"/>
                      <a:pt x="315" y="4033"/>
                      <a:pt x="221" y="4128"/>
                    </a:cubicBezTo>
                    <a:cubicBezTo>
                      <a:pt x="0" y="4317"/>
                      <a:pt x="0" y="4632"/>
                      <a:pt x="221" y="4852"/>
                    </a:cubicBezTo>
                    <a:lnTo>
                      <a:pt x="2678" y="7310"/>
                    </a:lnTo>
                    <a:lnTo>
                      <a:pt x="2678" y="8664"/>
                    </a:lnTo>
                    <a:cubicBezTo>
                      <a:pt x="2678" y="9200"/>
                      <a:pt x="3151" y="9672"/>
                      <a:pt x="3718" y="9672"/>
                    </a:cubicBezTo>
                    <a:lnTo>
                      <a:pt x="6459" y="9672"/>
                    </a:lnTo>
                    <a:cubicBezTo>
                      <a:pt x="7026" y="9672"/>
                      <a:pt x="7499" y="9200"/>
                      <a:pt x="7499" y="8664"/>
                    </a:cubicBezTo>
                    <a:lnTo>
                      <a:pt x="7499" y="8066"/>
                    </a:lnTo>
                    <a:cubicBezTo>
                      <a:pt x="7688" y="7656"/>
                      <a:pt x="7845" y="7278"/>
                      <a:pt x="7940" y="6837"/>
                    </a:cubicBezTo>
                    <a:cubicBezTo>
                      <a:pt x="8034" y="6396"/>
                      <a:pt x="8129" y="5986"/>
                      <a:pt x="8129" y="5514"/>
                    </a:cubicBezTo>
                    <a:lnTo>
                      <a:pt x="8129" y="3308"/>
                    </a:lnTo>
                    <a:cubicBezTo>
                      <a:pt x="8129" y="3025"/>
                      <a:pt x="7877" y="2773"/>
                      <a:pt x="7625" y="2773"/>
                    </a:cubicBezTo>
                    <a:cubicBezTo>
                      <a:pt x="7341" y="2773"/>
                      <a:pt x="7089" y="3025"/>
                      <a:pt x="7089" y="3308"/>
                    </a:cubicBezTo>
                    <a:lnTo>
                      <a:pt x="7089" y="3812"/>
                    </a:lnTo>
                    <a:cubicBezTo>
                      <a:pt x="7089" y="4002"/>
                      <a:pt x="6931" y="4159"/>
                      <a:pt x="6742" y="4159"/>
                    </a:cubicBezTo>
                    <a:cubicBezTo>
                      <a:pt x="6553" y="4159"/>
                      <a:pt x="6396" y="4002"/>
                      <a:pt x="6396" y="3812"/>
                    </a:cubicBezTo>
                    <a:lnTo>
                      <a:pt x="6396" y="2615"/>
                    </a:lnTo>
                    <a:cubicBezTo>
                      <a:pt x="6396" y="2363"/>
                      <a:pt x="6144" y="2111"/>
                      <a:pt x="5892" y="2111"/>
                    </a:cubicBezTo>
                    <a:cubicBezTo>
                      <a:pt x="5608" y="2111"/>
                      <a:pt x="5356" y="2363"/>
                      <a:pt x="5356" y="2615"/>
                    </a:cubicBezTo>
                    <a:cubicBezTo>
                      <a:pt x="5357" y="2615"/>
                      <a:pt x="5358" y="2615"/>
                      <a:pt x="5359" y="2615"/>
                    </a:cubicBezTo>
                    <a:cubicBezTo>
                      <a:pt x="5418" y="2615"/>
                      <a:pt x="5419" y="3769"/>
                      <a:pt x="5419" y="3781"/>
                    </a:cubicBezTo>
                    <a:lnTo>
                      <a:pt x="5419" y="3781"/>
                    </a:lnTo>
                    <a:cubicBezTo>
                      <a:pt x="5419" y="3970"/>
                      <a:pt x="5262" y="4128"/>
                      <a:pt x="5041" y="4128"/>
                    </a:cubicBezTo>
                    <a:cubicBezTo>
                      <a:pt x="4852" y="4128"/>
                      <a:pt x="4695" y="3970"/>
                      <a:pt x="4695" y="3781"/>
                    </a:cubicBezTo>
                    <a:lnTo>
                      <a:pt x="4695" y="2584"/>
                    </a:lnTo>
                    <a:cubicBezTo>
                      <a:pt x="4695" y="2332"/>
                      <a:pt x="4474" y="2080"/>
                      <a:pt x="4191" y="2080"/>
                    </a:cubicBezTo>
                    <a:cubicBezTo>
                      <a:pt x="3907" y="2080"/>
                      <a:pt x="3686" y="2332"/>
                      <a:pt x="3686" y="2584"/>
                    </a:cubicBezTo>
                    <a:lnTo>
                      <a:pt x="3686" y="3781"/>
                    </a:lnTo>
                    <a:cubicBezTo>
                      <a:pt x="3686" y="3970"/>
                      <a:pt x="3529" y="4128"/>
                      <a:pt x="3308" y="4128"/>
                    </a:cubicBezTo>
                    <a:cubicBezTo>
                      <a:pt x="3119" y="4128"/>
                      <a:pt x="2962" y="3970"/>
                      <a:pt x="2962" y="3781"/>
                    </a:cubicBezTo>
                    <a:lnTo>
                      <a:pt x="2962" y="504"/>
                    </a:lnTo>
                    <a:cubicBezTo>
                      <a:pt x="2962" y="221"/>
                      <a:pt x="2741" y="0"/>
                      <a:pt x="245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43"/>
              <p:cNvSpPr/>
              <p:nvPr/>
            </p:nvSpPr>
            <p:spPr>
              <a:xfrm>
                <a:off x="-2312225" y="3238300"/>
                <a:ext cx="241825" cy="241050"/>
              </a:xfrm>
              <a:custGeom>
                <a:rect b="b" l="l" r="r" t="t"/>
                <a:pathLst>
                  <a:path extrusionOk="0" h="9642" w="9673">
                    <a:moveTo>
                      <a:pt x="379" y="1"/>
                    </a:moveTo>
                    <a:cubicBezTo>
                      <a:pt x="158" y="1"/>
                      <a:pt x="1" y="158"/>
                      <a:pt x="1" y="347"/>
                    </a:cubicBezTo>
                    <a:lnTo>
                      <a:pt x="1" y="1733"/>
                    </a:lnTo>
                    <a:cubicBezTo>
                      <a:pt x="1" y="1922"/>
                      <a:pt x="158" y="2080"/>
                      <a:pt x="379" y="2080"/>
                    </a:cubicBezTo>
                    <a:lnTo>
                      <a:pt x="726" y="2080"/>
                    </a:lnTo>
                    <a:lnTo>
                      <a:pt x="726" y="7562"/>
                    </a:lnTo>
                    <a:lnTo>
                      <a:pt x="379" y="7562"/>
                    </a:lnTo>
                    <a:cubicBezTo>
                      <a:pt x="158" y="7562"/>
                      <a:pt x="1" y="7719"/>
                      <a:pt x="1" y="7908"/>
                    </a:cubicBezTo>
                    <a:lnTo>
                      <a:pt x="1" y="9294"/>
                    </a:lnTo>
                    <a:cubicBezTo>
                      <a:pt x="1" y="9484"/>
                      <a:pt x="158" y="9641"/>
                      <a:pt x="379" y="9641"/>
                    </a:cubicBezTo>
                    <a:lnTo>
                      <a:pt x="1734" y="9641"/>
                    </a:lnTo>
                    <a:cubicBezTo>
                      <a:pt x="1954" y="9641"/>
                      <a:pt x="2112" y="9484"/>
                      <a:pt x="2112" y="9294"/>
                    </a:cubicBezTo>
                    <a:lnTo>
                      <a:pt x="2112" y="8916"/>
                    </a:lnTo>
                    <a:lnTo>
                      <a:pt x="4160" y="8916"/>
                    </a:lnTo>
                    <a:lnTo>
                      <a:pt x="3435" y="8223"/>
                    </a:lnTo>
                    <a:lnTo>
                      <a:pt x="2112" y="8223"/>
                    </a:lnTo>
                    <a:lnTo>
                      <a:pt x="2112" y="7877"/>
                    </a:lnTo>
                    <a:cubicBezTo>
                      <a:pt x="2112" y="7688"/>
                      <a:pt x="1954" y="7530"/>
                      <a:pt x="1734" y="7530"/>
                    </a:cubicBezTo>
                    <a:lnTo>
                      <a:pt x="1387" y="7530"/>
                    </a:lnTo>
                    <a:lnTo>
                      <a:pt x="1387" y="2080"/>
                    </a:lnTo>
                    <a:lnTo>
                      <a:pt x="1734" y="2080"/>
                    </a:lnTo>
                    <a:cubicBezTo>
                      <a:pt x="1954" y="2080"/>
                      <a:pt x="2112" y="1922"/>
                      <a:pt x="2112" y="1733"/>
                    </a:cubicBezTo>
                    <a:lnTo>
                      <a:pt x="2112" y="1387"/>
                    </a:lnTo>
                    <a:lnTo>
                      <a:pt x="7562" y="1387"/>
                    </a:lnTo>
                    <a:lnTo>
                      <a:pt x="7562" y="1733"/>
                    </a:lnTo>
                    <a:cubicBezTo>
                      <a:pt x="7562" y="1922"/>
                      <a:pt x="7720" y="2080"/>
                      <a:pt x="7940" y="2080"/>
                    </a:cubicBezTo>
                    <a:lnTo>
                      <a:pt x="8287" y="2080"/>
                    </a:lnTo>
                    <a:lnTo>
                      <a:pt x="8287" y="3592"/>
                    </a:lnTo>
                    <a:cubicBezTo>
                      <a:pt x="8444" y="3498"/>
                      <a:pt x="8602" y="3466"/>
                      <a:pt x="8791" y="3466"/>
                    </a:cubicBezTo>
                    <a:cubicBezTo>
                      <a:pt x="8885" y="3466"/>
                      <a:pt x="8917" y="3466"/>
                      <a:pt x="8948" y="3498"/>
                    </a:cubicBezTo>
                    <a:lnTo>
                      <a:pt x="8948" y="2080"/>
                    </a:lnTo>
                    <a:lnTo>
                      <a:pt x="9326" y="2080"/>
                    </a:lnTo>
                    <a:cubicBezTo>
                      <a:pt x="9515" y="2080"/>
                      <a:pt x="9673" y="1922"/>
                      <a:pt x="9673" y="1733"/>
                    </a:cubicBezTo>
                    <a:lnTo>
                      <a:pt x="9673" y="347"/>
                    </a:lnTo>
                    <a:cubicBezTo>
                      <a:pt x="9673" y="158"/>
                      <a:pt x="9515" y="1"/>
                      <a:pt x="9326" y="1"/>
                    </a:cubicBezTo>
                    <a:lnTo>
                      <a:pt x="7940" y="1"/>
                    </a:lnTo>
                    <a:cubicBezTo>
                      <a:pt x="7751" y="1"/>
                      <a:pt x="7562" y="158"/>
                      <a:pt x="7562" y="347"/>
                    </a:cubicBezTo>
                    <a:lnTo>
                      <a:pt x="7562" y="694"/>
                    </a:lnTo>
                    <a:lnTo>
                      <a:pt x="2112" y="694"/>
                    </a:lnTo>
                    <a:lnTo>
                      <a:pt x="2112" y="347"/>
                    </a:lnTo>
                    <a:cubicBezTo>
                      <a:pt x="2112" y="158"/>
                      <a:pt x="1954" y="1"/>
                      <a:pt x="173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153" name="Google Shape;153;p17"/>
          <p:cNvGrpSpPr/>
          <p:nvPr/>
        </p:nvGrpSpPr>
        <p:grpSpPr>
          <a:xfrm>
            <a:off x="1181976" y="1712947"/>
            <a:ext cx="2635535" cy="1073465"/>
            <a:chOff x="1258163" y="1712947"/>
            <a:chExt cx="2635535" cy="1073465"/>
          </a:xfrm>
        </p:grpSpPr>
        <p:sp>
          <p:nvSpPr>
            <p:cNvPr id="154" name="Google Shape;154;p17"/>
            <p:cNvSpPr/>
            <p:nvPr/>
          </p:nvSpPr>
          <p:spPr>
            <a:xfrm rot="-5400000">
              <a:off x="2103263" y="973353"/>
              <a:ext cx="785100" cy="24753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7"/>
            <p:cNvSpPr txBox="1"/>
            <p:nvPr/>
          </p:nvSpPr>
          <p:spPr>
            <a:xfrm>
              <a:off x="1387563" y="1943253"/>
              <a:ext cx="1685100" cy="53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b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17"/>
            <p:cNvSpPr txBox="1"/>
            <p:nvPr/>
          </p:nvSpPr>
          <p:spPr>
            <a:xfrm>
              <a:off x="3127068" y="1996203"/>
              <a:ext cx="47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57" name="Google Shape;157;p17"/>
            <p:cNvGrpSpPr/>
            <p:nvPr/>
          </p:nvGrpSpPr>
          <p:grpSpPr>
            <a:xfrm>
              <a:off x="3262250" y="1712947"/>
              <a:ext cx="631448" cy="1073465"/>
              <a:chOff x="3262250" y="1712947"/>
              <a:chExt cx="631448" cy="1073465"/>
            </a:xfrm>
          </p:grpSpPr>
          <p:sp>
            <p:nvSpPr>
              <p:cNvPr id="158" name="Google Shape;158;p17"/>
              <p:cNvSpPr/>
              <p:nvPr/>
            </p:nvSpPr>
            <p:spPr>
              <a:xfrm rot="-5400000">
                <a:off x="3146823" y="1962184"/>
                <a:ext cx="996112" cy="497639"/>
              </a:xfrm>
              <a:custGeom>
                <a:rect b="b" l="l" r="r" t="t"/>
                <a:pathLst>
                  <a:path extrusionOk="0" fill="none" h="22017" w="44066">
                    <a:moveTo>
                      <a:pt x="44066" y="1"/>
                    </a:moveTo>
                    <a:cubicBezTo>
                      <a:pt x="44066" y="12176"/>
                      <a:pt x="34192" y="22016"/>
                      <a:pt x="22017" y="22016"/>
                    </a:cubicBezTo>
                    <a:cubicBezTo>
                      <a:pt x="9875" y="22016"/>
                      <a:pt x="1" y="12176"/>
                      <a:pt x="1" y="1"/>
                    </a:cubicBezTo>
                  </a:path>
                </a:pathLst>
              </a:custGeom>
              <a:solidFill>
                <a:srgbClr val="F3F3F3"/>
              </a:solidFill>
              <a:ln cap="rnd" cmpd="sng" w="28575">
                <a:solidFill>
                  <a:schemeClr val="accent1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7"/>
              <p:cNvSpPr/>
              <p:nvPr/>
            </p:nvSpPr>
            <p:spPr>
              <a:xfrm rot="-5400000">
                <a:off x="3251750" y="2642113"/>
                <a:ext cx="154800" cy="133800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0" name="Google Shape;160;p17"/>
          <p:cNvGrpSpPr/>
          <p:nvPr/>
        </p:nvGrpSpPr>
        <p:grpSpPr>
          <a:xfrm>
            <a:off x="2483188" y="2708964"/>
            <a:ext cx="2627713" cy="1073448"/>
            <a:chOff x="2559375" y="2708964"/>
            <a:chExt cx="2627713" cy="1073448"/>
          </a:xfrm>
        </p:grpSpPr>
        <p:sp>
          <p:nvSpPr>
            <p:cNvPr id="161" name="Google Shape;161;p17"/>
            <p:cNvSpPr/>
            <p:nvPr/>
          </p:nvSpPr>
          <p:spPr>
            <a:xfrm rot="-5400000">
              <a:off x="3556888" y="1969366"/>
              <a:ext cx="785100" cy="24753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7"/>
            <p:cNvSpPr txBox="1"/>
            <p:nvPr/>
          </p:nvSpPr>
          <p:spPr>
            <a:xfrm>
              <a:off x="3372588" y="2939266"/>
              <a:ext cx="1685100" cy="53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b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17"/>
            <p:cNvSpPr txBox="1"/>
            <p:nvPr/>
          </p:nvSpPr>
          <p:spPr>
            <a:xfrm>
              <a:off x="2841193" y="2992216"/>
              <a:ext cx="47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64" name="Google Shape;164;p17"/>
            <p:cNvGrpSpPr/>
            <p:nvPr/>
          </p:nvGrpSpPr>
          <p:grpSpPr>
            <a:xfrm>
              <a:off x="2559375" y="2708964"/>
              <a:ext cx="632175" cy="1073448"/>
              <a:chOff x="2559375" y="2708964"/>
              <a:chExt cx="632175" cy="1073448"/>
            </a:xfrm>
          </p:grpSpPr>
          <p:sp>
            <p:nvSpPr>
              <p:cNvPr id="165" name="Google Shape;165;p17"/>
              <p:cNvSpPr/>
              <p:nvPr/>
            </p:nvSpPr>
            <p:spPr>
              <a:xfrm rot="-5400000">
                <a:off x="2310523" y="2957816"/>
                <a:ext cx="996089" cy="498385"/>
              </a:xfrm>
              <a:custGeom>
                <a:rect b="b" l="l" r="r" t="t"/>
                <a:pathLst>
                  <a:path extrusionOk="0" fill="none" h="22050" w="44065">
                    <a:moveTo>
                      <a:pt x="0" y="22050"/>
                    </a:moveTo>
                    <a:cubicBezTo>
                      <a:pt x="0" y="9874"/>
                      <a:pt x="9874" y="1"/>
                      <a:pt x="22049" y="1"/>
                    </a:cubicBezTo>
                    <a:cubicBezTo>
                      <a:pt x="34191" y="1"/>
                      <a:pt x="44065" y="9874"/>
                      <a:pt x="44065" y="22050"/>
                    </a:cubicBezTo>
                  </a:path>
                </a:pathLst>
              </a:custGeom>
              <a:solidFill>
                <a:srgbClr val="F3F3F3"/>
              </a:solidFill>
              <a:ln cap="rnd" cmpd="sng" w="28575">
                <a:solidFill>
                  <a:schemeClr val="accent5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7"/>
              <p:cNvSpPr/>
              <p:nvPr/>
            </p:nvSpPr>
            <p:spPr>
              <a:xfrm rot="5400000">
                <a:off x="3047250" y="3638113"/>
                <a:ext cx="154800" cy="133800"/>
              </a:xfrm>
              <a:prstGeom prst="triangle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7" name="Google Shape;167;p17"/>
          <p:cNvGrpSpPr/>
          <p:nvPr/>
        </p:nvGrpSpPr>
        <p:grpSpPr>
          <a:xfrm>
            <a:off x="5334338" y="2708964"/>
            <a:ext cx="2627713" cy="1073448"/>
            <a:chOff x="5410525" y="2708964"/>
            <a:chExt cx="2627713" cy="1073448"/>
          </a:xfrm>
        </p:grpSpPr>
        <p:sp>
          <p:nvSpPr>
            <p:cNvPr id="168" name="Google Shape;168;p17"/>
            <p:cNvSpPr/>
            <p:nvPr/>
          </p:nvSpPr>
          <p:spPr>
            <a:xfrm rot="-5400000">
              <a:off x="6408038" y="1969366"/>
              <a:ext cx="785100" cy="24753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7"/>
            <p:cNvSpPr txBox="1"/>
            <p:nvPr/>
          </p:nvSpPr>
          <p:spPr>
            <a:xfrm>
              <a:off x="6223738" y="2939266"/>
              <a:ext cx="1685100" cy="53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b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Earth harbors life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" name="Google Shape;170;p17"/>
            <p:cNvSpPr txBox="1"/>
            <p:nvPr/>
          </p:nvSpPr>
          <p:spPr>
            <a:xfrm>
              <a:off x="5692343" y="2992216"/>
              <a:ext cx="47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71" name="Google Shape;171;p17"/>
            <p:cNvGrpSpPr/>
            <p:nvPr/>
          </p:nvGrpSpPr>
          <p:grpSpPr>
            <a:xfrm>
              <a:off x="5410525" y="2708964"/>
              <a:ext cx="632175" cy="1073448"/>
              <a:chOff x="5410525" y="2708964"/>
              <a:chExt cx="632175" cy="1073448"/>
            </a:xfrm>
          </p:grpSpPr>
          <p:sp>
            <p:nvSpPr>
              <p:cNvPr id="172" name="Google Shape;172;p17"/>
              <p:cNvSpPr/>
              <p:nvPr/>
            </p:nvSpPr>
            <p:spPr>
              <a:xfrm rot="-5400000">
                <a:off x="5161673" y="2957816"/>
                <a:ext cx="996089" cy="498385"/>
              </a:xfrm>
              <a:custGeom>
                <a:rect b="b" l="l" r="r" t="t"/>
                <a:pathLst>
                  <a:path extrusionOk="0" fill="none" h="22050" w="44065">
                    <a:moveTo>
                      <a:pt x="0" y="22050"/>
                    </a:moveTo>
                    <a:cubicBezTo>
                      <a:pt x="0" y="9874"/>
                      <a:pt x="9874" y="1"/>
                      <a:pt x="22049" y="1"/>
                    </a:cubicBezTo>
                    <a:cubicBezTo>
                      <a:pt x="34191" y="1"/>
                      <a:pt x="44065" y="9874"/>
                      <a:pt x="44065" y="22050"/>
                    </a:cubicBezTo>
                  </a:path>
                </a:pathLst>
              </a:custGeom>
              <a:solidFill>
                <a:srgbClr val="F3F3F3"/>
              </a:solidFill>
              <a:ln cap="rnd" cmpd="sng" w="28575">
                <a:solidFill>
                  <a:schemeClr val="accent6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 rot="5400000">
                <a:off x="5898400" y="3638113"/>
                <a:ext cx="154800" cy="133800"/>
              </a:xfrm>
              <a:prstGeom prst="triangle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4" name="Google Shape;174;p17"/>
          <p:cNvGrpSpPr/>
          <p:nvPr/>
        </p:nvGrpSpPr>
        <p:grpSpPr>
          <a:xfrm>
            <a:off x="4021301" y="1712947"/>
            <a:ext cx="2635535" cy="1073465"/>
            <a:chOff x="4097488" y="1712947"/>
            <a:chExt cx="2635535" cy="1073465"/>
          </a:xfrm>
        </p:grpSpPr>
        <p:sp>
          <p:nvSpPr>
            <p:cNvPr id="175" name="Google Shape;175;p17"/>
            <p:cNvSpPr/>
            <p:nvPr/>
          </p:nvSpPr>
          <p:spPr>
            <a:xfrm rot="-5400000">
              <a:off x="4942588" y="973353"/>
              <a:ext cx="785100" cy="24753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7"/>
            <p:cNvSpPr txBox="1"/>
            <p:nvPr/>
          </p:nvSpPr>
          <p:spPr>
            <a:xfrm>
              <a:off x="4226888" y="1943253"/>
              <a:ext cx="1685100" cy="53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b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" name="Google Shape;177;p17"/>
            <p:cNvSpPr txBox="1"/>
            <p:nvPr/>
          </p:nvSpPr>
          <p:spPr>
            <a:xfrm>
              <a:off x="5966393" y="1996203"/>
              <a:ext cx="47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78" name="Google Shape;178;p17"/>
            <p:cNvGrpSpPr/>
            <p:nvPr/>
          </p:nvGrpSpPr>
          <p:grpSpPr>
            <a:xfrm>
              <a:off x="6101575" y="1712947"/>
              <a:ext cx="631448" cy="1073465"/>
              <a:chOff x="6101575" y="1712947"/>
              <a:chExt cx="631448" cy="1073465"/>
            </a:xfrm>
          </p:grpSpPr>
          <p:sp>
            <p:nvSpPr>
              <p:cNvPr id="179" name="Google Shape;179;p17"/>
              <p:cNvSpPr/>
              <p:nvPr/>
            </p:nvSpPr>
            <p:spPr>
              <a:xfrm rot="-5400000">
                <a:off x="5986148" y="1962184"/>
                <a:ext cx="996112" cy="497639"/>
              </a:xfrm>
              <a:custGeom>
                <a:rect b="b" l="l" r="r" t="t"/>
                <a:pathLst>
                  <a:path extrusionOk="0" fill="none" h="22017" w="44066">
                    <a:moveTo>
                      <a:pt x="44066" y="1"/>
                    </a:moveTo>
                    <a:cubicBezTo>
                      <a:pt x="44066" y="12176"/>
                      <a:pt x="34192" y="22016"/>
                      <a:pt x="22017" y="22016"/>
                    </a:cubicBezTo>
                    <a:cubicBezTo>
                      <a:pt x="9875" y="22016"/>
                      <a:pt x="1" y="12176"/>
                      <a:pt x="1" y="1"/>
                    </a:cubicBezTo>
                  </a:path>
                </a:pathLst>
              </a:custGeom>
              <a:solidFill>
                <a:schemeClr val="accent2"/>
              </a:solidFill>
              <a:ln cap="rnd" cmpd="sng" w="28575">
                <a:solidFill>
                  <a:schemeClr val="accent2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 rot="-5400000">
                <a:off x="6091075" y="2642113"/>
                <a:ext cx="154800" cy="133800"/>
              </a:xfrm>
              <a:prstGeom prst="triangl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44"/>
          <p:cNvSpPr/>
          <p:nvPr/>
        </p:nvSpPr>
        <p:spPr>
          <a:xfrm>
            <a:off x="5446409" y="1891911"/>
            <a:ext cx="457841" cy="1686880"/>
          </a:xfrm>
          <a:custGeom>
            <a:rect b="b" l="l" r="r" t="t"/>
            <a:pathLst>
              <a:path extrusionOk="0" h="87166" w="23658">
                <a:moveTo>
                  <a:pt x="23658" y="38326"/>
                </a:moveTo>
                <a:lnTo>
                  <a:pt x="18086" y="38326"/>
                </a:lnTo>
                <a:cubicBezTo>
                  <a:pt x="16836" y="23551"/>
                  <a:pt x="10525" y="10192"/>
                  <a:pt x="893" y="0"/>
                </a:cubicBezTo>
                <a:lnTo>
                  <a:pt x="0" y="953"/>
                </a:lnTo>
                <a:cubicBezTo>
                  <a:pt x="9370" y="10906"/>
                  <a:pt x="15526" y="23932"/>
                  <a:pt x="16764" y="38326"/>
                </a:cubicBezTo>
                <a:lnTo>
                  <a:pt x="11275" y="38326"/>
                </a:lnTo>
                <a:lnTo>
                  <a:pt x="16859" y="48006"/>
                </a:lnTo>
                <a:cubicBezTo>
                  <a:pt x="15859" y="62687"/>
                  <a:pt x="9775" y="75998"/>
                  <a:pt x="345" y="86166"/>
                </a:cubicBezTo>
                <a:lnTo>
                  <a:pt x="1203" y="87166"/>
                </a:lnTo>
                <a:cubicBezTo>
                  <a:pt x="10942" y="76700"/>
                  <a:pt x="17217" y="62972"/>
                  <a:pt x="18181" y="478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2" name="Google Shape;1392;p44"/>
          <p:cNvGrpSpPr/>
          <p:nvPr/>
        </p:nvGrpSpPr>
        <p:grpSpPr>
          <a:xfrm>
            <a:off x="3779901" y="3037631"/>
            <a:ext cx="4301674" cy="1075593"/>
            <a:chOff x="3779901" y="3037631"/>
            <a:chExt cx="4301674" cy="1075593"/>
          </a:xfrm>
        </p:grpSpPr>
        <p:sp>
          <p:nvSpPr>
            <p:cNvPr id="1393" name="Google Shape;1393;p44"/>
            <p:cNvSpPr/>
            <p:nvPr/>
          </p:nvSpPr>
          <p:spPr>
            <a:xfrm>
              <a:off x="3779901" y="3559552"/>
              <a:ext cx="1689647" cy="515454"/>
            </a:xfrm>
            <a:custGeom>
              <a:rect b="b" l="l" r="r" t="t"/>
              <a:pathLst>
                <a:path extrusionOk="0" h="26635" w="87309">
                  <a:moveTo>
                    <a:pt x="87309" y="1001"/>
                  </a:moveTo>
                  <a:lnTo>
                    <a:pt x="86451" y="1"/>
                  </a:lnTo>
                  <a:cubicBezTo>
                    <a:pt x="76176" y="11085"/>
                    <a:pt x="61936" y="18443"/>
                    <a:pt x="46018" y="19801"/>
                  </a:cubicBezTo>
                  <a:lnTo>
                    <a:pt x="46018" y="14252"/>
                  </a:lnTo>
                  <a:lnTo>
                    <a:pt x="36267" y="19884"/>
                  </a:lnTo>
                  <a:cubicBezTo>
                    <a:pt x="22872" y="18943"/>
                    <a:pt x="10644" y="13776"/>
                    <a:pt x="893" y="5704"/>
                  </a:cubicBezTo>
                  <a:lnTo>
                    <a:pt x="0" y="6656"/>
                  </a:lnTo>
                  <a:cubicBezTo>
                    <a:pt x="10073" y="15026"/>
                    <a:pt x="22753" y="20348"/>
                    <a:pt x="36624" y="21218"/>
                  </a:cubicBezTo>
                  <a:lnTo>
                    <a:pt x="46018" y="26635"/>
                  </a:lnTo>
                  <a:lnTo>
                    <a:pt x="46018" y="21122"/>
                  </a:lnTo>
                  <a:cubicBezTo>
                    <a:pt x="62270" y="19753"/>
                    <a:pt x="76807" y="12276"/>
                    <a:pt x="87309" y="10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4"/>
            <p:cNvSpPr/>
            <p:nvPr/>
          </p:nvSpPr>
          <p:spPr>
            <a:xfrm>
              <a:off x="4333178" y="3037631"/>
              <a:ext cx="1590098" cy="1075593"/>
            </a:xfrm>
            <a:custGeom>
              <a:rect b="b" l="l" r="r" t="t"/>
              <a:pathLst>
                <a:path extrusionOk="0" h="55579" w="82165">
                  <a:moveTo>
                    <a:pt x="54376" y="0"/>
                  </a:moveTo>
                  <a:cubicBezTo>
                    <a:pt x="41291" y="0"/>
                    <a:pt x="30325" y="9049"/>
                    <a:pt x="27372" y="21217"/>
                  </a:cubicBezTo>
                  <a:cubicBezTo>
                    <a:pt x="26265" y="24777"/>
                    <a:pt x="22967" y="27372"/>
                    <a:pt x="19038" y="27372"/>
                  </a:cubicBezTo>
                  <a:cubicBezTo>
                    <a:pt x="16240" y="27372"/>
                    <a:pt x="13764" y="26051"/>
                    <a:pt x="12168" y="24003"/>
                  </a:cubicBezTo>
                  <a:cubicBezTo>
                    <a:pt x="10966" y="22265"/>
                    <a:pt x="8954" y="21122"/>
                    <a:pt x="6679" y="21122"/>
                  </a:cubicBezTo>
                  <a:cubicBezTo>
                    <a:pt x="2988" y="21122"/>
                    <a:pt x="0" y="24110"/>
                    <a:pt x="0" y="27801"/>
                  </a:cubicBezTo>
                  <a:cubicBezTo>
                    <a:pt x="0" y="31480"/>
                    <a:pt x="2988" y="34469"/>
                    <a:pt x="6679" y="34469"/>
                  </a:cubicBezTo>
                  <a:cubicBezTo>
                    <a:pt x="8954" y="34469"/>
                    <a:pt x="10966" y="33326"/>
                    <a:pt x="12168" y="31587"/>
                  </a:cubicBezTo>
                  <a:cubicBezTo>
                    <a:pt x="13764" y="29539"/>
                    <a:pt x="16240" y="28218"/>
                    <a:pt x="19038" y="28206"/>
                  </a:cubicBezTo>
                  <a:cubicBezTo>
                    <a:pt x="22955" y="28206"/>
                    <a:pt x="26265" y="30801"/>
                    <a:pt x="27372" y="34361"/>
                  </a:cubicBezTo>
                  <a:cubicBezTo>
                    <a:pt x="30325" y="46542"/>
                    <a:pt x="41291" y="55578"/>
                    <a:pt x="54376" y="55578"/>
                  </a:cubicBezTo>
                  <a:cubicBezTo>
                    <a:pt x="54383" y="55578"/>
                    <a:pt x="54391" y="55578"/>
                    <a:pt x="54398" y="55578"/>
                  </a:cubicBezTo>
                  <a:cubicBezTo>
                    <a:pt x="69735" y="55578"/>
                    <a:pt x="82165" y="43141"/>
                    <a:pt x="82165" y="27801"/>
                  </a:cubicBezTo>
                  <a:cubicBezTo>
                    <a:pt x="82165" y="12442"/>
                    <a:pt x="69723" y="0"/>
                    <a:pt x="54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4"/>
            <p:cNvSpPr/>
            <p:nvPr/>
          </p:nvSpPr>
          <p:spPr>
            <a:xfrm>
              <a:off x="4379260" y="3491348"/>
              <a:ext cx="168444" cy="168444"/>
            </a:xfrm>
            <a:custGeom>
              <a:rect b="b" l="l" r="r" t="t"/>
              <a:pathLst>
                <a:path extrusionOk="0" h="8704" w="8704">
                  <a:moveTo>
                    <a:pt x="8704" y="4346"/>
                  </a:moveTo>
                  <a:cubicBezTo>
                    <a:pt x="8704" y="6751"/>
                    <a:pt x="6751" y="8704"/>
                    <a:pt x="4346" y="8704"/>
                  </a:cubicBezTo>
                  <a:cubicBezTo>
                    <a:pt x="1941" y="8704"/>
                    <a:pt x="0" y="6751"/>
                    <a:pt x="0" y="4346"/>
                  </a:cubicBezTo>
                  <a:cubicBezTo>
                    <a:pt x="0" y="1941"/>
                    <a:pt x="1941" y="0"/>
                    <a:pt x="4346" y="0"/>
                  </a:cubicBezTo>
                  <a:cubicBezTo>
                    <a:pt x="6751" y="0"/>
                    <a:pt x="8704" y="1941"/>
                    <a:pt x="8704" y="4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4"/>
            <p:cNvSpPr/>
            <p:nvPr/>
          </p:nvSpPr>
          <p:spPr>
            <a:xfrm>
              <a:off x="5001438" y="3188786"/>
              <a:ext cx="791943" cy="791962"/>
            </a:xfrm>
            <a:custGeom>
              <a:rect b="b" l="l" r="r" t="t"/>
              <a:pathLst>
                <a:path extrusionOk="0" h="40923" w="40922">
                  <a:moveTo>
                    <a:pt x="40922" y="20455"/>
                  </a:moveTo>
                  <a:cubicBezTo>
                    <a:pt x="40922" y="31754"/>
                    <a:pt x="31766" y="40922"/>
                    <a:pt x="20455" y="40922"/>
                  </a:cubicBezTo>
                  <a:cubicBezTo>
                    <a:pt x="9156" y="40922"/>
                    <a:pt x="0" y="31754"/>
                    <a:pt x="0" y="20455"/>
                  </a:cubicBezTo>
                  <a:cubicBezTo>
                    <a:pt x="0" y="9156"/>
                    <a:pt x="9156" y="1"/>
                    <a:pt x="20455" y="1"/>
                  </a:cubicBezTo>
                  <a:cubicBezTo>
                    <a:pt x="31766" y="1"/>
                    <a:pt x="40922" y="9156"/>
                    <a:pt x="40922" y="204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4"/>
            <p:cNvSpPr txBox="1"/>
            <p:nvPr/>
          </p:nvSpPr>
          <p:spPr>
            <a:xfrm flipH="1">
              <a:off x="6257575" y="3074724"/>
              <a:ext cx="1560600" cy="4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98" name="Google Shape;1398;p44"/>
            <p:cNvSpPr txBox="1"/>
            <p:nvPr/>
          </p:nvSpPr>
          <p:spPr>
            <a:xfrm flipH="1">
              <a:off x="6257575" y="3413503"/>
              <a:ext cx="1824000" cy="68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99" name="Google Shape;1399;p44"/>
            <p:cNvGrpSpPr/>
            <p:nvPr/>
          </p:nvGrpSpPr>
          <p:grpSpPr>
            <a:xfrm>
              <a:off x="5208280" y="3407771"/>
              <a:ext cx="354336" cy="353984"/>
              <a:chOff x="4699693" y="2424946"/>
              <a:chExt cx="354336" cy="353984"/>
            </a:xfrm>
          </p:grpSpPr>
          <p:sp>
            <p:nvSpPr>
              <p:cNvPr id="1400" name="Google Shape;1400;p44"/>
              <p:cNvSpPr/>
              <p:nvPr/>
            </p:nvSpPr>
            <p:spPr>
              <a:xfrm>
                <a:off x="4699693" y="2424946"/>
                <a:ext cx="354336" cy="353984"/>
              </a:xfrm>
              <a:custGeom>
                <a:rect b="b" l="l" r="r" t="t"/>
                <a:pathLst>
                  <a:path extrusionOk="0" h="11062" w="11073">
                    <a:moveTo>
                      <a:pt x="8144" y="358"/>
                    </a:moveTo>
                    <a:lnTo>
                      <a:pt x="8144" y="358"/>
                    </a:lnTo>
                    <a:cubicBezTo>
                      <a:pt x="7751" y="715"/>
                      <a:pt x="7191" y="1311"/>
                      <a:pt x="6977" y="1965"/>
                    </a:cubicBezTo>
                    <a:cubicBezTo>
                      <a:pt x="6429" y="1680"/>
                      <a:pt x="5822" y="1537"/>
                      <a:pt x="5179" y="1537"/>
                    </a:cubicBezTo>
                    <a:cubicBezTo>
                      <a:pt x="4917" y="1537"/>
                      <a:pt x="4643" y="1549"/>
                      <a:pt x="4393" y="1573"/>
                    </a:cubicBezTo>
                    <a:cubicBezTo>
                      <a:pt x="5286" y="1084"/>
                      <a:pt x="6239" y="775"/>
                      <a:pt x="6941" y="596"/>
                    </a:cubicBezTo>
                    <a:cubicBezTo>
                      <a:pt x="7418" y="477"/>
                      <a:pt x="7834" y="406"/>
                      <a:pt x="8144" y="358"/>
                    </a:cubicBezTo>
                    <a:close/>
                    <a:moveTo>
                      <a:pt x="8263" y="3585"/>
                    </a:moveTo>
                    <a:cubicBezTo>
                      <a:pt x="8442" y="3870"/>
                      <a:pt x="8573" y="4168"/>
                      <a:pt x="8680" y="4478"/>
                    </a:cubicBezTo>
                    <a:cubicBezTo>
                      <a:pt x="8727" y="4609"/>
                      <a:pt x="8811" y="4728"/>
                      <a:pt x="8942" y="4787"/>
                    </a:cubicBezTo>
                    <a:cubicBezTo>
                      <a:pt x="9013" y="4817"/>
                      <a:pt x="9085" y="4832"/>
                      <a:pt x="9154" y="4832"/>
                    </a:cubicBezTo>
                    <a:cubicBezTo>
                      <a:pt x="9224" y="4832"/>
                      <a:pt x="9293" y="4817"/>
                      <a:pt x="9358" y="4787"/>
                    </a:cubicBezTo>
                    <a:lnTo>
                      <a:pt x="10632" y="4251"/>
                    </a:lnTo>
                    <a:lnTo>
                      <a:pt x="10632" y="4251"/>
                    </a:lnTo>
                    <a:lnTo>
                      <a:pt x="10311" y="5192"/>
                    </a:lnTo>
                    <a:cubicBezTo>
                      <a:pt x="10239" y="5406"/>
                      <a:pt x="10239" y="5644"/>
                      <a:pt x="10311" y="5847"/>
                    </a:cubicBezTo>
                    <a:lnTo>
                      <a:pt x="10632" y="6787"/>
                    </a:lnTo>
                    <a:lnTo>
                      <a:pt x="9358" y="6252"/>
                    </a:lnTo>
                    <a:cubicBezTo>
                      <a:pt x="9293" y="6222"/>
                      <a:pt x="9221" y="6207"/>
                      <a:pt x="9150" y="6207"/>
                    </a:cubicBezTo>
                    <a:cubicBezTo>
                      <a:pt x="9079" y="6207"/>
                      <a:pt x="9007" y="6222"/>
                      <a:pt x="8942" y="6252"/>
                    </a:cubicBezTo>
                    <a:cubicBezTo>
                      <a:pt x="8811" y="6311"/>
                      <a:pt x="8727" y="6430"/>
                      <a:pt x="8680" y="6561"/>
                    </a:cubicBezTo>
                    <a:cubicBezTo>
                      <a:pt x="8584" y="6871"/>
                      <a:pt x="8442" y="7192"/>
                      <a:pt x="8263" y="7454"/>
                    </a:cubicBezTo>
                    <a:cubicBezTo>
                      <a:pt x="8144" y="6871"/>
                      <a:pt x="8084" y="6204"/>
                      <a:pt x="8084" y="5525"/>
                    </a:cubicBezTo>
                    <a:cubicBezTo>
                      <a:pt x="8084" y="4835"/>
                      <a:pt x="8144" y="4168"/>
                      <a:pt x="8263" y="3585"/>
                    </a:cubicBezTo>
                    <a:close/>
                    <a:moveTo>
                      <a:pt x="3084" y="2382"/>
                    </a:moveTo>
                    <a:cubicBezTo>
                      <a:pt x="2774" y="3323"/>
                      <a:pt x="2608" y="4406"/>
                      <a:pt x="2608" y="5549"/>
                    </a:cubicBezTo>
                    <a:cubicBezTo>
                      <a:pt x="2608" y="6680"/>
                      <a:pt x="2774" y="7764"/>
                      <a:pt x="3084" y="8716"/>
                    </a:cubicBezTo>
                    <a:cubicBezTo>
                      <a:pt x="2917" y="8597"/>
                      <a:pt x="2774" y="8502"/>
                      <a:pt x="2631" y="8395"/>
                    </a:cubicBezTo>
                    <a:cubicBezTo>
                      <a:pt x="2024" y="7919"/>
                      <a:pt x="1607" y="7276"/>
                      <a:pt x="1191" y="6657"/>
                    </a:cubicBezTo>
                    <a:cubicBezTo>
                      <a:pt x="941" y="6264"/>
                      <a:pt x="691" y="5883"/>
                      <a:pt x="393" y="5537"/>
                    </a:cubicBezTo>
                    <a:cubicBezTo>
                      <a:pt x="691" y="5180"/>
                      <a:pt x="953" y="4787"/>
                      <a:pt x="1191" y="4418"/>
                    </a:cubicBezTo>
                    <a:cubicBezTo>
                      <a:pt x="1607" y="3799"/>
                      <a:pt x="2036" y="3156"/>
                      <a:pt x="2631" y="2680"/>
                    </a:cubicBezTo>
                    <a:cubicBezTo>
                      <a:pt x="2786" y="2573"/>
                      <a:pt x="2929" y="2466"/>
                      <a:pt x="3084" y="2382"/>
                    </a:cubicBezTo>
                    <a:close/>
                    <a:moveTo>
                      <a:pt x="6370" y="2073"/>
                    </a:moveTo>
                    <a:cubicBezTo>
                      <a:pt x="6668" y="2168"/>
                      <a:pt x="6965" y="2323"/>
                      <a:pt x="7239" y="2501"/>
                    </a:cubicBezTo>
                    <a:cubicBezTo>
                      <a:pt x="7180" y="2680"/>
                      <a:pt x="7132" y="2858"/>
                      <a:pt x="7084" y="3049"/>
                    </a:cubicBezTo>
                    <a:cubicBezTo>
                      <a:pt x="7072" y="3144"/>
                      <a:pt x="7120" y="3228"/>
                      <a:pt x="7203" y="3239"/>
                    </a:cubicBezTo>
                    <a:lnTo>
                      <a:pt x="7251" y="3239"/>
                    </a:lnTo>
                    <a:cubicBezTo>
                      <a:pt x="7322" y="3239"/>
                      <a:pt x="7382" y="3204"/>
                      <a:pt x="7406" y="3120"/>
                    </a:cubicBezTo>
                    <a:cubicBezTo>
                      <a:pt x="7441" y="2977"/>
                      <a:pt x="7489" y="2847"/>
                      <a:pt x="7525" y="2704"/>
                    </a:cubicBezTo>
                    <a:cubicBezTo>
                      <a:pt x="7727" y="2858"/>
                      <a:pt x="7882" y="3037"/>
                      <a:pt x="8037" y="3228"/>
                    </a:cubicBezTo>
                    <a:cubicBezTo>
                      <a:pt x="7870" y="3894"/>
                      <a:pt x="7787" y="4704"/>
                      <a:pt x="7787" y="5525"/>
                    </a:cubicBezTo>
                    <a:cubicBezTo>
                      <a:pt x="7787" y="6335"/>
                      <a:pt x="7870" y="7145"/>
                      <a:pt x="8037" y="7811"/>
                    </a:cubicBezTo>
                    <a:cubicBezTo>
                      <a:pt x="7870" y="7990"/>
                      <a:pt x="7691" y="8169"/>
                      <a:pt x="7501" y="8335"/>
                    </a:cubicBezTo>
                    <a:cubicBezTo>
                      <a:pt x="7263" y="7526"/>
                      <a:pt x="7120" y="6549"/>
                      <a:pt x="7120" y="5525"/>
                    </a:cubicBezTo>
                    <a:cubicBezTo>
                      <a:pt x="7120" y="4930"/>
                      <a:pt x="7156" y="4359"/>
                      <a:pt x="7251" y="3811"/>
                    </a:cubicBezTo>
                    <a:cubicBezTo>
                      <a:pt x="7263" y="3716"/>
                      <a:pt x="7203" y="3632"/>
                      <a:pt x="7120" y="3632"/>
                    </a:cubicBezTo>
                    <a:cubicBezTo>
                      <a:pt x="7112" y="3631"/>
                      <a:pt x="7104" y="3631"/>
                      <a:pt x="7096" y="3631"/>
                    </a:cubicBezTo>
                    <a:cubicBezTo>
                      <a:pt x="7011" y="3631"/>
                      <a:pt x="6941" y="3687"/>
                      <a:pt x="6941" y="3763"/>
                    </a:cubicBezTo>
                    <a:cubicBezTo>
                      <a:pt x="6846" y="4335"/>
                      <a:pt x="6799" y="4906"/>
                      <a:pt x="6799" y="5525"/>
                    </a:cubicBezTo>
                    <a:cubicBezTo>
                      <a:pt x="6799" y="6621"/>
                      <a:pt x="6953" y="7680"/>
                      <a:pt x="7239" y="8538"/>
                    </a:cubicBezTo>
                    <a:cubicBezTo>
                      <a:pt x="6965" y="8716"/>
                      <a:pt x="6668" y="8871"/>
                      <a:pt x="6370" y="8978"/>
                    </a:cubicBezTo>
                    <a:cubicBezTo>
                      <a:pt x="6167" y="8002"/>
                      <a:pt x="6060" y="6787"/>
                      <a:pt x="6060" y="5525"/>
                    </a:cubicBezTo>
                    <a:cubicBezTo>
                      <a:pt x="6060" y="4251"/>
                      <a:pt x="6179" y="3037"/>
                      <a:pt x="6370" y="2073"/>
                    </a:cubicBezTo>
                    <a:close/>
                    <a:moveTo>
                      <a:pt x="5429" y="1870"/>
                    </a:moveTo>
                    <a:cubicBezTo>
                      <a:pt x="5644" y="1894"/>
                      <a:pt x="5846" y="1930"/>
                      <a:pt x="6060" y="1977"/>
                    </a:cubicBezTo>
                    <a:cubicBezTo>
                      <a:pt x="5846" y="2977"/>
                      <a:pt x="5727" y="4228"/>
                      <a:pt x="5727" y="5525"/>
                    </a:cubicBezTo>
                    <a:cubicBezTo>
                      <a:pt x="5727" y="6811"/>
                      <a:pt x="5846" y="8061"/>
                      <a:pt x="6060" y="9062"/>
                    </a:cubicBezTo>
                    <a:cubicBezTo>
                      <a:pt x="5846" y="9109"/>
                      <a:pt x="5644" y="9157"/>
                      <a:pt x="5429" y="9169"/>
                    </a:cubicBezTo>
                    <a:cubicBezTo>
                      <a:pt x="5179" y="8157"/>
                      <a:pt x="5048" y="6859"/>
                      <a:pt x="5048" y="5525"/>
                    </a:cubicBezTo>
                    <a:cubicBezTo>
                      <a:pt x="5048" y="4180"/>
                      <a:pt x="5179" y="2906"/>
                      <a:pt x="5429" y="1870"/>
                    </a:cubicBezTo>
                    <a:close/>
                    <a:moveTo>
                      <a:pt x="5108" y="1894"/>
                    </a:moveTo>
                    <a:cubicBezTo>
                      <a:pt x="4870" y="2918"/>
                      <a:pt x="4739" y="4216"/>
                      <a:pt x="4739" y="5537"/>
                    </a:cubicBezTo>
                    <a:cubicBezTo>
                      <a:pt x="4739" y="6859"/>
                      <a:pt x="4870" y="8157"/>
                      <a:pt x="5108" y="9181"/>
                    </a:cubicBezTo>
                    <a:cubicBezTo>
                      <a:pt x="4834" y="9181"/>
                      <a:pt x="4572" y="9157"/>
                      <a:pt x="4334" y="9121"/>
                    </a:cubicBezTo>
                    <a:cubicBezTo>
                      <a:pt x="4096" y="8109"/>
                      <a:pt x="3965" y="6847"/>
                      <a:pt x="3965" y="5537"/>
                    </a:cubicBezTo>
                    <a:cubicBezTo>
                      <a:pt x="3965" y="4692"/>
                      <a:pt x="4001" y="3882"/>
                      <a:pt x="4108" y="3120"/>
                    </a:cubicBezTo>
                    <a:cubicBezTo>
                      <a:pt x="4120" y="3025"/>
                      <a:pt x="4060" y="2942"/>
                      <a:pt x="3977" y="2930"/>
                    </a:cubicBezTo>
                    <a:cubicBezTo>
                      <a:pt x="3969" y="2929"/>
                      <a:pt x="3961" y="2928"/>
                      <a:pt x="3953" y="2928"/>
                    </a:cubicBezTo>
                    <a:cubicBezTo>
                      <a:pt x="3870" y="2928"/>
                      <a:pt x="3809" y="2985"/>
                      <a:pt x="3798" y="3061"/>
                    </a:cubicBezTo>
                    <a:cubicBezTo>
                      <a:pt x="3691" y="3835"/>
                      <a:pt x="3631" y="4656"/>
                      <a:pt x="3631" y="5525"/>
                    </a:cubicBezTo>
                    <a:cubicBezTo>
                      <a:pt x="3631" y="6799"/>
                      <a:pt x="3751" y="8038"/>
                      <a:pt x="3977" y="9038"/>
                    </a:cubicBezTo>
                    <a:cubicBezTo>
                      <a:pt x="3810" y="8990"/>
                      <a:pt x="3643" y="8943"/>
                      <a:pt x="3477" y="8883"/>
                    </a:cubicBezTo>
                    <a:cubicBezTo>
                      <a:pt x="3108" y="7907"/>
                      <a:pt x="2905" y="6740"/>
                      <a:pt x="2905" y="5525"/>
                    </a:cubicBezTo>
                    <a:cubicBezTo>
                      <a:pt x="2905" y="4299"/>
                      <a:pt x="3096" y="3144"/>
                      <a:pt x="3477" y="2156"/>
                    </a:cubicBezTo>
                    <a:cubicBezTo>
                      <a:pt x="3631" y="2096"/>
                      <a:pt x="3798" y="2037"/>
                      <a:pt x="3977" y="2013"/>
                    </a:cubicBezTo>
                    <a:lnTo>
                      <a:pt x="3977" y="2013"/>
                    </a:lnTo>
                    <a:cubicBezTo>
                      <a:pt x="3941" y="2132"/>
                      <a:pt x="3929" y="2251"/>
                      <a:pt x="3893" y="2382"/>
                    </a:cubicBezTo>
                    <a:cubicBezTo>
                      <a:pt x="3881" y="2466"/>
                      <a:pt x="3941" y="2561"/>
                      <a:pt x="4036" y="2573"/>
                    </a:cubicBezTo>
                    <a:lnTo>
                      <a:pt x="4060" y="2573"/>
                    </a:lnTo>
                    <a:cubicBezTo>
                      <a:pt x="4132" y="2573"/>
                      <a:pt x="4215" y="2513"/>
                      <a:pt x="4227" y="2442"/>
                    </a:cubicBezTo>
                    <a:cubicBezTo>
                      <a:pt x="4262" y="2263"/>
                      <a:pt x="4298" y="2096"/>
                      <a:pt x="4334" y="1954"/>
                    </a:cubicBezTo>
                    <a:cubicBezTo>
                      <a:pt x="4572" y="1906"/>
                      <a:pt x="4834" y="1894"/>
                      <a:pt x="5108" y="1894"/>
                    </a:cubicBezTo>
                    <a:close/>
                    <a:moveTo>
                      <a:pt x="6953" y="9050"/>
                    </a:moveTo>
                    <a:cubicBezTo>
                      <a:pt x="7180" y="9716"/>
                      <a:pt x="7739" y="10312"/>
                      <a:pt x="8132" y="10669"/>
                    </a:cubicBezTo>
                    <a:cubicBezTo>
                      <a:pt x="7811" y="10621"/>
                      <a:pt x="7394" y="10550"/>
                      <a:pt x="6918" y="10431"/>
                    </a:cubicBezTo>
                    <a:cubicBezTo>
                      <a:pt x="6227" y="10252"/>
                      <a:pt x="5286" y="9955"/>
                      <a:pt x="4358" y="9431"/>
                    </a:cubicBezTo>
                    <a:lnTo>
                      <a:pt x="4358" y="9431"/>
                    </a:lnTo>
                    <a:cubicBezTo>
                      <a:pt x="4620" y="9466"/>
                      <a:pt x="4870" y="9478"/>
                      <a:pt x="5155" y="9478"/>
                    </a:cubicBezTo>
                    <a:cubicBezTo>
                      <a:pt x="5786" y="9478"/>
                      <a:pt x="6406" y="9323"/>
                      <a:pt x="6953" y="9050"/>
                    </a:cubicBezTo>
                    <a:close/>
                    <a:moveTo>
                      <a:pt x="8668" y="1"/>
                    </a:moveTo>
                    <a:cubicBezTo>
                      <a:pt x="8632" y="1"/>
                      <a:pt x="7906" y="49"/>
                      <a:pt x="6882" y="299"/>
                    </a:cubicBezTo>
                    <a:cubicBezTo>
                      <a:pt x="5941" y="537"/>
                      <a:pt x="4584" y="1001"/>
                      <a:pt x="3405" y="1858"/>
                    </a:cubicBezTo>
                    <a:cubicBezTo>
                      <a:pt x="3072" y="1989"/>
                      <a:pt x="2738" y="2168"/>
                      <a:pt x="2453" y="2406"/>
                    </a:cubicBezTo>
                    <a:cubicBezTo>
                      <a:pt x="1822" y="2918"/>
                      <a:pt x="1369" y="3585"/>
                      <a:pt x="941" y="4228"/>
                    </a:cubicBezTo>
                    <a:cubicBezTo>
                      <a:pt x="655" y="4656"/>
                      <a:pt x="393" y="5061"/>
                      <a:pt x="60" y="5418"/>
                    </a:cubicBezTo>
                    <a:cubicBezTo>
                      <a:pt x="0" y="5478"/>
                      <a:pt x="0" y="5561"/>
                      <a:pt x="60" y="5644"/>
                    </a:cubicBezTo>
                    <a:cubicBezTo>
                      <a:pt x="393" y="6002"/>
                      <a:pt x="655" y="6395"/>
                      <a:pt x="941" y="6835"/>
                    </a:cubicBezTo>
                    <a:cubicBezTo>
                      <a:pt x="1369" y="7466"/>
                      <a:pt x="1822" y="8145"/>
                      <a:pt x="2453" y="8645"/>
                    </a:cubicBezTo>
                    <a:cubicBezTo>
                      <a:pt x="2750" y="8871"/>
                      <a:pt x="3072" y="9062"/>
                      <a:pt x="3405" y="9193"/>
                    </a:cubicBezTo>
                    <a:cubicBezTo>
                      <a:pt x="4584" y="10062"/>
                      <a:pt x="5941" y="10538"/>
                      <a:pt x="6882" y="10764"/>
                    </a:cubicBezTo>
                    <a:cubicBezTo>
                      <a:pt x="7894" y="11014"/>
                      <a:pt x="8632" y="11062"/>
                      <a:pt x="8668" y="11062"/>
                    </a:cubicBezTo>
                    <a:lnTo>
                      <a:pt x="8680" y="11062"/>
                    </a:lnTo>
                    <a:cubicBezTo>
                      <a:pt x="8751" y="11062"/>
                      <a:pt x="8811" y="11014"/>
                      <a:pt x="8823" y="10955"/>
                    </a:cubicBezTo>
                    <a:cubicBezTo>
                      <a:pt x="8858" y="10871"/>
                      <a:pt x="8823" y="10800"/>
                      <a:pt x="8763" y="10776"/>
                    </a:cubicBezTo>
                    <a:cubicBezTo>
                      <a:pt x="8751" y="10752"/>
                      <a:pt x="7549" y="9883"/>
                      <a:pt x="7275" y="8907"/>
                    </a:cubicBezTo>
                    <a:cubicBezTo>
                      <a:pt x="7382" y="8847"/>
                      <a:pt x="7489" y="8776"/>
                      <a:pt x="7596" y="8692"/>
                    </a:cubicBezTo>
                    <a:cubicBezTo>
                      <a:pt x="8263" y="8181"/>
                      <a:pt x="8763" y="7454"/>
                      <a:pt x="9001" y="6645"/>
                    </a:cubicBezTo>
                    <a:cubicBezTo>
                      <a:pt x="9025" y="6609"/>
                      <a:pt x="9049" y="6561"/>
                      <a:pt x="9096" y="6549"/>
                    </a:cubicBezTo>
                    <a:cubicBezTo>
                      <a:pt x="9120" y="6531"/>
                      <a:pt x="9147" y="6523"/>
                      <a:pt x="9172" y="6523"/>
                    </a:cubicBezTo>
                    <a:cubicBezTo>
                      <a:pt x="9198" y="6523"/>
                      <a:pt x="9221" y="6531"/>
                      <a:pt x="9239" y="6549"/>
                    </a:cubicBezTo>
                    <a:lnTo>
                      <a:pt x="10835" y="7228"/>
                    </a:lnTo>
                    <a:cubicBezTo>
                      <a:pt x="10855" y="7240"/>
                      <a:pt x="10878" y="7246"/>
                      <a:pt x="10900" y="7246"/>
                    </a:cubicBezTo>
                    <a:cubicBezTo>
                      <a:pt x="10941" y="7246"/>
                      <a:pt x="10982" y="7227"/>
                      <a:pt x="11013" y="7204"/>
                    </a:cubicBezTo>
                    <a:cubicBezTo>
                      <a:pt x="11061" y="7157"/>
                      <a:pt x="11073" y="7097"/>
                      <a:pt x="11061" y="7038"/>
                    </a:cubicBezTo>
                    <a:lnTo>
                      <a:pt x="10632" y="5740"/>
                    </a:lnTo>
                    <a:cubicBezTo>
                      <a:pt x="10585" y="5597"/>
                      <a:pt x="10585" y="5442"/>
                      <a:pt x="10632" y="5299"/>
                    </a:cubicBezTo>
                    <a:lnTo>
                      <a:pt x="11061" y="4013"/>
                    </a:lnTo>
                    <a:cubicBezTo>
                      <a:pt x="11073" y="3954"/>
                      <a:pt x="11061" y="3882"/>
                      <a:pt x="11013" y="3847"/>
                    </a:cubicBezTo>
                    <a:cubicBezTo>
                      <a:pt x="10983" y="3824"/>
                      <a:pt x="10942" y="3810"/>
                      <a:pt x="10901" y="3810"/>
                    </a:cubicBezTo>
                    <a:cubicBezTo>
                      <a:pt x="10878" y="3810"/>
                      <a:pt x="10856" y="3814"/>
                      <a:pt x="10835" y="3823"/>
                    </a:cubicBezTo>
                    <a:lnTo>
                      <a:pt x="9239" y="4513"/>
                    </a:lnTo>
                    <a:cubicBezTo>
                      <a:pt x="9221" y="4519"/>
                      <a:pt x="9198" y="4522"/>
                      <a:pt x="9172" y="4522"/>
                    </a:cubicBezTo>
                    <a:cubicBezTo>
                      <a:pt x="9147" y="4522"/>
                      <a:pt x="9120" y="4519"/>
                      <a:pt x="9096" y="4513"/>
                    </a:cubicBezTo>
                    <a:cubicBezTo>
                      <a:pt x="9049" y="4490"/>
                      <a:pt x="9025" y="4454"/>
                      <a:pt x="9001" y="4406"/>
                    </a:cubicBezTo>
                    <a:cubicBezTo>
                      <a:pt x="8763" y="3597"/>
                      <a:pt x="8263" y="2870"/>
                      <a:pt x="7596" y="2370"/>
                    </a:cubicBezTo>
                    <a:lnTo>
                      <a:pt x="7275" y="2144"/>
                    </a:lnTo>
                    <a:cubicBezTo>
                      <a:pt x="7561" y="1192"/>
                      <a:pt x="8751" y="299"/>
                      <a:pt x="8763" y="287"/>
                    </a:cubicBezTo>
                    <a:cubicBezTo>
                      <a:pt x="8823" y="239"/>
                      <a:pt x="8846" y="168"/>
                      <a:pt x="8823" y="108"/>
                    </a:cubicBezTo>
                    <a:cubicBezTo>
                      <a:pt x="8799" y="25"/>
                      <a:pt x="8739" y="1"/>
                      <a:pt x="8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44"/>
              <p:cNvSpPr/>
              <p:nvPr/>
            </p:nvSpPr>
            <p:spPr>
              <a:xfrm>
                <a:off x="4738157" y="2573938"/>
                <a:ext cx="38144" cy="38112"/>
              </a:xfrm>
              <a:custGeom>
                <a:rect b="b" l="l" r="r" t="t"/>
                <a:pathLst>
                  <a:path extrusionOk="0" h="1191" w="1192">
                    <a:moveTo>
                      <a:pt x="596" y="346"/>
                    </a:moveTo>
                    <a:cubicBezTo>
                      <a:pt x="751" y="346"/>
                      <a:pt x="870" y="465"/>
                      <a:pt x="870" y="607"/>
                    </a:cubicBezTo>
                    <a:cubicBezTo>
                      <a:pt x="870" y="762"/>
                      <a:pt x="751" y="881"/>
                      <a:pt x="596" y="881"/>
                    </a:cubicBezTo>
                    <a:cubicBezTo>
                      <a:pt x="453" y="881"/>
                      <a:pt x="334" y="762"/>
                      <a:pt x="334" y="607"/>
                    </a:cubicBezTo>
                    <a:cubicBezTo>
                      <a:pt x="334" y="465"/>
                      <a:pt x="453" y="346"/>
                      <a:pt x="596" y="346"/>
                    </a:cubicBezTo>
                    <a:close/>
                    <a:moveTo>
                      <a:pt x="596" y="0"/>
                    </a:moveTo>
                    <a:cubicBezTo>
                      <a:pt x="274" y="0"/>
                      <a:pt x="1" y="274"/>
                      <a:pt x="1" y="596"/>
                    </a:cubicBezTo>
                    <a:cubicBezTo>
                      <a:pt x="1" y="929"/>
                      <a:pt x="274" y="1191"/>
                      <a:pt x="596" y="1191"/>
                    </a:cubicBezTo>
                    <a:cubicBezTo>
                      <a:pt x="929" y="1191"/>
                      <a:pt x="1191" y="929"/>
                      <a:pt x="1191" y="596"/>
                    </a:cubicBezTo>
                    <a:cubicBezTo>
                      <a:pt x="1191" y="274"/>
                      <a:pt x="929" y="0"/>
                      <a:pt x="5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02" name="Google Shape;1402;p4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sp>
        <p:nvSpPr>
          <p:cNvPr id="1403" name="Google Shape;1403;p44"/>
          <p:cNvSpPr/>
          <p:nvPr/>
        </p:nvSpPr>
        <p:spPr>
          <a:xfrm>
            <a:off x="4142500" y="2324800"/>
            <a:ext cx="858955" cy="858955"/>
          </a:xfrm>
          <a:custGeom>
            <a:rect b="b" l="l" r="r" t="t"/>
            <a:pathLst>
              <a:path extrusionOk="0" h="53853" w="53853">
                <a:moveTo>
                  <a:pt x="26921" y="0"/>
                </a:moveTo>
                <a:cubicBezTo>
                  <a:pt x="12050" y="0"/>
                  <a:pt x="1" y="12061"/>
                  <a:pt x="1" y="26932"/>
                </a:cubicBezTo>
                <a:cubicBezTo>
                  <a:pt x="1" y="41803"/>
                  <a:pt x="12050" y="53852"/>
                  <a:pt x="26921" y="53852"/>
                </a:cubicBezTo>
                <a:cubicBezTo>
                  <a:pt x="41792" y="53852"/>
                  <a:pt x="53853" y="41803"/>
                  <a:pt x="53853" y="26932"/>
                </a:cubicBezTo>
                <a:cubicBezTo>
                  <a:pt x="53853" y="12061"/>
                  <a:pt x="41792" y="0"/>
                  <a:pt x="269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/>
          </a:p>
        </p:txBody>
      </p:sp>
      <p:grpSp>
        <p:nvGrpSpPr>
          <p:cNvPr id="1404" name="Google Shape;1404;p44"/>
          <p:cNvGrpSpPr/>
          <p:nvPr/>
        </p:nvGrpSpPr>
        <p:grpSpPr>
          <a:xfrm>
            <a:off x="1230299" y="1781303"/>
            <a:ext cx="3065918" cy="2331880"/>
            <a:chOff x="1230299" y="1781303"/>
            <a:chExt cx="3065918" cy="2331880"/>
          </a:xfrm>
        </p:grpSpPr>
        <p:sp>
          <p:nvSpPr>
            <p:cNvPr id="1405" name="Google Shape;1405;p44"/>
            <p:cNvSpPr/>
            <p:nvPr/>
          </p:nvSpPr>
          <p:spPr>
            <a:xfrm>
              <a:off x="3229160" y="1781303"/>
              <a:ext cx="577885" cy="1906937"/>
            </a:xfrm>
            <a:custGeom>
              <a:rect b="b" l="l" r="r" t="t"/>
              <a:pathLst>
                <a:path extrusionOk="0" h="98537" w="29861">
                  <a:moveTo>
                    <a:pt x="6882" y="54769"/>
                  </a:moveTo>
                  <a:lnTo>
                    <a:pt x="12383" y="54769"/>
                  </a:lnTo>
                  <a:lnTo>
                    <a:pt x="6811" y="45101"/>
                  </a:lnTo>
                  <a:cubicBezTo>
                    <a:pt x="8037" y="27289"/>
                    <a:pt x="16776" y="11514"/>
                    <a:pt x="29861" y="905"/>
                  </a:cubicBezTo>
                  <a:lnTo>
                    <a:pt x="28920" y="0"/>
                  </a:lnTo>
                  <a:cubicBezTo>
                    <a:pt x="15562" y="10871"/>
                    <a:pt x="6680" y="27039"/>
                    <a:pt x="5489" y="45268"/>
                  </a:cubicBezTo>
                  <a:lnTo>
                    <a:pt x="0" y="54769"/>
                  </a:lnTo>
                  <a:lnTo>
                    <a:pt x="5572" y="54769"/>
                  </a:lnTo>
                  <a:cubicBezTo>
                    <a:pt x="7025" y="72331"/>
                    <a:pt x="15621" y="87892"/>
                    <a:pt x="28456" y="98536"/>
                  </a:cubicBezTo>
                  <a:lnTo>
                    <a:pt x="29349" y="97584"/>
                  </a:lnTo>
                  <a:cubicBezTo>
                    <a:pt x="16776" y="87178"/>
                    <a:pt x="8335" y="71962"/>
                    <a:pt x="6882" y="547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4"/>
            <p:cNvSpPr/>
            <p:nvPr/>
          </p:nvSpPr>
          <p:spPr>
            <a:xfrm>
              <a:off x="3220625" y="2523298"/>
              <a:ext cx="1075593" cy="1589885"/>
            </a:xfrm>
            <a:custGeom>
              <a:rect b="b" l="l" r="r" t="t"/>
              <a:pathLst>
                <a:path extrusionOk="0" h="82154" w="55579">
                  <a:moveTo>
                    <a:pt x="27790" y="0"/>
                  </a:moveTo>
                  <a:cubicBezTo>
                    <a:pt x="24099" y="0"/>
                    <a:pt x="21110" y="2989"/>
                    <a:pt x="21110" y="6680"/>
                  </a:cubicBezTo>
                  <a:cubicBezTo>
                    <a:pt x="21110" y="8954"/>
                    <a:pt x="22253" y="10954"/>
                    <a:pt x="23992" y="12169"/>
                  </a:cubicBezTo>
                  <a:cubicBezTo>
                    <a:pt x="26052" y="13764"/>
                    <a:pt x="27373" y="16240"/>
                    <a:pt x="27373" y="19038"/>
                  </a:cubicBezTo>
                  <a:cubicBezTo>
                    <a:pt x="27373" y="22956"/>
                    <a:pt x="24789" y="26266"/>
                    <a:pt x="21229" y="27373"/>
                  </a:cubicBezTo>
                  <a:cubicBezTo>
                    <a:pt x="9049" y="30314"/>
                    <a:pt x="1" y="41279"/>
                    <a:pt x="1" y="54376"/>
                  </a:cubicBezTo>
                  <a:cubicBezTo>
                    <a:pt x="1" y="69711"/>
                    <a:pt x="12443" y="82153"/>
                    <a:pt x="27790" y="82153"/>
                  </a:cubicBezTo>
                  <a:cubicBezTo>
                    <a:pt x="27797" y="82153"/>
                    <a:pt x="27804" y="82153"/>
                    <a:pt x="27812" y="82153"/>
                  </a:cubicBezTo>
                  <a:cubicBezTo>
                    <a:pt x="43149" y="82153"/>
                    <a:pt x="55579" y="69716"/>
                    <a:pt x="55579" y="54376"/>
                  </a:cubicBezTo>
                  <a:cubicBezTo>
                    <a:pt x="55579" y="41291"/>
                    <a:pt x="46542" y="30326"/>
                    <a:pt x="34362" y="27373"/>
                  </a:cubicBezTo>
                  <a:cubicBezTo>
                    <a:pt x="30802" y="26266"/>
                    <a:pt x="28218" y="22956"/>
                    <a:pt x="28218" y="19038"/>
                  </a:cubicBezTo>
                  <a:cubicBezTo>
                    <a:pt x="28218" y="16240"/>
                    <a:pt x="29540" y="13764"/>
                    <a:pt x="31576" y="12169"/>
                  </a:cubicBezTo>
                  <a:cubicBezTo>
                    <a:pt x="33326" y="10954"/>
                    <a:pt x="34469" y="8954"/>
                    <a:pt x="34469" y="6680"/>
                  </a:cubicBezTo>
                  <a:cubicBezTo>
                    <a:pt x="34469" y="2989"/>
                    <a:pt x="31469" y="0"/>
                    <a:pt x="277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4"/>
            <p:cNvSpPr/>
            <p:nvPr/>
          </p:nvSpPr>
          <p:spPr>
            <a:xfrm>
              <a:off x="3674131" y="2570077"/>
              <a:ext cx="168676" cy="168444"/>
            </a:xfrm>
            <a:custGeom>
              <a:rect b="b" l="l" r="r" t="t"/>
              <a:pathLst>
                <a:path extrusionOk="0" h="8704" w="8716">
                  <a:moveTo>
                    <a:pt x="8716" y="4346"/>
                  </a:moveTo>
                  <a:cubicBezTo>
                    <a:pt x="8716" y="6751"/>
                    <a:pt x="6763" y="8704"/>
                    <a:pt x="4358" y="8704"/>
                  </a:cubicBezTo>
                  <a:cubicBezTo>
                    <a:pt x="1953" y="8704"/>
                    <a:pt x="0" y="6751"/>
                    <a:pt x="0" y="4346"/>
                  </a:cubicBezTo>
                  <a:cubicBezTo>
                    <a:pt x="0" y="1941"/>
                    <a:pt x="1953" y="0"/>
                    <a:pt x="4358" y="0"/>
                  </a:cubicBezTo>
                  <a:cubicBezTo>
                    <a:pt x="6763" y="0"/>
                    <a:pt x="8716" y="1941"/>
                    <a:pt x="8716" y="4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4"/>
            <p:cNvSpPr/>
            <p:nvPr/>
          </p:nvSpPr>
          <p:spPr>
            <a:xfrm>
              <a:off x="3362336" y="3188786"/>
              <a:ext cx="792195" cy="791962"/>
            </a:xfrm>
            <a:custGeom>
              <a:rect b="b" l="l" r="r" t="t"/>
              <a:pathLst>
                <a:path extrusionOk="0" h="40923" w="40935">
                  <a:moveTo>
                    <a:pt x="40935" y="20455"/>
                  </a:moveTo>
                  <a:cubicBezTo>
                    <a:pt x="40935" y="31754"/>
                    <a:pt x="31767" y="40922"/>
                    <a:pt x="20468" y="40922"/>
                  </a:cubicBezTo>
                  <a:cubicBezTo>
                    <a:pt x="9169" y="40922"/>
                    <a:pt x="1" y="31754"/>
                    <a:pt x="1" y="20455"/>
                  </a:cubicBezTo>
                  <a:cubicBezTo>
                    <a:pt x="1" y="9156"/>
                    <a:pt x="9169" y="1"/>
                    <a:pt x="20468" y="1"/>
                  </a:cubicBezTo>
                  <a:cubicBezTo>
                    <a:pt x="31767" y="1"/>
                    <a:pt x="40935" y="9156"/>
                    <a:pt x="40935" y="204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4"/>
            <p:cNvSpPr txBox="1"/>
            <p:nvPr/>
          </p:nvSpPr>
          <p:spPr>
            <a:xfrm flipH="1">
              <a:off x="1424701" y="3065387"/>
              <a:ext cx="1560600" cy="4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10" name="Google Shape;1410;p44"/>
            <p:cNvSpPr txBox="1"/>
            <p:nvPr/>
          </p:nvSpPr>
          <p:spPr>
            <a:xfrm flipH="1">
              <a:off x="1230299" y="3404163"/>
              <a:ext cx="1755000" cy="68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11" name="Google Shape;1411;p44"/>
            <p:cNvGrpSpPr/>
            <p:nvPr/>
          </p:nvGrpSpPr>
          <p:grpSpPr>
            <a:xfrm>
              <a:off x="3573274" y="3401102"/>
              <a:ext cx="370368" cy="367328"/>
              <a:chOff x="1951149" y="2885202"/>
              <a:chExt cx="370368" cy="367328"/>
            </a:xfrm>
          </p:grpSpPr>
          <p:sp>
            <p:nvSpPr>
              <p:cNvPr id="1412" name="Google Shape;1412;p44"/>
              <p:cNvSpPr/>
              <p:nvPr/>
            </p:nvSpPr>
            <p:spPr>
              <a:xfrm>
                <a:off x="1951149" y="2885202"/>
                <a:ext cx="370368" cy="367328"/>
              </a:xfrm>
              <a:custGeom>
                <a:rect b="b" l="l" r="r" t="t"/>
                <a:pathLst>
                  <a:path extrusionOk="0" h="11479" w="11574">
                    <a:moveTo>
                      <a:pt x="4632" y="1287"/>
                    </a:moveTo>
                    <a:cubicBezTo>
                      <a:pt x="4691" y="1358"/>
                      <a:pt x="4727" y="1465"/>
                      <a:pt x="4727" y="1548"/>
                    </a:cubicBezTo>
                    <a:cubicBezTo>
                      <a:pt x="4727" y="1810"/>
                      <a:pt x="4513" y="2013"/>
                      <a:pt x="4263" y="2013"/>
                    </a:cubicBezTo>
                    <a:cubicBezTo>
                      <a:pt x="4072" y="2013"/>
                      <a:pt x="3906" y="1894"/>
                      <a:pt x="3834" y="1715"/>
                    </a:cubicBezTo>
                    <a:cubicBezTo>
                      <a:pt x="4048" y="1537"/>
                      <a:pt x="4334" y="1394"/>
                      <a:pt x="4632" y="1287"/>
                    </a:cubicBezTo>
                    <a:close/>
                    <a:moveTo>
                      <a:pt x="6954" y="1287"/>
                    </a:moveTo>
                    <a:cubicBezTo>
                      <a:pt x="7263" y="1394"/>
                      <a:pt x="7537" y="1537"/>
                      <a:pt x="7763" y="1739"/>
                    </a:cubicBezTo>
                    <a:cubicBezTo>
                      <a:pt x="7680" y="1918"/>
                      <a:pt x="7513" y="2037"/>
                      <a:pt x="7323" y="2037"/>
                    </a:cubicBezTo>
                    <a:cubicBezTo>
                      <a:pt x="7073" y="2037"/>
                      <a:pt x="6870" y="1822"/>
                      <a:pt x="6870" y="1572"/>
                    </a:cubicBezTo>
                    <a:cubicBezTo>
                      <a:pt x="6870" y="1453"/>
                      <a:pt x="6894" y="1358"/>
                      <a:pt x="6954" y="1287"/>
                    </a:cubicBezTo>
                    <a:close/>
                    <a:moveTo>
                      <a:pt x="2477" y="5049"/>
                    </a:moveTo>
                    <a:cubicBezTo>
                      <a:pt x="2620" y="5049"/>
                      <a:pt x="2751" y="5168"/>
                      <a:pt x="2751" y="5335"/>
                    </a:cubicBezTo>
                    <a:cubicBezTo>
                      <a:pt x="2751" y="5501"/>
                      <a:pt x="2632" y="5620"/>
                      <a:pt x="2477" y="5620"/>
                    </a:cubicBezTo>
                    <a:cubicBezTo>
                      <a:pt x="2310" y="5620"/>
                      <a:pt x="2191" y="5489"/>
                      <a:pt x="2191" y="5335"/>
                    </a:cubicBezTo>
                    <a:cubicBezTo>
                      <a:pt x="2191" y="5192"/>
                      <a:pt x="2310" y="5049"/>
                      <a:pt x="2477" y="5049"/>
                    </a:cubicBezTo>
                    <a:close/>
                    <a:moveTo>
                      <a:pt x="9132" y="5049"/>
                    </a:moveTo>
                    <a:cubicBezTo>
                      <a:pt x="9275" y="5049"/>
                      <a:pt x="9406" y="5168"/>
                      <a:pt x="9406" y="5335"/>
                    </a:cubicBezTo>
                    <a:cubicBezTo>
                      <a:pt x="9406" y="5489"/>
                      <a:pt x="9287" y="5620"/>
                      <a:pt x="9132" y="5620"/>
                    </a:cubicBezTo>
                    <a:cubicBezTo>
                      <a:pt x="8978" y="5620"/>
                      <a:pt x="8847" y="5501"/>
                      <a:pt x="8847" y="5335"/>
                    </a:cubicBezTo>
                    <a:cubicBezTo>
                      <a:pt x="8847" y="5192"/>
                      <a:pt x="8966" y="5049"/>
                      <a:pt x="9132" y="5049"/>
                    </a:cubicBezTo>
                    <a:close/>
                    <a:moveTo>
                      <a:pt x="3453" y="9549"/>
                    </a:moveTo>
                    <a:cubicBezTo>
                      <a:pt x="3667" y="9549"/>
                      <a:pt x="3834" y="9716"/>
                      <a:pt x="3834" y="9919"/>
                    </a:cubicBezTo>
                    <a:cubicBezTo>
                      <a:pt x="3834" y="10073"/>
                      <a:pt x="3739" y="10204"/>
                      <a:pt x="3596" y="10264"/>
                    </a:cubicBezTo>
                    <a:cubicBezTo>
                      <a:pt x="3429" y="10109"/>
                      <a:pt x="3263" y="9930"/>
                      <a:pt x="3132" y="9740"/>
                    </a:cubicBezTo>
                    <a:cubicBezTo>
                      <a:pt x="3191" y="9621"/>
                      <a:pt x="3322" y="9549"/>
                      <a:pt x="3453" y="9549"/>
                    </a:cubicBezTo>
                    <a:close/>
                    <a:moveTo>
                      <a:pt x="8132" y="9549"/>
                    </a:moveTo>
                    <a:cubicBezTo>
                      <a:pt x="8263" y="9549"/>
                      <a:pt x="8394" y="9621"/>
                      <a:pt x="8454" y="9740"/>
                    </a:cubicBezTo>
                    <a:cubicBezTo>
                      <a:pt x="8323" y="9930"/>
                      <a:pt x="8156" y="10109"/>
                      <a:pt x="8001" y="10264"/>
                    </a:cubicBezTo>
                    <a:cubicBezTo>
                      <a:pt x="7858" y="10204"/>
                      <a:pt x="7763" y="10073"/>
                      <a:pt x="7763" y="9919"/>
                    </a:cubicBezTo>
                    <a:cubicBezTo>
                      <a:pt x="7763" y="9716"/>
                      <a:pt x="7918" y="9549"/>
                      <a:pt x="8132" y="9549"/>
                    </a:cubicBezTo>
                    <a:close/>
                    <a:moveTo>
                      <a:pt x="5775" y="1072"/>
                    </a:moveTo>
                    <a:cubicBezTo>
                      <a:pt x="6061" y="1072"/>
                      <a:pt x="6346" y="1108"/>
                      <a:pt x="6596" y="1167"/>
                    </a:cubicBezTo>
                    <a:cubicBezTo>
                      <a:pt x="6537" y="1287"/>
                      <a:pt x="6501" y="1406"/>
                      <a:pt x="6501" y="1537"/>
                    </a:cubicBezTo>
                    <a:cubicBezTo>
                      <a:pt x="6501" y="1989"/>
                      <a:pt x="6858" y="2346"/>
                      <a:pt x="7311" y="2346"/>
                    </a:cubicBezTo>
                    <a:cubicBezTo>
                      <a:pt x="7597" y="2346"/>
                      <a:pt x="7847" y="2191"/>
                      <a:pt x="7989" y="1965"/>
                    </a:cubicBezTo>
                    <a:cubicBezTo>
                      <a:pt x="8204" y="2227"/>
                      <a:pt x="8323" y="2501"/>
                      <a:pt x="8323" y="2799"/>
                    </a:cubicBezTo>
                    <a:cubicBezTo>
                      <a:pt x="8323" y="3001"/>
                      <a:pt x="8228" y="3144"/>
                      <a:pt x="8037" y="3275"/>
                    </a:cubicBezTo>
                    <a:cubicBezTo>
                      <a:pt x="7966" y="3322"/>
                      <a:pt x="7930" y="3430"/>
                      <a:pt x="7989" y="3513"/>
                    </a:cubicBezTo>
                    <a:cubicBezTo>
                      <a:pt x="8019" y="3565"/>
                      <a:pt x="8072" y="3594"/>
                      <a:pt x="8127" y="3594"/>
                    </a:cubicBezTo>
                    <a:cubicBezTo>
                      <a:pt x="8161" y="3594"/>
                      <a:pt x="8196" y="3583"/>
                      <a:pt x="8228" y="3561"/>
                    </a:cubicBezTo>
                    <a:cubicBezTo>
                      <a:pt x="8370" y="3477"/>
                      <a:pt x="8466" y="3370"/>
                      <a:pt x="8549" y="3251"/>
                    </a:cubicBezTo>
                    <a:cubicBezTo>
                      <a:pt x="8740" y="3263"/>
                      <a:pt x="8906" y="3382"/>
                      <a:pt x="8990" y="3549"/>
                    </a:cubicBezTo>
                    <a:cubicBezTo>
                      <a:pt x="9180" y="3930"/>
                      <a:pt x="9335" y="4346"/>
                      <a:pt x="9442" y="4787"/>
                    </a:cubicBezTo>
                    <a:cubicBezTo>
                      <a:pt x="9347" y="4739"/>
                      <a:pt x="9240" y="4704"/>
                      <a:pt x="9144" y="4704"/>
                    </a:cubicBezTo>
                    <a:cubicBezTo>
                      <a:pt x="8799" y="4704"/>
                      <a:pt x="8513" y="4989"/>
                      <a:pt x="8513" y="5335"/>
                    </a:cubicBezTo>
                    <a:cubicBezTo>
                      <a:pt x="8513" y="5680"/>
                      <a:pt x="8799" y="5954"/>
                      <a:pt x="9144" y="5954"/>
                    </a:cubicBezTo>
                    <a:cubicBezTo>
                      <a:pt x="9323" y="5954"/>
                      <a:pt x="9466" y="5882"/>
                      <a:pt x="9585" y="5763"/>
                    </a:cubicBezTo>
                    <a:cubicBezTo>
                      <a:pt x="9597" y="5918"/>
                      <a:pt x="9597" y="6073"/>
                      <a:pt x="9597" y="6240"/>
                    </a:cubicBezTo>
                    <a:cubicBezTo>
                      <a:pt x="9585" y="7466"/>
                      <a:pt x="9228" y="8597"/>
                      <a:pt x="8668" y="9454"/>
                    </a:cubicBezTo>
                    <a:cubicBezTo>
                      <a:pt x="8537" y="9311"/>
                      <a:pt x="8335" y="9204"/>
                      <a:pt x="8132" y="9204"/>
                    </a:cubicBezTo>
                    <a:cubicBezTo>
                      <a:pt x="7739" y="9204"/>
                      <a:pt x="7418" y="9514"/>
                      <a:pt x="7418" y="9919"/>
                    </a:cubicBezTo>
                    <a:cubicBezTo>
                      <a:pt x="7418" y="10157"/>
                      <a:pt x="7537" y="10359"/>
                      <a:pt x="7716" y="10502"/>
                    </a:cubicBezTo>
                    <a:cubicBezTo>
                      <a:pt x="7144" y="10942"/>
                      <a:pt x="6489" y="11192"/>
                      <a:pt x="5775" y="11192"/>
                    </a:cubicBezTo>
                    <a:cubicBezTo>
                      <a:pt x="5084" y="11192"/>
                      <a:pt x="4406" y="10942"/>
                      <a:pt x="3846" y="10502"/>
                    </a:cubicBezTo>
                    <a:cubicBezTo>
                      <a:pt x="4025" y="10359"/>
                      <a:pt x="4144" y="10157"/>
                      <a:pt x="4144" y="9919"/>
                    </a:cubicBezTo>
                    <a:cubicBezTo>
                      <a:pt x="4144" y="9526"/>
                      <a:pt x="3822" y="9204"/>
                      <a:pt x="3429" y="9204"/>
                    </a:cubicBezTo>
                    <a:cubicBezTo>
                      <a:pt x="3215" y="9204"/>
                      <a:pt x="3025" y="9288"/>
                      <a:pt x="2894" y="9454"/>
                    </a:cubicBezTo>
                    <a:cubicBezTo>
                      <a:pt x="2322" y="8597"/>
                      <a:pt x="1977" y="7466"/>
                      <a:pt x="1977" y="6228"/>
                    </a:cubicBezTo>
                    <a:cubicBezTo>
                      <a:pt x="1977" y="6061"/>
                      <a:pt x="1977" y="5918"/>
                      <a:pt x="2001" y="5751"/>
                    </a:cubicBezTo>
                    <a:cubicBezTo>
                      <a:pt x="2120" y="5870"/>
                      <a:pt x="2263" y="5942"/>
                      <a:pt x="2441" y="5942"/>
                    </a:cubicBezTo>
                    <a:cubicBezTo>
                      <a:pt x="2786" y="5942"/>
                      <a:pt x="3072" y="5656"/>
                      <a:pt x="3072" y="5323"/>
                    </a:cubicBezTo>
                    <a:cubicBezTo>
                      <a:pt x="3072" y="4977"/>
                      <a:pt x="2786" y="4692"/>
                      <a:pt x="2441" y="4692"/>
                    </a:cubicBezTo>
                    <a:cubicBezTo>
                      <a:pt x="2334" y="4692"/>
                      <a:pt x="2239" y="4727"/>
                      <a:pt x="2143" y="4763"/>
                    </a:cubicBezTo>
                    <a:cubicBezTo>
                      <a:pt x="2251" y="4335"/>
                      <a:pt x="2394" y="3918"/>
                      <a:pt x="2596" y="3537"/>
                    </a:cubicBezTo>
                    <a:cubicBezTo>
                      <a:pt x="2679" y="3370"/>
                      <a:pt x="2846" y="3251"/>
                      <a:pt x="3025" y="3239"/>
                    </a:cubicBezTo>
                    <a:cubicBezTo>
                      <a:pt x="3156" y="3453"/>
                      <a:pt x="3429" y="3632"/>
                      <a:pt x="3810" y="3751"/>
                    </a:cubicBezTo>
                    <a:cubicBezTo>
                      <a:pt x="4227" y="3870"/>
                      <a:pt x="4810" y="3954"/>
                      <a:pt x="5596" y="3954"/>
                    </a:cubicBezTo>
                    <a:lnTo>
                      <a:pt x="5596" y="10621"/>
                    </a:lnTo>
                    <a:cubicBezTo>
                      <a:pt x="5596" y="10704"/>
                      <a:pt x="5668" y="10776"/>
                      <a:pt x="5763" y="10776"/>
                    </a:cubicBezTo>
                    <a:cubicBezTo>
                      <a:pt x="5846" y="10776"/>
                      <a:pt x="5930" y="10704"/>
                      <a:pt x="5930" y="10621"/>
                    </a:cubicBezTo>
                    <a:lnTo>
                      <a:pt x="5930" y="3954"/>
                    </a:lnTo>
                    <a:cubicBezTo>
                      <a:pt x="6537" y="3954"/>
                      <a:pt x="7025" y="3906"/>
                      <a:pt x="7418" y="3834"/>
                    </a:cubicBezTo>
                    <a:cubicBezTo>
                      <a:pt x="7501" y="3811"/>
                      <a:pt x="7561" y="3727"/>
                      <a:pt x="7549" y="3632"/>
                    </a:cubicBezTo>
                    <a:cubicBezTo>
                      <a:pt x="7538" y="3556"/>
                      <a:pt x="7457" y="3500"/>
                      <a:pt x="7380" y="3500"/>
                    </a:cubicBezTo>
                    <a:cubicBezTo>
                      <a:pt x="7373" y="3500"/>
                      <a:pt x="7366" y="3500"/>
                      <a:pt x="7358" y="3501"/>
                    </a:cubicBezTo>
                    <a:cubicBezTo>
                      <a:pt x="6966" y="3573"/>
                      <a:pt x="6442" y="3620"/>
                      <a:pt x="5763" y="3620"/>
                    </a:cubicBezTo>
                    <a:cubicBezTo>
                      <a:pt x="4037" y="3620"/>
                      <a:pt x="3227" y="3358"/>
                      <a:pt x="3227" y="2799"/>
                    </a:cubicBezTo>
                    <a:cubicBezTo>
                      <a:pt x="3227" y="2501"/>
                      <a:pt x="3346" y="2203"/>
                      <a:pt x="3560" y="1965"/>
                    </a:cubicBezTo>
                    <a:cubicBezTo>
                      <a:pt x="3703" y="2191"/>
                      <a:pt x="3965" y="2346"/>
                      <a:pt x="4239" y="2346"/>
                    </a:cubicBezTo>
                    <a:cubicBezTo>
                      <a:pt x="4691" y="2346"/>
                      <a:pt x="5049" y="1989"/>
                      <a:pt x="5049" y="1537"/>
                    </a:cubicBezTo>
                    <a:cubicBezTo>
                      <a:pt x="5049" y="1406"/>
                      <a:pt x="5013" y="1287"/>
                      <a:pt x="4953" y="1167"/>
                    </a:cubicBezTo>
                    <a:cubicBezTo>
                      <a:pt x="5215" y="1108"/>
                      <a:pt x="5489" y="1072"/>
                      <a:pt x="5775" y="1072"/>
                    </a:cubicBezTo>
                    <a:close/>
                    <a:moveTo>
                      <a:pt x="3632" y="1"/>
                    </a:moveTo>
                    <a:cubicBezTo>
                      <a:pt x="3548" y="1"/>
                      <a:pt x="3465" y="84"/>
                      <a:pt x="3465" y="167"/>
                    </a:cubicBezTo>
                    <a:cubicBezTo>
                      <a:pt x="3465" y="263"/>
                      <a:pt x="3548" y="334"/>
                      <a:pt x="3632" y="334"/>
                    </a:cubicBezTo>
                    <a:cubicBezTo>
                      <a:pt x="3834" y="334"/>
                      <a:pt x="3906" y="334"/>
                      <a:pt x="3977" y="370"/>
                    </a:cubicBezTo>
                    <a:cubicBezTo>
                      <a:pt x="4048" y="394"/>
                      <a:pt x="4132" y="465"/>
                      <a:pt x="4287" y="608"/>
                    </a:cubicBezTo>
                    <a:cubicBezTo>
                      <a:pt x="4382" y="679"/>
                      <a:pt x="4501" y="786"/>
                      <a:pt x="4632" y="906"/>
                    </a:cubicBezTo>
                    <a:cubicBezTo>
                      <a:pt x="4322" y="1001"/>
                      <a:pt x="4037" y="1144"/>
                      <a:pt x="3787" y="1322"/>
                    </a:cubicBezTo>
                    <a:cubicBezTo>
                      <a:pt x="3441" y="1560"/>
                      <a:pt x="3191" y="1858"/>
                      <a:pt x="3060" y="2168"/>
                    </a:cubicBezTo>
                    <a:lnTo>
                      <a:pt x="2382" y="2168"/>
                    </a:lnTo>
                    <a:cubicBezTo>
                      <a:pt x="2322" y="2168"/>
                      <a:pt x="2263" y="2132"/>
                      <a:pt x="2239" y="2096"/>
                    </a:cubicBezTo>
                    <a:lnTo>
                      <a:pt x="1453" y="989"/>
                    </a:lnTo>
                    <a:cubicBezTo>
                      <a:pt x="1415" y="943"/>
                      <a:pt x="1357" y="922"/>
                      <a:pt x="1302" y="922"/>
                    </a:cubicBezTo>
                    <a:cubicBezTo>
                      <a:pt x="1271" y="922"/>
                      <a:pt x="1240" y="928"/>
                      <a:pt x="1215" y="941"/>
                    </a:cubicBezTo>
                    <a:cubicBezTo>
                      <a:pt x="1131" y="1001"/>
                      <a:pt x="1120" y="1108"/>
                      <a:pt x="1167" y="1179"/>
                    </a:cubicBezTo>
                    <a:lnTo>
                      <a:pt x="1953" y="2287"/>
                    </a:lnTo>
                    <a:cubicBezTo>
                      <a:pt x="2060" y="2418"/>
                      <a:pt x="2203" y="2513"/>
                      <a:pt x="2382" y="2513"/>
                    </a:cubicBezTo>
                    <a:lnTo>
                      <a:pt x="2953" y="2513"/>
                    </a:lnTo>
                    <a:cubicBezTo>
                      <a:pt x="2941" y="2596"/>
                      <a:pt x="2917" y="2703"/>
                      <a:pt x="2917" y="2787"/>
                    </a:cubicBezTo>
                    <a:lnTo>
                      <a:pt x="2917" y="2906"/>
                    </a:lnTo>
                    <a:cubicBezTo>
                      <a:pt x="2655" y="2953"/>
                      <a:pt x="2417" y="3132"/>
                      <a:pt x="2298" y="3382"/>
                    </a:cubicBezTo>
                    <a:cubicBezTo>
                      <a:pt x="2072" y="3846"/>
                      <a:pt x="1893" y="4358"/>
                      <a:pt x="1786" y="4870"/>
                    </a:cubicBezTo>
                    <a:lnTo>
                      <a:pt x="1572" y="4870"/>
                    </a:lnTo>
                    <a:cubicBezTo>
                      <a:pt x="1310" y="4870"/>
                      <a:pt x="1108" y="5037"/>
                      <a:pt x="1048" y="5287"/>
                    </a:cubicBezTo>
                    <a:lnTo>
                      <a:pt x="798" y="6466"/>
                    </a:lnTo>
                    <a:cubicBezTo>
                      <a:pt x="774" y="6525"/>
                      <a:pt x="750" y="6573"/>
                      <a:pt x="691" y="6597"/>
                    </a:cubicBezTo>
                    <a:lnTo>
                      <a:pt x="119" y="6882"/>
                    </a:lnTo>
                    <a:cubicBezTo>
                      <a:pt x="36" y="6930"/>
                      <a:pt x="0" y="7037"/>
                      <a:pt x="48" y="7109"/>
                    </a:cubicBezTo>
                    <a:cubicBezTo>
                      <a:pt x="84" y="7168"/>
                      <a:pt x="143" y="7192"/>
                      <a:pt x="203" y="7192"/>
                    </a:cubicBezTo>
                    <a:cubicBezTo>
                      <a:pt x="227" y="7192"/>
                      <a:pt x="238" y="7192"/>
                      <a:pt x="274" y="7180"/>
                    </a:cubicBezTo>
                    <a:lnTo>
                      <a:pt x="834" y="6894"/>
                    </a:lnTo>
                    <a:cubicBezTo>
                      <a:pt x="989" y="6823"/>
                      <a:pt x="1072" y="6692"/>
                      <a:pt x="1120" y="6537"/>
                    </a:cubicBezTo>
                    <a:lnTo>
                      <a:pt x="1370" y="5370"/>
                    </a:lnTo>
                    <a:cubicBezTo>
                      <a:pt x="1393" y="5275"/>
                      <a:pt x="1465" y="5216"/>
                      <a:pt x="1572" y="5216"/>
                    </a:cubicBezTo>
                    <a:lnTo>
                      <a:pt x="1727" y="5216"/>
                    </a:lnTo>
                    <a:cubicBezTo>
                      <a:pt x="1691" y="5549"/>
                      <a:pt x="1655" y="5882"/>
                      <a:pt x="1655" y="6216"/>
                    </a:cubicBezTo>
                    <a:cubicBezTo>
                      <a:pt x="1655" y="6799"/>
                      <a:pt x="1727" y="7359"/>
                      <a:pt x="1870" y="7894"/>
                    </a:cubicBezTo>
                    <a:lnTo>
                      <a:pt x="1489" y="8204"/>
                    </a:lnTo>
                    <a:cubicBezTo>
                      <a:pt x="1358" y="8311"/>
                      <a:pt x="1298" y="8490"/>
                      <a:pt x="1310" y="8656"/>
                    </a:cubicBezTo>
                    <a:lnTo>
                      <a:pt x="1477" y="10442"/>
                    </a:lnTo>
                    <a:cubicBezTo>
                      <a:pt x="1489" y="10526"/>
                      <a:pt x="1548" y="10585"/>
                      <a:pt x="1643" y="10585"/>
                    </a:cubicBezTo>
                    <a:lnTo>
                      <a:pt x="1655" y="10585"/>
                    </a:lnTo>
                    <a:cubicBezTo>
                      <a:pt x="1751" y="10573"/>
                      <a:pt x="1822" y="10502"/>
                      <a:pt x="1810" y="10407"/>
                    </a:cubicBezTo>
                    <a:lnTo>
                      <a:pt x="1643" y="8621"/>
                    </a:lnTo>
                    <a:cubicBezTo>
                      <a:pt x="1643" y="8561"/>
                      <a:pt x="1655" y="8502"/>
                      <a:pt x="1715" y="8466"/>
                    </a:cubicBezTo>
                    <a:lnTo>
                      <a:pt x="1965" y="8240"/>
                    </a:lnTo>
                    <a:cubicBezTo>
                      <a:pt x="2179" y="8859"/>
                      <a:pt x="2465" y="9430"/>
                      <a:pt x="2846" y="9919"/>
                    </a:cubicBezTo>
                    <a:cubicBezTo>
                      <a:pt x="3620" y="10931"/>
                      <a:pt x="4668" y="11478"/>
                      <a:pt x="5775" y="11478"/>
                    </a:cubicBezTo>
                    <a:cubicBezTo>
                      <a:pt x="6894" y="11478"/>
                      <a:pt x="7942" y="10931"/>
                      <a:pt x="8716" y="9919"/>
                    </a:cubicBezTo>
                    <a:cubicBezTo>
                      <a:pt x="9097" y="9430"/>
                      <a:pt x="9382" y="8847"/>
                      <a:pt x="9585" y="8240"/>
                    </a:cubicBezTo>
                    <a:lnTo>
                      <a:pt x="9847" y="8466"/>
                    </a:lnTo>
                    <a:cubicBezTo>
                      <a:pt x="9883" y="8502"/>
                      <a:pt x="9918" y="8561"/>
                      <a:pt x="9918" y="8621"/>
                    </a:cubicBezTo>
                    <a:lnTo>
                      <a:pt x="9752" y="10407"/>
                    </a:lnTo>
                    <a:cubicBezTo>
                      <a:pt x="9740" y="10502"/>
                      <a:pt x="9811" y="10585"/>
                      <a:pt x="9906" y="10585"/>
                    </a:cubicBezTo>
                    <a:lnTo>
                      <a:pt x="9918" y="10585"/>
                    </a:lnTo>
                    <a:cubicBezTo>
                      <a:pt x="10002" y="10585"/>
                      <a:pt x="10085" y="10526"/>
                      <a:pt x="10085" y="10442"/>
                    </a:cubicBezTo>
                    <a:lnTo>
                      <a:pt x="10240" y="8656"/>
                    </a:lnTo>
                    <a:cubicBezTo>
                      <a:pt x="10264" y="8478"/>
                      <a:pt x="10180" y="8311"/>
                      <a:pt x="10061" y="8204"/>
                    </a:cubicBezTo>
                    <a:lnTo>
                      <a:pt x="9692" y="7894"/>
                    </a:lnTo>
                    <a:cubicBezTo>
                      <a:pt x="9823" y="7359"/>
                      <a:pt x="9906" y="6799"/>
                      <a:pt x="9906" y="6216"/>
                    </a:cubicBezTo>
                    <a:cubicBezTo>
                      <a:pt x="9906" y="5870"/>
                      <a:pt x="9871" y="5549"/>
                      <a:pt x="9823" y="5216"/>
                    </a:cubicBezTo>
                    <a:lnTo>
                      <a:pt x="9990" y="5216"/>
                    </a:lnTo>
                    <a:cubicBezTo>
                      <a:pt x="10085" y="5216"/>
                      <a:pt x="10156" y="5275"/>
                      <a:pt x="10180" y="5370"/>
                    </a:cubicBezTo>
                    <a:lnTo>
                      <a:pt x="10442" y="6537"/>
                    </a:lnTo>
                    <a:cubicBezTo>
                      <a:pt x="10466" y="6692"/>
                      <a:pt x="10573" y="6823"/>
                      <a:pt x="10716" y="6894"/>
                    </a:cubicBezTo>
                    <a:lnTo>
                      <a:pt x="11287" y="7180"/>
                    </a:lnTo>
                    <a:cubicBezTo>
                      <a:pt x="11311" y="7192"/>
                      <a:pt x="11335" y="7192"/>
                      <a:pt x="11359" y="7192"/>
                    </a:cubicBezTo>
                    <a:cubicBezTo>
                      <a:pt x="11418" y="7192"/>
                      <a:pt x="11478" y="7168"/>
                      <a:pt x="11514" y="7109"/>
                    </a:cubicBezTo>
                    <a:cubicBezTo>
                      <a:pt x="11573" y="7037"/>
                      <a:pt x="11526" y="6930"/>
                      <a:pt x="11454" y="6882"/>
                    </a:cubicBezTo>
                    <a:lnTo>
                      <a:pt x="10883" y="6597"/>
                    </a:lnTo>
                    <a:cubicBezTo>
                      <a:pt x="10835" y="6573"/>
                      <a:pt x="10787" y="6525"/>
                      <a:pt x="10776" y="6466"/>
                    </a:cubicBezTo>
                    <a:lnTo>
                      <a:pt x="10525" y="5287"/>
                    </a:lnTo>
                    <a:cubicBezTo>
                      <a:pt x="10466" y="5049"/>
                      <a:pt x="10264" y="4870"/>
                      <a:pt x="10002" y="4870"/>
                    </a:cubicBezTo>
                    <a:lnTo>
                      <a:pt x="9787" y="4870"/>
                    </a:lnTo>
                    <a:cubicBezTo>
                      <a:pt x="9680" y="4358"/>
                      <a:pt x="9502" y="3846"/>
                      <a:pt x="9275" y="3382"/>
                    </a:cubicBezTo>
                    <a:cubicBezTo>
                      <a:pt x="9156" y="3132"/>
                      <a:pt x="8918" y="2965"/>
                      <a:pt x="8656" y="2906"/>
                    </a:cubicBezTo>
                    <a:lnTo>
                      <a:pt x="8656" y="2787"/>
                    </a:lnTo>
                    <a:cubicBezTo>
                      <a:pt x="8656" y="2703"/>
                      <a:pt x="8632" y="2596"/>
                      <a:pt x="8620" y="2513"/>
                    </a:cubicBezTo>
                    <a:lnTo>
                      <a:pt x="9192" y="2513"/>
                    </a:lnTo>
                    <a:cubicBezTo>
                      <a:pt x="9347" y="2513"/>
                      <a:pt x="9513" y="2418"/>
                      <a:pt x="9621" y="2287"/>
                    </a:cubicBezTo>
                    <a:lnTo>
                      <a:pt x="10406" y="1179"/>
                    </a:lnTo>
                    <a:cubicBezTo>
                      <a:pt x="10466" y="1108"/>
                      <a:pt x="10442" y="1001"/>
                      <a:pt x="10359" y="941"/>
                    </a:cubicBezTo>
                    <a:cubicBezTo>
                      <a:pt x="10334" y="920"/>
                      <a:pt x="10304" y="911"/>
                      <a:pt x="10274" y="911"/>
                    </a:cubicBezTo>
                    <a:cubicBezTo>
                      <a:pt x="10218" y="911"/>
                      <a:pt x="10159" y="942"/>
                      <a:pt x="10121" y="989"/>
                    </a:cubicBezTo>
                    <a:lnTo>
                      <a:pt x="9335" y="2096"/>
                    </a:lnTo>
                    <a:cubicBezTo>
                      <a:pt x="9311" y="2132"/>
                      <a:pt x="9252" y="2168"/>
                      <a:pt x="9192" y="2168"/>
                    </a:cubicBezTo>
                    <a:lnTo>
                      <a:pt x="8513" y="2168"/>
                    </a:lnTo>
                    <a:cubicBezTo>
                      <a:pt x="8382" y="1834"/>
                      <a:pt x="8132" y="1560"/>
                      <a:pt x="7787" y="1322"/>
                    </a:cubicBezTo>
                    <a:cubicBezTo>
                      <a:pt x="7537" y="1144"/>
                      <a:pt x="7251" y="1001"/>
                      <a:pt x="6942" y="906"/>
                    </a:cubicBezTo>
                    <a:cubicBezTo>
                      <a:pt x="7085" y="786"/>
                      <a:pt x="7204" y="679"/>
                      <a:pt x="7287" y="608"/>
                    </a:cubicBezTo>
                    <a:cubicBezTo>
                      <a:pt x="7442" y="465"/>
                      <a:pt x="7525" y="394"/>
                      <a:pt x="7597" y="370"/>
                    </a:cubicBezTo>
                    <a:cubicBezTo>
                      <a:pt x="7656" y="334"/>
                      <a:pt x="7739" y="334"/>
                      <a:pt x="7942" y="334"/>
                    </a:cubicBezTo>
                    <a:cubicBezTo>
                      <a:pt x="8025" y="334"/>
                      <a:pt x="8097" y="263"/>
                      <a:pt x="8097" y="167"/>
                    </a:cubicBezTo>
                    <a:cubicBezTo>
                      <a:pt x="8097" y="84"/>
                      <a:pt x="8025" y="1"/>
                      <a:pt x="7942" y="1"/>
                    </a:cubicBezTo>
                    <a:cubicBezTo>
                      <a:pt x="7489" y="1"/>
                      <a:pt x="7442" y="24"/>
                      <a:pt x="7073" y="346"/>
                    </a:cubicBezTo>
                    <a:cubicBezTo>
                      <a:pt x="6966" y="441"/>
                      <a:pt x="6751" y="632"/>
                      <a:pt x="6537" y="798"/>
                    </a:cubicBezTo>
                    <a:cubicBezTo>
                      <a:pt x="6299" y="751"/>
                      <a:pt x="6049" y="715"/>
                      <a:pt x="5775" y="715"/>
                    </a:cubicBezTo>
                    <a:cubicBezTo>
                      <a:pt x="5525" y="715"/>
                      <a:pt x="5275" y="751"/>
                      <a:pt x="5037" y="798"/>
                    </a:cubicBezTo>
                    <a:cubicBezTo>
                      <a:pt x="4822" y="632"/>
                      <a:pt x="4608" y="441"/>
                      <a:pt x="4501" y="346"/>
                    </a:cubicBezTo>
                    <a:cubicBezTo>
                      <a:pt x="4108" y="24"/>
                      <a:pt x="4084" y="1"/>
                      <a:pt x="36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44"/>
              <p:cNvSpPr/>
              <p:nvPr/>
            </p:nvSpPr>
            <p:spPr>
              <a:xfrm>
                <a:off x="2061645" y="3093618"/>
                <a:ext cx="51456" cy="51456"/>
              </a:xfrm>
              <a:custGeom>
                <a:rect b="b" l="l" r="r" t="t"/>
                <a:pathLst>
                  <a:path extrusionOk="0" h="1608" w="1608">
                    <a:moveTo>
                      <a:pt x="810" y="0"/>
                    </a:moveTo>
                    <a:cubicBezTo>
                      <a:pt x="357" y="0"/>
                      <a:pt x="0" y="358"/>
                      <a:pt x="0" y="798"/>
                    </a:cubicBezTo>
                    <a:cubicBezTo>
                      <a:pt x="0" y="1251"/>
                      <a:pt x="357" y="1608"/>
                      <a:pt x="810" y="1608"/>
                    </a:cubicBezTo>
                    <a:cubicBezTo>
                      <a:pt x="1250" y="1608"/>
                      <a:pt x="1608" y="1251"/>
                      <a:pt x="1608" y="798"/>
                    </a:cubicBezTo>
                    <a:cubicBezTo>
                      <a:pt x="1608" y="727"/>
                      <a:pt x="1596" y="655"/>
                      <a:pt x="1584" y="584"/>
                    </a:cubicBezTo>
                    <a:cubicBezTo>
                      <a:pt x="1555" y="508"/>
                      <a:pt x="1496" y="454"/>
                      <a:pt x="1425" y="454"/>
                    </a:cubicBezTo>
                    <a:cubicBezTo>
                      <a:pt x="1407" y="454"/>
                      <a:pt x="1388" y="458"/>
                      <a:pt x="1369" y="465"/>
                    </a:cubicBezTo>
                    <a:cubicBezTo>
                      <a:pt x="1286" y="489"/>
                      <a:pt x="1227" y="584"/>
                      <a:pt x="1250" y="667"/>
                    </a:cubicBezTo>
                    <a:cubicBezTo>
                      <a:pt x="1274" y="715"/>
                      <a:pt x="1274" y="739"/>
                      <a:pt x="1274" y="786"/>
                    </a:cubicBezTo>
                    <a:cubicBezTo>
                      <a:pt x="1274" y="1036"/>
                      <a:pt x="1060" y="1251"/>
                      <a:pt x="810" y="1251"/>
                    </a:cubicBezTo>
                    <a:cubicBezTo>
                      <a:pt x="560" y="1251"/>
                      <a:pt x="345" y="1036"/>
                      <a:pt x="345" y="786"/>
                    </a:cubicBezTo>
                    <a:cubicBezTo>
                      <a:pt x="345" y="536"/>
                      <a:pt x="560" y="322"/>
                      <a:pt x="810" y="322"/>
                    </a:cubicBezTo>
                    <a:cubicBezTo>
                      <a:pt x="893" y="322"/>
                      <a:pt x="976" y="250"/>
                      <a:pt x="976" y="155"/>
                    </a:cubicBezTo>
                    <a:cubicBezTo>
                      <a:pt x="976" y="72"/>
                      <a:pt x="893" y="0"/>
                      <a:pt x="8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44"/>
              <p:cNvSpPr/>
              <p:nvPr/>
            </p:nvSpPr>
            <p:spPr>
              <a:xfrm>
                <a:off x="2159565" y="3093618"/>
                <a:ext cx="51456" cy="51456"/>
              </a:xfrm>
              <a:custGeom>
                <a:rect b="b" l="l" r="r" t="t"/>
                <a:pathLst>
                  <a:path extrusionOk="0" h="1608" w="1608">
                    <a:moveTo>
                      <a:pt x="798" y="0"/>
                    </a:moveTo>
                    <a:cubicBezTo>
                      <a:pt x="357" y="0"/>
                      <a:pt x="0" y="358"/>
                      <a:pt x="0" y="798"/>
                    </a:cubicBezTo>
                    <a:cubicBezTo>
                      <a:pt x="0" y="1251"/>
                      <a:pt x="357" y="1608"/>
                      <a:pt x="798" y="1608"/>
                    </a:cubicBezTo>
                    <a:cubicBezTo>
                      <a:pt x="1250" y="1608"/>
                      <a:pt x="1607" y="1251"/>
                      <a:pt x="1607" y="798"/>
                    </a:cubicBezTo>
                    <a:cubicBezTo>
                      <a:pt x="1607" y="727"/>
                      <a:pt x="1607" y="655"/>
                      <a:pt x="1572" y="584"/>
                    </a:cubicBezTo>
                    <a:cubicBezTo>
                      <a:pt x="1553" y="508"/>
                      <a:pt x="1488" y="454"/>
                      <a:pt x="1420" y="454"/>
                    </a:cubicBezTo>
                    <a:cubicBezTo>
                      <a:pt x="1403" y="454"/>
                      <a:pt x="1386" y="458"/>
                      <a:pt x="1369" y="465"/>
                    </a:cubicBezTo>
                    <a:cubicBezTo>
                      <a:pt x="1274" y="489"/>
                      <a:pt x="1215" y="584"/>
                      <a:pt x="1250" y="667"/>
                    </a:cubicBezTo>
                    <a:cubicBezTo>
                      <a:pt x="1262" y="715"/>
                      <a:pt x="1262" y="739"/>
                      <a:pt x="1262" y="786"/>
                    </a:cubicBezTo>
                    <a:cubicBezTo>
                      <a:pt x="1262" y="1036"/>
                      <a:pt x="1048" y="1251"/>
                      <a:pt x="798" y="1251"/>
                    </a:cubicBezTo>
                    <a:cubicBezTo>
                      <a:pt x="548" y="1251"/>
                      <a:pt x="333" y="1036"/>
                      <a:pt x="333" y="786"/>
                    </a:cubicBezTo>
                    <a:cubicBezTo>
                      <a:pt x="333" y="536"/>
                      <a:pt x="548" y="322"/>
                      <a:pt x="798" y="322"/>
                    </a:cubicBezTo>
                    <a:cubicBezTo>
                      <a:pt x="893" y="322"/>
                      <a:pt x="964" y="250"/>
                      <a:pt x="964" y="155"/>
                    </a:cubicBezTo>
                    <a:cubicBezTo>
                      <a:pt x="964" y="72"/>
                      <a:pt x="893" y="0"/>
                      <a:pt x="7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15" name="Google Shape;1415;p44"/>
          <p:cNvGrpSpPr/>
          <p:nvPr/>
        </p:nvGrpSpPr>
        <p:grpSpPr>
          <a:xfrm>
            <a:off x="1161300" y="1395325"/>
            <a:ext cx="4302250" cy="1075593"/>
            <a:chOff x="1161300" y="1395325"/>
            <a:chExt cx="4302250" cy="1075593"/>
          </a:xfrm>
        </p:grpSpPr>
        <p:sp>
          <p:nvSpPr>
            <p:cNvPr id="1416" name="Google Shape;1416;p44"/>
            <p:cNvSpPr/>
            <p:nvPr/>
          </p:nvSpPr>
          <p:spPr>
            <a:xfrm>
              <a:off x="3788882" y="1399932"/>
              <a:ext cx="1674669" cy="510383"/>
            </a:xfrm>
            <a:custGeom>
              <a:rect b="b" l="l" r="r" t="t"/>
              <a:pathLst>
                <a:path extrusionOk="0" h="26373" w="86535">
                  <a:moveTo>
                    <a:pt x="44423" y="5549"/>
                  </a:moveTo>
                  <a:lnTo>
                    <a:pt x="34826" y="1"/>
                  </a:lnTo>
                  <a:lnTo>
                    <a:pt x="34826" y="5632"/>
                  </a:lnTo>
                  <a:cubicBezTo>
                    <a:pt x="21694" y="6728"/>
                    <a:pt x="9668" y="11823"/>
                    <a:pt x="0" y="19705"/>
                  </a:cubicBezTo>
                  <a:lnTo>
                    <a:pt x="941" y="20610"/>
                  </a:lnTo>
                  <a:cubicBezTo>
                    <a:pt x="10371" y="12978"/>
                    <a:pt x="22063" y="8025"/>
                    <a:pt x="34826" y="6942"/>
                  </a:cubicBezTo>
                  <a:lnTo>
                    <a:pt x="34826" y="12395"/>
                  </a:lnTo>
                  <a:lnTo>
                    <a:pt x="44423" y="6859"/>
                  </a:lnTo>
                  <a:cubicBezTo>
                    <a:pt x="60615" y="7942"/>
                    <a:pt x="75153" y="15229"/>
                    <a:pt x="85642" y="26373"/>
                  </a:cubicBezTo>
                  <a:lnTo>
                    <a:pt x="86535" y="25420"/>
                  </a:lnTo>
                  <a:cubicBezTo>
                    <a:pt x="75808" y="14062"/>
                    <a:pt x="60972" y="6632"/>
                    <a:pt x="44423" y="5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4"/>
            <p:cNvSpPr/>
            <p:nvPr/>
          </p:nvSpPr>
          <p:spPr>
            <a:xfrm>
              <a:off x="3220625" y="1395325"/>
              <a:ext cx="1589885" cy="1075593"/>
            </a:xfrm>
            <a:custGeom>
              <a:rect b="b" l="l" r="r" t="t"/>
              <a:pathLst>
                <a:path extrusionOk="0" h="55579" w="82154">
                  <a:moveTo>
                    <a:pt x="27790" y="0"/>
                  </a:moveTo>
                  <a:cubicBezTo>
                    <a:pt x="12443" y="0"/>
                    <a:pt x="1" y="12442"/>
                    <a:pt x="1" y="27790"/>
                  </a:cubicBezTo>
                  <a:cubicBezTo>
                    <a:pt x="1" y="43137"/>
                    <a:pt x="12443" y="55579"/>
                    <a:pt x="27790" y="55579"/>
                  </a:cubicBezTo>
                  <a:cubicBezTo>
                    <a:pt x="40875" y="55579"/>
                    <a:pt x="51829" y="46542"/>
                    <a:pt x="54793" y="34362"/>
                  </a:cubicBezTo>
                  <a:cubicBezTo>
                    <a:pt x="55889" y="30802"/>
                    <a:pt x="59199" y="28218"/>
                    <a:pt x="63116" y="28218"/>
                  </a:cubicBezTo>
                  <a:cubicBezTo>
                    <a:pt x="65914" y="28218"/>
                    <a:pt x="68402" y="29540"/>
                    <a:pt x="69997" y="31576"/>
                  </a:cubicBezTo>
                  <a:cubicBezTo>
                    <a:pt x="71200" y="33326"/>
                    <a:pt x="73212" y="34457"/>
                    <a:pt x="75486" y="34457"/>
                  </a:cubicBezTo>
                  <a:cubicBezTo>
                    <a:pt x="79165" y="34457"/>
                    <a:pt x="82154" y="31469"/>
                    <a:pt x="82154" y="27790"/>
                  </a:cubicBezTo>
                  <a:cubicBezTo>
                    <a:pt x="82154" y="24099"/>
                    <a:pt x="79165" y="21110"/>
                    <a:pt x="75486" y="21110"/>
                  </a:cubicBezTo>
                  <a:cubicBezTo>
                    <a:pt x="73212" y="21110"/>
                    <a:pt x="71200" y="22253"/>
                    <a:pt x="69997" y="23991"/>
                  </a:cubicBezTo>
                  <a:cubicBezTo>
                    <a:pt x="68402" y="26051"/>
                    <a:pt x="65926" y="27373"/>
                    <a:pt x="63116" y="27373"/>
                  </a:cubicBezTo>
                  <a:cubicBezTo>
                    <a:pt x="59199" y="27373"/>
                    <a:pt x="55900" y="24789"/>
                    <a:pt x="54793" y="21229"/>
                  </a:cubicBezTo>
                  <a:cubicBezTo>
                    <a:pt x="51840" y="9049"/>
                    <a:pt x="40875" y="0"/>
                    <a:pt x="27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4"/>
            <p:cNvSpPr/>
            <p:nvPr/>
          </p:nvSpPr>
          <p:spPr>
            <a:xfrm>
              <a:off x="3362336" y="1537036"/>
              <a:ext cx="792195" cy="792195"/>
            </a:xfrm>
            <a:custGeom>
              <a:rect b="b" l="l" r="r" t="t"/>
              <a:pathLst>
                <a:path extrusionOk="0" h="40935" w="40935">
                  <a:moveTo>
                    <a:pt x="40935" y="20468"/>
                  </a:moveTo>
                  <a:cubicBezTo>
                    <a:pt x="40935" y="31767"/>
                    <a:pt x="31767" y="40934"/>
                    <a:pt x="20468" y="40934"/>
                  </a:cubicBezTo>
                  <a:cubicBezTo>
                    <a:pt x="9169" y="40934"/>
                    <a:pt x="1" y="31767"/>
                    <a:pt x="1" y="20468"/>
                  </a:cubicBezTo>
                  <a:cubicBezTo>
                    <a:pt x="1" y="9169"/>
                    <a:pt x="9169" y="1"/>
                    <a:pt x="20468" y="1"/>
                  </a:cubicBezTo>
                  <a:cubicBezTo>
                    <a:pt x="31767" y="1"/>
                    <a:pt x="40935" y="9169"/>
                    <a:pt x="40935" y="204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4"/>
            <p:cNvSpPr/>
            <p:nvPr/>
          </p:nvSpPr>
          <p:spPr>
            <a:xfrm>
              <a:off x="4599317" y="1848810"/>
              <a:ext cx="168696" cy="168696"/>
            </a:xfrm>
            <a:custGeom>
              <a:rect b="b" l="l" r="r" t="t"/>
              <a:pathLst>
                <a:path extrusionOk="0" h="8717" w="8717">
                  <a:moveTo>
                    <a:pt x="8716" y="4359"/>
                  </a:moveTo>
                  <a:cubicBezTo>
                    <a:pt x="8716" y="6764"/>
                    <a:pt x="6763" y="8716"/>
                    <a:pt x="4358" y="8716"/>
                  </a:cubicBezTo>
                  <a:cubicBezTo>
                    <a:pt x="1953" y="8716"/>
                    <a:pt x="1" y="6764"/>
                    <a:pt x="1" y="4359"/>
                  </a:cubicBezTo>
                  <a:cubicBezTo>
                    <a:pt x="1" y="1953"/>
                    <a:pt x="1953" y="1"/>
                    <a:pt x="4358" y="1"/>
                  </a:cubicBezTo>
                  <a:cubicBezTo>
                    <a:pt x="6763" y="1"/>
                    <a:pt x="8716" y="1953"/>
                    <a:pt x="8716" y="43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4"/>
            <p:cNvSpPr txBox="1"/>
            <p:nvPr/>
          </p:nvSpPr>
          <p:spPr>
            <a:xfrm flipH="1">
              <a:off x="1161300" y="1458002"/>
              <a:ext cx="18240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21" name="Google Shape;1421;p44"/>
            <p:cNvSpPr txBox="1"/>
            <p:nvPr/>
          </p:nvSpPr>
          <p:spPr>
            <a:xfrm flipH="1">
              <a:off x="1230325" y="1726949"/>
              <a:ext cx="1755000" cy="68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22" name="Google Shape;1422;p44"/>
            <p:cNvGrpSpPr/>
            <p:nvPr/>
          </p:nvGrpSpPr>
          <p:grpSpPr>
            <a:xfrm>
              <a:off x="3581650" y="1755654"/>
              <a:ext cx="353600" cy="354944"/>
              <a:chOff x="1404013" y="2424754"/>
              <a:chExt cx="353600" cy="354944"/>
            </a:xfrm>
          </p:grpSpPr>
          <p:sp>
            <p:nvSpPr>
              <p:cNvPr id="1423" name="Google Shape;1423;p44"/>
              <p:cNvSpPr/>
              <p:nvPr/>
            </p:nvSpPr>
            <p:spPr>
              <a:xfrm>
                <a:off x="1404013" y="2424754"/>
                <a:ext cx="353600" cy="354944"/>
              </a:xfrm>
              <a:custGeom>
                <a:rect b="b" l="l" r="r" t="t"/>
                <a:pathLst>
                  <a:path extrusionOk="0" h="11092" w="11050">
                    <a:moveTo>
                      <a:pt x="5514" y="316"/>
                    </a:moveTo>
                    <a:cubicBezTo>
                      <a:pt x="6061" y="316"/>
                      <a:pt x="6597" y="412"/>
                      <a:pt x="7121" y="567"/>
                    </a:cubicBezTo>
                    <a:cubicBezTo>
                      <a:pt x="7038" y="602"/>
                      <a:pt x="6978" y="614"/>
                      <a:pt x="6907" y="650"/>
                    </a:cubicBezTo>
                    <a:cubicBezTo>
                      <a:pt x="6299" y="900"/>
                      <a:pt x="5835" y="1329"/>
                      <a:pt x="5514" y="1936"/>
                    </a:cubicBezTo>
                    <a:cubicBezTo>
                      <a:pt x="5180" y="1317"/>
                      <a:pt x="4716" y="900"/>
                      <a:pt x="4109" y="650"/>
                    </a:cubicBezTo>
                    <a:cubicBezTo>
                      <a:pt x="4037" y="614"/>
                      <a:pt x="3978" y="590"/>
                      <a:pt x="3906" y="567"/>
                    </a:cubicBezTo>
                    <a:cubicBezTo>
                      <a:pt x="4418" y="412"/>
                      <a:pt x="4954" y="316"/>
                      <a:pt x="5514" y="316"/>
                    </a:cubicBezTo>
                    <a:close/>
                    <a:moveTo>
                      <a:pt x="3263" y="2043"/>
                    </a:moveTo>
                    <a:cubicBezTo>
                      <a:pt x="4121" y="2043"/>
                      <a:pt x="4835" y="2745"/>
                      <a:pt x="4835" y="3626"/>
                    </a:cubicBezTo>
                    <a:cubicBezTo>
                      <a:pt x="4835" y="4484"/>
                      <a:pt x="4144" y="5198"/>
                      <a:pt x="3263" y="5198"/>
                    </a:cubicBezTo>
                    <a:cubicBezTo>
                      <a:pt x="2382" y="5198"/>
                      <a:pt x="1680" y="4496"/>
                      <a:pt x="1680" y="3626"/>
                    </a:cubicBezTo>
                    <a:cubicBezTo>
                      <a:pt x="1680" y="2757"/>
                      <a:pt x="2394" y="2043"/>
                      <a:pt x="3263" y="2043"/>
                    </a:cubicBezTo>
                    <a:close/>
                    <a:moveTo>
                      <a:pt x="692" y="424"/>
                    </a:moveTo>
                    <a:lnTo>
                      <a:pt x="692" y="424"/>
                    </a:lnTo>
                    <a:cubicBezTo>
                      <a:pt x="1120" y="567"/>
                      <a:pt x="1620" y="602"/>
                      <a:pt x="2144" y="626"/>
                    </a:cubicBezTo>
                    <a:cubicBezTo>
                      <a:pt x="3394" y="721"/>
                      <a:pt x="4704" y="793"/>
                      <a:pt x="5359" y="2388"/>
                    </a:cubicBezTo>
                    <a:cubicBezTo>
                      <a:pt x="5395" y="2448"/>
                      <a:pt x="5454" y="2495"/>
                      <a:pt x="5514" y="2495"/>
                    </a:cubicBezTo>
                    <a:cubicBezTo>
                      <a:pt x="5525" y="2495"/>
                      <a:pt x="5549" y="2495"/>
                      <a:pt x="5573" y="2472"/>
                    </a:cubicBezTo>
                    <a:cubicBezTo>
                      <a:pt x="5609" y="2460"/>
                      <a:pt x="5645" y="2436"/>
                      <a:pt x="5656" y="2388"/>
                    </a:cubicBezTo>
                    <a:cubicBezTo>
                      <a:pt x="6311" y="793"/>
                      <a:pt x="7609" y="697"/>
                      <a:pt x="8871" y="626"/>
                    </a:cubicBezTo>
                    <a:cubicBezTo>
                      <a:pt x="9395" y="602"/>
                      <a:pt x="9895" y="555"/>
                      <a:pt x="10336" y="424"/>
                    </a:cubicBezTo>
                    <a:lnTo>
                      <a:pt x="10336" y="424"/>
                    </a:lnTo>
                    <a:cubicBezTo>
                      <a:pt x="10288" y="567"/>
                      <a:pt x="10217" y="745"/>
                      <a:pt x="10050" y="948"/>
                    </a:cubicBezTo>
                    <a:cubicBezTo>
                      <a:pt x="9621" y="1459"/>
                      <a:pt x="8824" y="1733"/>
                      <a:pt x="7752" y="1733"/>
                    </a:cubicBezTo>
                    <a:cubicBezTo>
                      <a:pt x="6716" y="1733"/>
                      <a:pt x="5871" y="2579"/>
                      <a:pt x="5871" y="3626"/>
                    </a:cubicBezTo>
                    <a:cubicBezTo>
                      <a:pt x="5871" y="4662"/>
                      <a:pt x="6716" y="5508"/>
                      <a:pt x="7752" y="5508"/>
                    </a:cubicBezTo>
                    <a:cubicBezTo>
                      <a:pt x="8800" y="5508"/>
                      <a:pt x="9645" y="4662"/>
                      <a:pt x="9645" y="3626"/>
                    </a:cubicBezTo>
                    <a:cubicBezTo>
                      <a:pt x="9645" y="3341"/>
                      <a:pt x="9586" y="3055"/>
                      <a:pt x="9455" y="2781"/>
                    </a:cubicBezTo>
                    <a:cubicBezTo>
                      <a:pt x="9420" y="2730"/>
                      <a:pt x="9367" y="2690"/>
                      <a:pt x="9305" y="2690"/>
                    </a:cubicBezTo>
                    <a:cubicBezTo>
                      <a:pt x="9281" y="2690"/>
                      <a:pt x="9255" y="2696"/>
                      <a:pt x="9228" y="2710"/>
                    </a:cubicBezTo>
                    <a:cubicBezTo>
                      <a:pt x="9157" y="2757"/>
                      <a:pt x="9109" y="2841"/>
                      <a:pt x="9157" y="2936"/>
                    </a:cubicBezTo>
                    <a:cubicBezTo>
                      <a:pt x="9264" y="3138"/>
                      <a:pt x="9324" y="3376"/>
                      <a:pt x="9324" y="3626"/>
                    </a:cubicBezTo>
                    <a:cubicBezTo>
                      <a:pt x="9324" y="4484"/>
                      <a:pt x="8621" y="5198"/>
                      <a:pt x="7740" y="5198"/>
                    </a:cubicBezTo>
                    <a:cubicBezTo>
                      <a:pt x="6883" y="5198"/>
                      <a:pt x="6168" y="4496"/>
                      <a:pt x="6168" y="3626"/>
                    </a:cubicBezTo>
                    <a:cubicBezTo>
                      <a:pt x="6168" y="2757"/>
                      <a:pt x="6859" y="2043"/>
                      <a:pt x="7740" y="2043"/>
                    </a:cubicBezTo>
                    <a:cubicBezTo>
                      <a:pt x="8085" y="2043"/>
                      <a:pt x="8407" y="2150"/>
                      <a:pt x="8681" y="2352"/>
                    </a:cubicBezTo>
                    <a:cubicBezTo>
                      <a:pt x="8712" y="2378"/>
                      <a:pt x="8749" y="2391"/>
                      <a:pt x="8786" y="2391"/>
                    </a:cubicBezTo>
                    <a:cubicBezTo>
                      <a:pt x="8834" y="2391"/>
                      <a:pt x="8880" y="2369"/>
                      <a:pt x="8907" y="2329"/>
                    </a:cubicBezTo>
                    <a:cubicBezTo>
                      <a:pt x="8966" y="2257"/>
                      <a:pt x="8943" y="2150"/>
                      <a:pt x="8871" y="2102"/>
                    </a:cubicBezTo>
                    <a:cubicBezTo>
                      <a:pt x="8812" y="2055"/>
                      <a:pt x="8740" y="2019"/>
                      <a:pt x="8681" y="1971"/>
                    </a:cubicBezTo>
                    <a:cubicBezTo>
                      <a:pt x="8919" y="1924"/>
                      <a:pt x="9145" y="1864"/>
                      <a:pt x="9347" y="1793"/>
                    </a:cubicBezTo>
                    <a:cubicBezTo>
                      <a:pt x="9871" y="2257"/>
                      <a:pt x="10181" y="2924"/>
                      <a:pt x="10181" y="3626"/>
                    </a:cubicBezTo>
                    <a:cubicBezTo>
                      <a:pt x="10181" y="4960"/>
                      <a:pt x="9097" y="6067"/>
                      <a:pt x="7740" y="6067"/>
                    </a:cubicBezTo>
                    <a:cubicBezTo>
                      <a:pt x="7133" y="6067"/>
                      <a:pt x="6549" y="5841"/>
                      <a:pt x="6085" y="5424"/>
                    </a:cubicBezTo>
                    <a:lnTo>
                      <a:pt x="6145" y="5246"/>
                    </a:lnTo>
                    <a:cubicBezTo>
                      <a:pt x="6168" y="5186"/>
                      <a:pt x="6168" y="5115"/>
                      <a:pt x="6121" y="5067"/>
                    </a:cubicBezTo>
                    <a:lnTo>
                      <a:pt x="5847" y="4793"/>
                    </a:lnTo>
                    <a:cubicBezTo>
                      <a:pt x="5752" y="4698"/>
                      <a:pt x="5624" y="4650"/>
                      <a:pt x="5494" y="4650"/>
                    </a:cubicBezTo>
                    <a:cubicBezTo>
                      <a:pt x="5365" y="4650"/>
                      <a:pt x="5234" y="4698"/>
                      <a:pt x="5133" y="4793"/>
                    </a:cubicBezTo>
                    <a:lnTo>
                      <a:pt x="4871" y="5067"/>
                    </a:lnTo>
                    <a:cubicBezTo>
                      <a:pt x="4823" y="5115"/>
                      <a:pt x="4811" y="5186"/>
                      <a:pt x="4835" y="5246"/>
                    </a:cubicBezTo>
                    <a:lnTo>
                      <a:pt x="4894" y="5424"/>
                    </a:lnTo>
                    <a:cubicBezTo>
                      <a:pt x="4454" y="5841"/>
                      <a:pt x="3871" y="6067"/>
                      <a:pt x="3251" y="6067"/>
                    </a:cubicBezTo>
                    <a:cubicBezTo>
                      <a:pt x="1906" y="6067"/>
                      <a:pt x="811" y="4972"/>
                      <a:pt x="811" y="3626"/>
                    </a:cubicBezTo>
                    <a:cubicBezTo>
                      <a:pt x="823" y="2912"/>
                      <a:pt x="1120" y="2257"/>
                      <a:pt x="1656" y="1793"/>
                    </a:cubicBezTo>
                    <a:cubicBezTo>
                      <a:pt x="1858" y="1864"/>
                      <a:pt x="2085" y="1924"/>
                      <a:pt x="2323" y="1971"/>
                    </a:cubicBezTo>
                    <a:cubicBezTo>
                      <a:pt x="1751" y="2293"/>
                      <a:pt x="1370" y="2912"/>
                      <a:pt x="1370" y="3626"/>
                    </a:cubicBezTo>
                    <a:cubicBezTo>
                      <a:pt x="1370" y="4662"/>
                      <a:pt x="2216" y="5508"/>
                      <a:pt x="3263" y="5508"/>
                    </a:cubicBezTo>
                    <a:cubicBezTo>
                      <a:pt x="4299" y="5508"/>
                      <a:pt x="5156" y="4662"/>
                      <a:pt x="5156" y="3626"/>
                    </a:cubicBezTo>
                    <a:cubicBezTo>
                      <a:pt x="5156" y="2579"/>
                      <a:pt x="4299" y="1733"/>
                      <a:pt x="3263" y="1733"/>
                    </a:cubicBezTo>
                    <a:cubicBezTo>
                      <a:pt x="2192" y="1733"/>
                      <a:pt x="1406" y="1459"/>
                      <a:pt x="965" y="948"/>
                    </a:cubicBezTo>
                    <a:cubicBezTo>
                      <a:pt x="823" y="745"/>
                      <a:pt x="727" y="567"/>
                      <a:pt x="692" y="424"/>
                    </a:cubicBezTo>
                    <a:close/>
                    <a:moveTo>
                      <a:pt x="5537" y="4954"/>
                    </a:moveTo>
                    <a:cubicBezTo>
                      <a:pt x="5585" y="4954"/>
                      <a:pt x="5633" y="4972"/>
                      <a:pt x="5668" y="5008"/>
                    </a:cubicBezTo>
                    <a:lnTo>
                      <a:pt x="5847" y="5210"/>
                    </a:lnTo>
                    <a:lnTo>
                      <a:pt x="5525" y="6091"/>
                    </a:lnTo>
                    <a:lnTo>
                      <a:pt x="5192" y="5210"/>
                    </a:lnTo>
                    <a:lnTo>
                      <a:pt x="5406" y="5008"/>
                    </a:lnTo>
                    <a:cubicBezTo>
                      <a:pt x="5442" y="4972"/>
                      <a:pt x="5490" y="4954"/>
                      <a:pt x="5537" y="4954"/>
                    </a:cubicBezTo>
                    <a:close/>
                    <a:moveTo>
                      <a:pt x="10431" y="4317"/>
                    </a:moveTo>
                    <a:cubicBezTo>
                      <a:pt x="10550" y="4781"/>
                      <a:pt x="10669" y="5329"/>
                      <a:pt x="10717" y="5710"/>
                    </a:cubicBezTo>
                    <a:lnTo>
                      <a:pt x="10359" y="5710"/>
                    </a:lnTo>
                    <a:cubicBezTo>
                      <a:pt x="10276" y="5710"/>
                      <a:pt x="10193" y="5781"/>
                      <a:pt x="10193" y="5865"/>
                    </a:cubicBezTo>
                    <a:lnTo>
                      <a:pt x="10193" y="6258"/>
                    </a:lnTo>
                    <a:cubicBezTo>
                      <a:pt x="10024" y="6288"/>
                      <a:pt x="9681" y="6339"/>
                      <a:pt x="9255" y="6339"/>
                    </a:cubicBezTo>
                    <a:cubicBezTo>
                      <a:pt x="9020" y="6339"/>
                      <a:pt x="8760" y="6324"/>
                      <a:pt x="8490" y="6282"/>
                    </a:cubicBezTo>
                    <a:cubicBezTo>
                      <a:pt x="9431" y="6031"/>
                      <a:pt x="10181" y="5269"/>
                      <a:pt x="10431" y="4317"/>
                    </a:cubicBezTo>
                    <a:close/>
                    <a:moveTo>
                      <a:pt x="584" y="4317"/>
                    </a:moveTo>
                    <a:cubicBezTo>
                      <a:pt x="834" y="5269"/>
                      <a:pt x="1585" y="6031"/>
                      <a:pt x="2537" y="6282"/>
                    </a:cubicBezTo>
                    <a:cubicBezTo>
                      <a:pt x="2245" y="6326"/>
                      <a:pt x="1970" y="6342"/>
                      <a:pt x="1726" y="6342"/>
                    </a:cubicBezTo>
                    <a:cubicBezTo>
                      <a:pt x="1312" y="6342"/>
                      <a:pt x="987" y="6295"/>
                      <a:pt x="823" y="6258"/>
                    </a:cubicBezTo>
                    <a:lnTo>
                      <a:pt x="823" y="5865"/>
                    </a:lnTo>
                    <a:cubicBezTo>
                      <a:pt x="823" y="5781"/>
                      <a:pt x="751" y="5710"/>
                      <a:pt x="656" y="5710"/>
                    </a:cubicBezTo>
                    <a:lnTo>
                      <a:pt x="299" y="5710"/>
                    </a:lnTo>
                    <a:cubicBezTo>
                      <a:pt x="334" y="5329"/>
                      <a:pt x="465" y="4781"/>
                      <a:pt x="584" y="4317"/>
                    </a:cubicBezTo>
                    <a:close/>
                    <a:moveTo>
                      <a:pt x="8454" y="6615"/>
                    </a:moveTo>
                    <a:cubicBezTo>
                      <a:pt x="8752" y="6663"/>
                      <a:pt x="9026" y="6674"/>
                      <a:pt x="9276" y="6674"/>
                    </a:cubicBezTo>
                    <a:lnTo>
                      <a:pt x="9502" y="6674"/>
                    </a:lnTo>
                    <a:cubicBezTo>
                      <a:pt x="9383" y="7627"/>
                      <a:pt x="8931" y="8508"/>
                      <a:pt x="8228" y="9163"/>
                    </a:cubicBezTo>
                    <a:cubicBezTo>
                      <a:pt x="7907" y="9460"/>
                      <a:pt x="7550" y="9699"/>
                      <a:pt x="7157" y="9877"/>
                    </a:cubicBezTo>
                    <a:cubicBezTo>
                      <a:pt x="7323" y="9722"/>
                      <a:pt x="7478" y="9556"/>
                      <a:pt x="7609" y="9365"/>
                    </a:cubicBezTo>
                    <a:cubicBezTo>
                      <a:pt x="8145" y="8627"/>
                      <a:pt x="8443" y="7651"/>
                      <a:pt x="8454" y="6615"/>
                    </a:cubicBezTo>
                    <a:close/>
                    <a:moveTo>
                      <a:pt x="6002" y="5734"/>
                    </a:moveTo>
                    <a:cubicBezTo>
                      <a:pt x="6430" y="6103"/>
                      <a:pt x="6966" y="6317"/>
                      <a:pt x="7550" y="6377"/>
                    </a:cubicBezTo>
                    <a:cubicBezTo>
                      <a:pt x="7740" y="6448"/>
                      <a:pt x="7931" y="6508"/>
                      <a:pt x="8121" y="6555"/>
                    </a:cubicBezTo>
                    <a:lnTo>
                      <a:pt x="8121" y="6567"/>
                    </a:lnTo>
                    <a:cubicBezTo>
                      <a:pt x="8133" y="8579"/>
                      <a:pt x="6954" y="10211"/>
                      <a:pt x="5514" y="10211"/>
                    </a:cubicBezTo>
                    <a:cubicBezTo>
                      <a:pt x="4942" y="10211"/>
                      <a:pt x="4394" y="9961"/>
                      <a:pt x="3942" y="9484"/>
                    </a:cubicBezTo>
                    <a:cubicBezTo>
                      <a:pt x="3501" y="9008"/>
                      <a:pt x="3156" y="8329"/>
                      <a:pt x="3013" y="7579"/>
                    </a:cubicBezTo>
                    <a:cubicBezTo>
                      <a:pt x="2993" y="7509"/>
                      <a:pt x="2930" y="7455"/>
                      <a:pt x="2853" y="7455"/>
                    </a:cubicBezTo>
                    <a:cubicBezTo>
                      <a:pt x="2839" y="7455"/>
                      <a:pt x="2825" y="7457"/>
                      <a:pt x="2811" y="7460"/>
                    </a:cubicBezTo>
                    <a:cubicBezTo>
                      <a:pt x="2728" y="7472"/>
                      <a:pt x="2668" y="7567"/>
                      <a:pt x="2692" y="7651"/>
                    </a:cubicBezTo>
                    <a:cubicBezTo>
                      <a:pt x="2858" y="8472"/>
                      <a:pt x="3228" y="9199"/>
                      <a:pt x="3716" y="9722"/>
                    </a:cubicBezTo>
                    <a:lnTo>
                      <a:pt x="3882" y="9889"/>
                    </a:lnTo>
                    <a:cubicBezTo>
                      <a:pt x="3501" y="9710"/>
                      <a:pt x="3120" y="9472"/>
                      <a:pt x="2811" y="9175"/>
                    </a:cubicBezTo>
                    <a:cubicBezTo>
                      <a:pt x="2096" y="8520"/>
                      <a:pt x="1668" y="7639"/>
                      <a:pt x="1549" y="6686"/>
                    </a:cubicBezTo>
                    <a:lnTo>
                      <a:pt x="1775" y="6686"/>
                    </a:lnTo>
                    <a:cubicBezTo>
                      <a:pt x="2025" y="6686"/>
                      <a:pt x="2299" y="6674"/>
                      <a:pt x="2597" y="6627"/>
                    </a:cubicBezTo>
                    <a:cubicBezTo>
                      <a:pt x="2597" y="6734"/>
                      <a:pt x="2597" y="6841"/>
                      <a:pt x="2608" y="6936"/>
                    </a:cubicBezTo>
                    <a:cubicBezTo>
                      <a:pt x="2608" y="7032"/>
                      <a:pt x="2680" y="7091"/>
                      <a:pt x="2775" y="7091"/>
                    </a:cubicBezTo>
                    <a:lnTo>
                      <a:pt x="2787" y="7091"/>
                    </a:lnTo>
                    <a:cubicBezTo>
                      <a:pt x="2870" y="7091"/>
                      <a:pt x="2954" y="6996"/>
                      <a:pt x="2930" y="6913"/>
                    </a:cubicBezTo>
                    <a:cubicBezTo>
                      <a:pt x="2930" y="6805"/>
                      <a:pt x="2918" y="6686"/>
                      <a:pt x="2918" y="6567"/>
                    </a:cubicBezTo>
                    <a:lnTo>
                      <a:pt x="2918" y="6555"/>
                    </a:lnTo>
                    <a:cubicBezTo>
                      <a:pt x="3109" y="6508"/>
                      <a:pt x="3311" y="6448"/>
                      <a:pt x="3501" y="6377"/>
                    </a:cubicBezTo>
                    <a:cubicBezTo>
                      <a:pt x="4061" y="6329"/>
                      <a:pt x="4597" y="6103"/>
                      <a:pt x="5049" y="5734"/>
                    </a:cubicBezTo>
                    <a:lnTo>
                      <a:pt x="5371" y="6615"/>
                    </a:lnTo>
                    <a:cubicBezTo>
                      <a:pt x="5406" y="6674"/>
                      <a:pt x="5466" y="6722"/>
                      <a:pt x="5525" y="6722"/>
                    </a:cubicBezTo>
                    <a:cubicBezTo>
                      <a:pt x="5597" y="6722"/>
                      <a:pt x="5656" y="6674"/>
                      <a:pt x="5668" y="6615"/>
                    </a:cubicBezTo>
                    <a:lnTo>
                      <a:pt x="6002" y="5734"/>
                    </a:lnTo>
                    <a:close/>
                    <a:moveTo>
                      <a:pt x="505" y="1"/>
                    </a:moveTo>
                    <a:cubicBezTo>
                      <a:pt x="477" y="1"/>
                      <a:pt x="447" y="7"/>
                      <a:pt x="418" y="19"/>
                    </a:cubicBezTo>
                    <a:cubicBezTo>
                      <a:pt x="370" y="55"/>
                      <a:pt x="346" y="90"/>
                      <a:pt x="346" y="150"/>
                    </a:cubicBezTo>
                    <a:cubicBezTo>
                      <a:pt x="346" y="174"/>
                      <a:pt x="346" y="650"/>
                      <a:pt x="727" y="1126"/>
                    </a:cubicBezTo>
                    <a:cubicBezTo>
                      <a:pt x="894" y="1329"/>
                      <a:pt x="1108" y="1507"/>
                      <a:pt x="1358" y="1638"/>
                    </a:cubicBezTo>
                    <a:cubicBezTo>
                      <a:pt x="882" y="2102"/>
                      <a:pt x="584" y="2733"/>
                      <a:pt x="525" y="3400"/>
                    </a:cubicBezTo>
                    <a:cubicBezTo>
                      <a:pt x="501" y="3472"/>
                      <a:pt x="1" y="5162"/>
                      <a:pt x="1" y="5865"/>
                    </a:cubicBezTo>
                    <a:cubicBezTo>
                      <a:pt x="1" y="5960"/>
                      <a:pt x="72" y="6031"/>
                      <a:pt x="168" y="6031"/>
                    </a:cubicBezTo>
                    <a:lnTo>
                      <a:pt x="525" y="6031"/>
                    </a:lnTo>
                    <a:lnTo>
                      <a:pt x="525" y="6389"/>
                    </a:lnTo>
                    <a:cubicBezTo>
                      <a:pt x="525" y="6460"/>
                      <a:pt x="561" y="6520"/>
                      <a:pt x="644" y="6555"/>
                    </a:cubicBezTo>
                    <a:cubicBezTo>
                      <a:pt x="668" y="6555"/>
                      <a:pt x="882" y="6615"/>
                      <a:pt x="1239" y="6639"/>
                    </a:cubicBezTo>
                    <a:cubicBezTo>
                      <a:pt x="1334" y="7698"/>
                      <a:pt x="1811" y="8663"/>
                      <a:pt x="2608" y="9401"/>
                    </a:cubicBezTo>
                    <a:cubicBezTo>
                      <a:pt x="2918" y="9675"/>
                      <a:pt x="3263" y="9913"/>
                      <a:pt x="3632" y="10115"/>
                    </a:cubicBezTo>
                    <a:lnTo>
                      <a:pt x="2454" y="10211"/>
                    </a:lnTo>
                    <a:cubicBezTo>
                      <a:pt x="2251" y="10234"/>
                      <a:pt x="2085" y="10365"/>
                      <a:pt x="2013" y="10556"/>
                    </a:cubicBezTo>
                    <a:lnTo>
                      <a:pt x="1906" y="10853"/>
                    </a:lnTo>
                    <a:cubicBezTo>
                      <a:pt x="1882" y="10949"/>
                      <a:pt x="1918" y="11032"/>
                      <a:pt x="2013" y="11068"/>
                    </a:cubicBezTo>
                    <a:cubicBezTo>
                      <a:pt x="2025" y="11068"/>
                      <a:pt x="2037" y="11080"/>
                      <a:pt x="2049" y="11080"/>
                    </a:cubicBezTo>
                    <a:cubicBezTo>
                      <a:pt x="2132" y="11080"/>
                      <a:pt x="2192" y="11032"/>
                      <a:pt x="2204" y="10973"/>
                    </a:cubicBezTo>
                    <a:lnTo>
                      <a:pt x="2311" y="10675"/>
                    </a:lnTo>
                    <a:cubicBezTo>
                      <a:pt x="2335" y="10603"/>
                      <a:pt x="2394" y="10556"/>
                      <a:pt x="2477" y="10556"/>
                    </a:cubicBezTo>
                    <a:lnTo>
                      <a:pt x="2597" y="10544"/>
                    </a:lnTo>
                    <a:lnTo>
                      <a:pt x="2597" y="10925"/>
                    </a:lnTo>
                    <a:cubicBezTo>
                      <a:pt x="2597" y="11020"/>
                      <a:pt x="2668" y="11092"/>
                      <a:pt x="2751" y="11092"/>
                    </a:cubicBezTo>
                    <a:cubicBezTo>
                      <a:pt x="2847" y="11092"/>
                      <a:pt x="2918" y="11020"/>
                      <a:pt x="2918" y="10925"/>
                    </a:cubicBezTo>
                    <a:lnTo>
                      <a:pt x="2918" y="10508"/>
                    </a:lnTo>
                    <a:lnTo>
                      <a:pt x="3144" y="10496"/>
                    </a:lnTo>
                    <a:lnTo>
                      <a:pt x="3311" y="10973"/>
                    </a:lnTo>
                    <a:cubicBezTo>
                      <a:pt x="3335" y="11044"/>
                      <a:pt x="3394" y="11080"/>
                      <a:pt x="3454" y="11080"/>
                    </a:cubicBezTo>
                    <a:cubicBezTo>
                      <a:pt x="3466" y="11080"/>
                      <a:pt x="3490" y="11080"/>
                      <a:pt x="3501" y="11056"/>
                    </a:cubicBezTo>
                    <a:cubicBezTo>
                      <a:pt x="3585" y="11032"/>
                      <a:pt x="3632" y="10937"/>
                      <a:pt x="3609" y="10853"/>
                    </a:cubicBezTo>
                    <a:lnTo>
                      <a:pt x="3466" y="10449"/>
                    </a:lnTo>
                    <a:lnTo>
                      <a:pt x="4323" y="10377"/>
                    </a:lnTo>
                    <a:cubicBezTo>
                      <a:pt x="4704" y="10496"/>
                      <a:pt x="5121" y="10556"/>
                      <a:pt x="5525" y="10556"/>
                    </a:cubicBezTo>
                    <a:cubicBezTo>
                      <a:pt x="5942" y="10556"/>
                      <a:pt x="6347" y="10496"/>
                      <a:pt x="6728" y="10377"/>
                    </a:cubicBezTo>
                    <a:lnTo>
                      <a:pt x="7573" y="10449"/>
                    </a:lnTo>
                    <a:lnTo>
                      <a:pt x="7442" y="10853"/>
                    </a:lnTo>
                    <a:cubicBezTo>
                      <a:pt x="7419" y="10937"/>
                      <a:pt x="7454" y="11032"/>
                      <a:pt x="7550" y="11056"/>
                    </a:cubicBezTo>
                    <a:cubicBezTo>
                      <a:pt x="7561" y="11056"/>
                      <a:pt x="7573" y="11080"/>
                      <a:pt x="7597" y="11080"/>
                    </a:cubicBezTo>
                    <a:cubicBezTo>
                      <a:pt x="7669" y="11080"/>
                      <a:pt x="7728" y="11032"/>
                      <a:pt x="7740" y="10973"/>
                    </a:cubicBezTo>
                    <a:lnTo>
                      <a:pt x="7907" y="10496"/>
                    </a:lnTo>
                    <a:lnTo>
                      <a:pt x="8133" y="10508"/>
                    </a:lnTo>
                    <a:lnTo>
                      <a:pt x="8133" y="10925"/>
                    </a:lnTo>
                    <a:cubicBezTo>
                      <a:pt x="8133" y="11020"/>
                      <a:pt x="8204" y="11092"/>
                      <a:pt x="8288" y="11092"/>
                    </a:cubicBezTo>
                    <a:cubicBezTo>
                      <a:pt x="8383" y="11092"/>
                      <a:pt x="8454" y="11020"/>
                      <a:pt x="8454" y="10925"/>
                    </a:cubicBezTo>
                    <a:lnTo>
                      <a:pt x="8454" y="10544"/>
                    </a:lnTo>
                    <a:lnTo>
                      <a:pt x="8573" y="10556"/>
                    </a:lnTo>
                    <a:cubicBezTo>
                      <a:pt x="8645" y="10556"/>
                      <a:pt x="8704" y="10615"/>
                      <a:pt x="8740" y="10675"/>
                    </a:cubicBezTo>
                    <a:lnTo>
                      <a:pt x="8847" y="10973"/>
                    </a:lnTo>
                    <a:cubicBezTo>
                      <a:pt x="8871" y="11044"/>
                      <a:pt x="8931" y="11080"/>
                      <a:pt x="8990" y="11080"/>
                    </a:cubicBezTo>
                    <a:cubicBezTo>
                      <a:pt x="9002" y="11080"/>
                      <a:pt x="9026" y="11080"/>
                      <a:pt x="9038" y="11056"/>
                    </a:cubicBezTo>
                    <a:cubicBezTo>
                      <a:pt x="9121" y="11032"/>
                      <a:pt x="9169" y="10937"/>
                      <a:pt x="9145" y="10853"/>
                    </a:cubicBezTo>
                    <a:lnTo>
                      <a:pt x="9038" y="10556"/>
                    </a:lnTo>
                    <a:cubicBezTo>
                      <a:pt x="8978" y="10365"/>
                      <a:pt x="8800" y="10222"/>
                      <a:pt x="8585" y="10211"/>
                    </a:cubicBezTo>
                    <a:lnTo>
                      <a:pt x="7419" y="10103"/>
                    </a:lnTo>
                    <a:cubicBezTo>
                      <a:pt x="7788" y="9925"/>
                      <a:pt x="8133" y="9687"/>
                      <a:pt x="8443" y="9389"/>
                    </a:cubicBezTo>
                    <a:cubicBezTo>
                      <a:pt x="9216" y="8663"/>
                      <a:pt x="9705" y="7698"/>
                      <a:pt x="9812" y="6639"/>
                    </a:cubicBezTo>
                    <a:cubicBezTo>
                      <a:pt x="10157" y="6615"/>
                      <a:pt x="10371" y="6555"/>
                      <a:pt x="10407" y="6555"/>
                    </a:cubicBezTo>
                    <a:cubicBezTo>
                      <a:pt x="10478" y="6532"/>
                      <a:pt x="10526" y="6460"/>
                      <a:pt x="10526" y="6389"/>
                    </a:cubicBezTo>
                    <a:lnTo>
                      <a:pt x="10526" y="6031"/>
                    </a:lnTo>
                    <a:lnTo>
                      <a:pt x="10883" y="6031"/>
                    </a:lnTo>
                    <a:cubicBezTo>
                      <a:pt x="10967" y="6031"/>
                      <a:pt x="11050" y="5960"/>
                      <a:pt x="11050" y="5865"/>
                    </a:cubicBezTo>
                    <a:cubicBezTo>
                      <a:pt x="11050" y="5174"/>
                      <a:pt x="10538" y="3472"/>
                      <a:pt x="10526" y="3400"/>
                    </a:cubicBezTo>
                    <a:cubicBezTo>
                      <a:pt x="10467" y="2733"/>
                      <a:pt x="10181" y="2102"/>
                      <a:pt x="9693" y="1638"/>
                    </a:cubicBezTo>
                    <a:cubicBezTo>
                      <a:pt x="9943" y="1507"/>
                      <a:pt x="10157" y="1329"/>
                      <a:pt x="10312" y="1126"/>
                    </a:cubicBezTo>
                    <a:cubicBezTo>
                      <a:pt x="10693" y="650"/>
                      <a:pt x="10705" y="174"/>
                      <a:pt x="10705" y="150"/>
                    </a:cubicBezTo>
                    <a:cubicBezTo>
                      <a:pt x="10705" y="90"/>
                      <a:pt x="10669" y="55"/>
                      <a:pt x="10633" y="19"/>
                    </a:cubicBezTo>
                    <a:cubicBezTo>
                      <a:pt x="10609" y="7"/>
                      <a:pt x="10583" y="1"/>
                      <a:pt x="10554" y="1"/>
                    </a:cubicBezTo>
                    <a:cubicBezTo>
                      <a:pt x="10526" y="1"/>
                      <a:pt x="10496" y="7"/>
                      <a:pt x="10467" y="19"/>
                    </a:cubicBezTo>
                    <a:cubicBezTo>
                      <a:pt x="10038" y="233"/>
                      <a:pt x="9455" y="269"/>
                      <a:pt x="8859" y="316"/>
                    </a:cubicBezTo>
                    <a:cubicBezTo>
                      <a:pt x="8466" y="352"/>
                      <a:pt x="8062" y="376"/>
                      <a:pt x="7681" y="436"/>
                    </a:cubicBezTo>
                    <a:cubicBezTo>
                      <a:pt x="7002" y="150"/>
                      <a:pt x="6264" y="7"/>
                      <a:pt x="5525" y="7"/>
                    </a:cubicBezTo>
                    <a:cubicBezTo>
                      <a:pt x="4775" y="7"/>
                      <a:pt x="4049" y="150"/>
                      <a:pt x="3370" y="436"/>
                    </a:cubicBezTo>
                    <a:cubicBezTo>
                      <a:pt x="2978" y="364"/>
                      <a:pt x="2573" y="328"/>
                      <a:pt x="2192" y="316"/>
                    </a:cubicBezTo>
                    <a:cubicBezTo>
                      <a:pt x="1585" y="269"/>
                      <a:pt x="1001" y="245"/>
                      <a:pt x="584" y="19"/>
                    </a:cubicBezTo>
                    <a:cubicBezTo>
                      <a:pt x="561" y="7"/>
                      <a:pt x="534" y="1"/>
                      <a:pt x="5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44"/>
              <p:cNvSpPr/>
              <p:nvPr/>
            </p:nvSpPr>
            <p:spPr>
              <a:xfrm>
                <a:off x="1481357" y="2507634"/>
                <a:ext cx="54144" cy="65568"/>
              </a:xfrm>
              <a:custGeom>
                <a:rect b="b" l="l" r="r" t="t"/>
                <a:pathLst>
                  <a:path extrusionOk="0" h="2049" w="1692">
                    <a:moveTo>
                      <a:pt x="846" y="322"/>
                    </a:moveTo>
                    <a:cubicBezTo>
                      <a:pt x="1144" y="322"/>
                      <a:pt x="1382" y="560"/>
                      <a:pt x="1382" y="858"/>
                    </a:cubicBezTo>
                    <a:lnTo>
                      <a:pt x="1382" y="1191"/>
                    </a:lnTo>
                    <a:cubicBezTo>
                      <a:pt x="1382" y="1489"/>
                      <a:pt x="1144" y="1727"/>
                      <a:pt x="846" y="1727"/>
                    </a:cubicBezTo>
                    <a:cubicBezTo>
                      <a:pt x="549" y="1727"/>
                      <a:pt x="311" y="1489"/>
                      <a:pt x="311" y="1191"/>
                    </a:cubicBezTo>
                    <a:lnTo>
                      <a:pt x="311" y="858"/>
                    </a:lnTo>
                    <a:cubicBezTo>
                      <a:pt x="311" y="560"/>
                      <a:pt x="549" y="322"/>
                      <a:pt x="846" y="322"/>
                    </a:cubicBezTo>
                    <a:close/>
                    <a:moveTo>
                      <a:pt x="846" y="1"/>
                    </a:moveTo>
                    <a:cubicBezTo>
                      <a:pt x="370" y="1"/>
                      <a:pt x="1" y="393"/>
                      <a:pt x="1" y="858"/>
                    </a:cubicBezTo>
                    <a:lnTo>
                      <a:pt x="1" y="1191"/>
                    </a:lnTo>
                    <a:cubicBezTo>
                      <a:pt x="1" y="1667"/>
                      <a:pt x="382" y="2048"/>
                      <a:pt x="846" y="2048"/>
                    </a:cubicBezTo>
                    <a:cubicBezTo>
                      <a:pt x="1323" y="2048"/>
                      <a:pt x="1692" y="1656"/>
                      <a:pt x="1692" y="1191"/>
                    </a:cubicBezTo>
                    <a:lnTo>
                      <a:pt x="1692" y="858"/>
                    </a:lnTo>
                    <a:cubicBezTo>
                      <a:pt x="1692" y="382"/>
                      <a:pt x="1323" y="1"/>
                      <a:pt x="8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44"/>
              <p:cNvSpPr/>
              <p:nvPr/>
            </p:nvSpPr>
            <p:spPr>
              <a:xfrm>
                <a:off x="1625389" y="2507634"/>
                <a:ext cx="54528" cy="65568"/>
              </a:xfrm>
              <a:custGeom>
                <a:rect b="b" l="l" r="r" t="t"/>
                <a:pathLst>
                  <a:path extrusionOk="0" h="2049" w="1704">
                    <a:moveTo>
                      <a:pt x="834" y="322"/>
                    </a:moveTo>
                    <a:cubicBezTo>
                      <a:pt x="1132" y="322"/>
                      <a:pt x="1370" y="560"/>
                      <a:pt x="1370" y="858"/>
                    </a:cubicBezTo>
                    <a:lnTo>
                      <a:pt x="1370" y="1191"/>
                    </a:lnTo>
                    <a:cubicBezTo>
                      <a:pt x="1370" y="1489"/>
                      <a:pt x="1132" y="1727"/>
                      <a:pt x="834" y="1727"/>
                    </a:cubicBezTo>
                    <a:cubicBezTo>
                      <a:pt x="536" y="1727"/>
                      <a:pt x="298" y="1489"/>
                      <a:pt x="298" y="1191"/>
                    </a:cubicBezTo>
                    <a:lnTo>
                      <a:pt x="298" y="858"/>
                    </a:lnTo>
                    <a:cubicBezTo>
                      <a:pt x="298" y="560"/>
                      <a:pt x="536" y="322"/>
                      <a:pt x="834" y="322"/>
                    </a:cubicBezTo>
                    <a:close/>
                    <a:moveTo>
                      <a:pt x="858" y="1"/>
                    </a:moveTo>
                    <a:cubicBezTo>
                      <a:pt x="382" y="1"/>
                      <a:pt x="1" y="393"/>
                      <a:pt x="1" y="858"/>
                    </a:cubicBezTo>
                    <a:lnTo>
                      <a:pt x="1" y="1191"/>
                    </a:lnTo>
                    <a:cubicBezTo>
                      <a:pt x="1" y="1667"/>
                      <a:pt x="393" y="2048"/>
                      <a:pt x="858" y="2048"/>
                    </a:cubicBezTo>
                    <a:cubicBezTo>
                      <a:pt x="1334" y="2048"/>
                      <a:pt x="1703" y="1656"/>
                      <a:pt x="1703" y="1191"/>
                    </a:cubicBezTo>
                    <a:lnTo>
                      <a:pt x="1703" y="858"/>
                    </a:lnTo>
                    <a:cubicBezTo>
                      <a:pt x="1703" y="382"/>
                      <a:pt x="1310" y="1"/>
                      <a:pt x="8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44"/>
              <p:cNvSpPr/>
              <p:nvPr/>
            </p:nvSpPr>
            <p:spPr>
              <a:xfrm>
                <a:off x="1503085" y="2529746"/>
                <a:ext cx="10688" cy="21344"/>
              </a:xfrm>
              <a:custGeom>
                <a:rect b="b" l="l" r="r" t="t"/>
                <a:pathLst>
                  <a:path extrusionOk="0" h="667" w="334">
                    <a:moveTo>
                      <a:pt x="167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500"/>
                    </a:lnTo>
                    <a:cubicBezTo>
                      <a:pt x="1" y="595"/>
                      <a:pt x="72" y="667"/>
                      <a:pt x="167" y="667"/>
                    </a:cubicBezTo>
                    <a:cubicBezTo>
                      <a:pt x="251" y="667"/>
                      <a:pt x="334" y="595"/>
                      <a:pt x="334" y="500"/>
                    </a:cubicBezTo>
                    <a:lnTo>
                      <a:pt x="334" y="167"/>
                    </a:lnTo>
                    <a:cubicBezTo>
                      <a:pt x="334" y="72"/>
                      <a:pt x="251" y="0"/>
                      <a:pt x="1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44"/>
              <p:cNvSpPr/>
              <p:nvPr/>
            </p:nvSpPr>
            <p:spPr>
              <a:xfrm>
                <a:off x="1647501" y="2529746"/>
                <a:ext cx="10304" cy="21344"/>
              </a:xfrm>
              <a:custGeom>
                <a:rect b="b" l="l" r="r" t="t"/>
                <a:pathLst>
                  <a:path extrusionOk="0" h="667" w="322">
                    <a:moveTo>
                      <a:pt x="167" y="0"/>
                    </a:moveTo>
                    <a:cubicBezTo>
                      <a:pt x="72" y="0"/>
                      <a:pt x="0" y="72"/>
                      <a:pt x="0" y="167"/>
                    </a:cubicBezTo>
                    <a:lnTo>
                      <a:pt x="0" y="500"/>
                    </a:lnTo>
                    <a:cubicBezTo>
                      <a:pt x="0" y="595"/>
                      <a:pt x="72" y="667"/>
                      <a:pt x="167" y="667"/>
                    </a:cubicBezTo>
                    <a:cubicBezTo>
                      <a:pt x="250" y="667"/>
                      <a:pt x="322" y="595"/>
                      <a:pt x="322" y="500"/>
                    </a:cubicBezTo>
                    <a:lnTo>
                      <a:pt x="322" y="167"/>
                    </a:lnTo>
                    <a:cubicBezTo>
                      <a:pt x="322" y="72"/>
                      <a:pt x="250" y="0"/>
                      <a:pt x="1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28" name="Google Shape;1428;p44"/>
          <p:cNvGrpSpPr/>
          <p:nvPr/>
        </p:nvGrpSpPr>
        <p:grpSpPr>
          <a:xfrm>
            <a:off x="4847727" y="1395325"/>
            <a:ext cx="3233873" cy="1589885"/>
            <a:chOff x="4847727" y="1395325"/>
            <a:chExt cx="3233873" cy="1589885"/>
          </a:xfrm>
        </p:grpSpPr>
        <p:sp>
          <p:nvSpPr>
            <p:cNvPr id="1429" name="Google Shape;1429;p44"/>
            <p:cNvSpPr/>
            <p:nvPr/>
          </p:nvSpPr>
          <p:spPr>
            <a:xfrm>
              <a:off x="4847727" y="1395325"/>
              <a:ext cx="1075593" cy="1589885"/>
            </a:xfrm>
            <a:custGeom>
              <a:rect b="b" l="l" r="r" t="t"/>
              <a:pathLst>
                <a:path extrusionOk="0" h="82154" w="55579">
                  <a:moveTo>
                    <a:pt x="27790" y="0"/>
                  </a:moveTo>
                  <a:cubicBezTo>
                    <a:pt x="12443" y="0"/>
                    <a:pt x="1" y="12442"/>
                    <a:pt x="1" y="27790"/>
                  </a:cubicBezTo>
                  <a:cubicBezTo>
                    <a:pt x="1" y="40874"/>
                    <a:pt x="9038" y="51828"/>
                    <a:pt x="21218" y="54793"/>
                  </a:cubicBezTo>
                  <a:cubicBezTo>
                    <a:pt x="24778" y="55888"/>
                    <a:pt x="27361" y="59198"/>
                    <a:pt x="27361" y="63115"/>
                  </a:cubicBezTo>
                  <a:cubicBezTo>
                    <a:pt x="27361" y="65913"/>
                    <a:pt x="26040" y="68402"/>
                    <a:pt x="23992" y="69997"/>
                  </a:cubicBezTo>
                  <a:cubicBezTo>
                    <a:pt x="22253" y="71200"/>
                    <a:pt x="21110" y="73212"/>
                    <a:pt x="21110" y="75486"/>
                  </a:cubicBezTo>
                  <a:cubicBezTo>
                    <a:pt x="21110" y="79165"/>
                    <a:pt x="24099" y="82153"/>
                    <a:pt x="27790" y="82153"/>
                  </a:cubicBezTo>
                  <a:cubicBezTo>
                    <a:pt x="31469" y="82153"/>
                    <a:pt x="34457" y="79165"/>
                    <a:pt x="34457" y="75486"/>
                  </a:cubicBezTo>
                  <a:cubicBezTo>
                    <a:pt x="34457" y="73212"/>
                    <a:pt x="33314" y="71200"/>
                    <a:pt x="31576" y="69997"/>
                  </a:cubicBezTo>
                  <a:cubicBezTo>
                    <a:pt x="29528" y="68402"/>
                    <a:pt x="28207" y="65925"/>
                    <a:pt x="28207" y="63115"/>
                  </a:cubicBezTo>
                  <a:cubicBezTo>
                    <a:pt x="28207" y="59198"/>
                    <a:pt x="30790" y="55900"/>
                    <a:pt x="34350" y="54793"/>
                  </a:cubicBezTo>
                  <a:cubicBezTo>
                    <a:pt x="46530" y="51840"/>
                    <a:pt x="55579" y="40874"/>
                    <a:pt x="55579" y="27790"/>
                  </a:cubicBezTo>
                  <a:cubicBezTo>
                    <a:pt x="55579" y="12442"/>
                    <a:pt x="43137" y="0"/>
                    <a:pt x="277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4"/>
            <p:cNvSpPr/>
            <p:nvPr/>
          </p:nvSpPr>
          <p:spPr>
            <a:xfrm>
              <a:off x="5301234" y="2769404"/>
              <a:ext cx="168444" cy="168676"/>
            </a:xfrm>
            <a:custGeom>
              <a:rect b="b" l="l" r="r" t="t"/>
              <a:pathLst>
                <a:path extrusionOk="0" h="8716" w="8704">
                  <a:moveTo>
                    <a:pt x="8704" y="4358"/>
                  </a:moveTo>
                  <a:cubicBezTo>
                    <a:pt x="8704" y="6763"/>
                    <a:pt x="6763" y="8716"/>
                    <a:pt x="4358" y="8716"/>
                  </a:cubicBezTo>
                  <a:cubicBezTo>
                    <a:pt x="1953" y="8716"/>
                    <a:pt x="0" y="6763"/>
                    <a:pt x="0" y="4358"/>
                  </a:cubicBezTo>
                  <a:cubicBezTo>
                    <a:pt x="0" y="1953"/>
                    <a:pt x="1953" y="0"/>
                    <a:pt x="4358" y="0"/>
                  </a:cubicBezTo>
                  <a:cubicBezTo>
                    <a:pt x="6763" y="0"/>
                    <a:pt x="8704" y="1953"/>
                    <a:pt x="8704" y="43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4"/>
            <p:cNvSpPr/>
            <p:nvPr/>
          </p:nvSpPr>
          <p:spPr>
            <a:xfrm>
              <a:off x="5001438" y="1537036"/>
              <a:ext cx="791943" cy="792195"/>
            </a:xfrm>
            <a:custGeom>
              <a:rect b="b" l="l" r="r" t="t"/>
              <a:pathLst>
                <a:path extrusionOk="0" h="40935" w="40922">
                  <a:moveTo>
                    <a:pt x="40922" y="20468"/>
                  </a:moveTo>
                  <a:cubicBezTo>
                    <a:pt x="40922" y="31767"/>
                    <a:pt x="31766" y="40934"/>
                    <a:pt x="20455" y="40934"/>
                  </a:cubicBezTo>
                  <a:cubicBezTo>
                    <a:pt x="9156" y="40934"/>
                    <a:pt x="0" y="31767"/>
                    <a:pt x="0" y="20468"/>
                  </a:cubicBezTo>
                  <a:cubicBezTo>
                    <a:pt x="0" y="9169"/>
                    <a:pt x="9156" y="1"/>
                    <a:pt x="20455" y="1"/>
                  </a:cubicBezTo>
                  <a:cubicBezTo>
                    <a:pt x="31766" y="1"/>
                    <a:pt x="40922" y="9169"/>
                    <a:pt x="40922" y="204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4"/>
            <p:cNvSpPr txBox="1"/>
            <p:nvPr/>
          </p:nvSpPr>
          <p:spPr>
            <a:xfrm flipH="1">
              <a:off x="6257575" y="1458002"/>
              <a:ext cx="15606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33" name="Google Shape;1433;p44"/>
            <p:cNvSpPr txBox="1"/>
            <p:nvPr/>
          </p:nvSpPr>
          <p:spPr>
            <a:xfrm flipH="1">
              <a:off x="6257600" y="1726949"/>
              <a:ext cx="1824000" cy="68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34" name="Google Shape;1434;p44"/>
            <p:cNvGrpSpPr/>
            <p:nvPr/>
          </p:nvGrpSpPr>
          <p:grpSpPr>
            <a:xfrm>
              <a:off x="5223472" y="1759383"/>
              <a:ext cx="347872" cy="347488"/>
              <a:chOff x="5246797" y="1500658"/>
              <a:chExt cx="347872" cy="347488"/>
            </a:xfrm>
          </p:grpSpPr>
          <p:sp>
            <p:nvSpPr>
              <p:cNvPr id="1435" name="Google Shape;1435;p44"/>
              <p:cNvSpPr/>
              <p:nvPr/>
            </p:nvSpPr>
            <p:spPr>
              <a:xfrm>
                <a:off x="5246797" y="1500658"/>
                <a:ext cx="347872" cy="347488"/>
              </a:xfrm>
              <a:custGeom>
                <a:rect b="b" l="l" r="r" t="t"/>
                <a:pathLst>
                  <a:path extrusionOk="0" h="10859" w="10871">
                    <a:moveTo>
                      <a:pt x="2024" y="989"/>
                    </a:moveTo>
                    <a:cubicBezTo>
                      <a:pt x="2441" y="989"/>
                      <a:pt x="2822" y="1251"/>
                      <a:pt x="2977" y="1620"/>
                    </a:cubicBezTo>
                    <a:cubicBezTo>
                      <a:pt x="2560" y="1834"/>
                      <a:pt x="2179" y="2120"/>
                      <a:pt x="1834" y="2453"/>
                    </a:cubicBezTo>
                    <a:cubicBezTo>
                      <a:pt x="1703" y="2584"/>
                      <a:pt x="1572" y="2715"/>
                      <a:pt x="1453" y="2870"/>
                    </a:cubicBezTo>
                    <a:cubicBezTo>
                      <a:pt x="1167" y="2679"/>
                      <a:pt x="1001" y="2358"/>
                      <a:pt x="1001" y="2024"/>
                    </a:cubicBezTo>
                    <a:cubicBezTo>
                      <a:pt x="1001" y="1453"/>
                      <a:pt x="1465" y="989"/>
                      <a:pt x="2024" y="989"/>
                    </a:cubicBezTo>
                    <a:close/>
                    <a:moveTo>
                      <a:pt x="2024" y="310"/>
                    </a:moveTo>
                    <a:cubicBezTo>
                      <a:pt x="2715" y="310"/>
                      <a:pt x="3322" y="715"/>
                      <a:pt x="3608" y="1334"/>
                    </a:cubicBezTo>
                    <a:cubicBezTo>
                      <a:pt x="3489" y="1382"/>
                      <a:pt x="3382" y="1429"/>
                      <a:pt x="3275" y="1465"/>
                    </a:cubicBezTo>
                    <a:cubicBezTo>
                      <a:pt x="3072" y="977"/>
                      <a:pt x="2572" y="667"/>
                      <a:pt x="2036" y="667"/>
                    </a:cubicBezTo>
                    <a:cubicBezTo>
                      <a:pt x="1298" y="667"/>
                      <a:pt x="691" y="1274"/>
                      <a:pt x="691" y="2013"/>
                    </a:cubicBezTo>
                    <a:cubicBezTo>
                      <a:pt x="691" y="2465"/>
                      <a:pt x="893" y="2870"/>
                      <a:pt x="1251" y="3120"/>
                    </a:cubicBezTo>
                    <a:cubicBezTo>
                      <a:pt x="1179" y="3227"/>
                      <a:pt x="1120" y="3310"/>
                      <a:pt x="1048" y="3418"/>
                    </a:cubicBezTo>
                    <a:cubicBezTo>
                      <a:pt x="596" y="3108"/>
                      <a:pt x="310" y="2584"/>
                      <a:pt x="310" y="2024"/>
                    </a:cubicBezTo>
                    <a:cubicBezTo>
                      <a:pt x="310" y="1084"/>
                      <a:pt x="1096" y="310"/>
                      <a:pt x="2024" y="310"/>
                    </a:cubicBezTo>
                    <a:close/>
                    <a:moveTo>
                      <a:pt x="8847" y="310"/>
                    </a:moveTo>
                    <a:cubicBezTo>
                      <a:pt x="9787" y="310"/>
                      <a:pt x="10561" y="1084"/>
                      <a:pt x="10561" y="2024"/>
                    </a:cubicBezTo>
                    <a:cubicBezTo>
                      <a:pt x="10561" y="2584"/>
                      <a:pt x="10276" y="3108"/>
                      <a:pt x="9823" y="3418"/>
                    </a:cubicBezTo>
                    <a:cubicBezTo>
                      <a:pt x="9764" y="3310"/>
                      <a:pt x="9692" y="3215"/>
                      <a:pt x="9621" y="3120"/>
                    </a:cubicBezTo>
                    <a:cubicBezTo>
                      <a:pt x="9978" y="2870"/>
                      <a:pt x="10180" y="2465"/>
                      <a:pt x="10180" y="2024"/>
                    </a:cubicBezTo>
                    <a:cubicBezTo>
                      <a:pt x="10180" y="1846"/>
                      <a:pt x="10156" y="1667"/>
                      <a:pt x="10073" y="1501"/>
                    </a:cubicBezTo>
                    <a:cubicBezTo>
                      <a:pt x="10054" y="1442"/>
                      <a:pt x="9977" y="1399"/>
                      <a:pt x="9911" y="1399"/>
                    </a:cubicBezTo>
                    <a:cubicBezTo>
                      <a:pt x="9897" y="1399"/>
                      <a:pt x="9883" y="1401"/>
                      <a:pt x="9871" y="1405"/>
                    </a:cubicBezTo>
                    <a:cubicBezTo>
                      <a:pt x="9799" y="1441"/>
                      <a:pt x="9752" y="1536"/>
                      <a:pt x="9775" y="1620"/>
                    </a:cubicBezTo>
                    <a:cubicBezTo>
                      <a:pt x="9835" y="1751"/>
                      <a:pt x="9859" y="1882"/>
                      <a:pt x="9859" y="2013"/>
                    </a:cubicBezTo>
                    <a:cubicBezTo>
                      <a:pt x="9859" y="2358"/>
                      <a:pt x="9692" y="2667"/>
                      <a:pt x="9406" y="2870"/>
                    </a:cubicBezTo>
                    <a:cubicBezTo>
                      <a:pt x="9287" y="2715"/>
                      <a:pt x="9156" y="2584"/>
                      <a:pt x="9025" y="2453"/>
                    </a:cubicBezTo>
                    <a:cubicBezTo>
                      <a:pt x="8680" y="2120"/>
                      <a:pt x="8287" y="1834"/>
                      <a:pt x="7870" y="1620"/>
                    </a:cubicBezTo>
                    <a:cubicBezTo>
                      <a:pt x="8037" y="1239"/>
                      <a:pt x="8406" y="989"/>
                      <a:pt x="8835" y="989"/>
                    </a:cubicBezTo>
                    <a:cubicBezTo>
                      <a:pt x="9013" y="989"/>
                      <a:pt x="9204" y="1036"/>
                      <a:pt x="9347" y="1143"/>
                    </a:cubicBezTo>
                    <a:cubicBezTo>
                      <a:pt x="9373" y="1154"/>
                      <a:pt x="9400" y="1160"/>
                      <a:pt x="9426" y="1160"/>
                    </a:cubicBezTo>
                    <a:cubicBezTo>
                      <a:pt x="9485" y="1160"/>
                      <a:pt x="9540" y="1133"/>
                      <a:pt x="9573" y="1084"/>
                    </a:cubicBezTo>
                    <a:cubicBezTo>
                      <a:pt x="9621" y="1001"/>
                      <a:pt x="9585" y="905"/>
                      <a:pt x="9514" y="858"/>
                    </a:cubicBezTo>
                    <a:cubicBezTo>
                      <a:pt x="9299" y="739"/>
                      <a:pt x="9061" y="667"/>
                      <a:pt x="8835" y="667"/>
                    </a:cubicBezTo>
                    <a:cubicBezTo>
                      <a:pt x="8299" y="667"/>
                      <a:pt x="7799" y="977"/>
                      <a:pt x="7597" y="1465"/>
                    </a:cubicBezTo>
                    <a:cubicBezTo>
                      <a:pt x="7489" y="1417"/>
                      <a:pt x="7370" y="1382"/>
                      <a:pt x="7263" y="1334"/>
                    </a:cubicBezTo>
                    <a:cubicBezTo>
                      <a:pt x="7537" y="727"/>
                      <a:pt x="8156" y="310"/>
                      <a:pt x="8847" y="310"/>
                    </a:cubicBezTo>
                    <a:close/>
                    <a:moveTo>
                      <a:pt x="5430" y="1322"/>
                    </a:moveTo>
                    <a:cubicBezTo>
                      <a:pt x="6716" y="1322"/>
                      <a:pt x="7906" y="1798"/>
                      <a:pt x="8811" y="2679"/>
                    </a:cubicBezTo>
                    <a:cubicBezTo>
                      <a:pt x="9704" y="3548"/>
                      <a:pt x="10216" y="4715"/>
                      <a:pt x="10216" y="5930"/>
                    </a:cubicBezTo>
                    <a:cubicBezTo>
                      <a:pt x="10216" y="7168"/>
                      <a:pt x="9728" y="8311"/>
                      <a:pt x="8811" y="9192"/>
                    </a:cubicBezTo>
                    <a:cubicBezTo>
                      <a:pt x="7906" y="10073"/>
                      <a:pt x="6716" y="10549"/>
                      <a:pt x="5430" y="10549"/>
                    </a:cubicBezTo>
                    <a:cubicBezTo>
                      <a:pt x="4156" y="10549"/>
                      <a:pt x="2965" y="10073"/>
                      <a:pt x="2060" y="9192"/>
                    </a:cubicBezTo>
                    <a:cubicBezTo>
                      <a:pt x="1167" y="8323"/>
                      <a:pt x="655" y="7168"/>
                      <a:pt x="655" y="5930"/>
                    </a:cubicBezTo>
                    <a:cubicBezTo>
                      <a:pt x="655" y="4703"/>
                      <a:pt x="1143" y="3548"/>
                      <a:pt x="2060" y="2679"/>
                    </a:cubicBezTo>
                    <a:cubicBezTo>
                      <a:pt x="2965" y="1798"/>
                      <a:pt x="4156" y="1322"/>
                      <a:pt x="5430" y="1322"/>
                    </a:cubicBezTo>
                    <a:close/>
                    <a:moveTo>
                      <a:pt x="2024" y="0"/>
                    </a:moveTo>
                    <a:cubicBezTo>
                      <a:pt x="917" y="0"/>
                      <a:pt x="0" y="905"/>
                      <a:pt x="0" y="2024"/>
                    </a:cubicBezTo>
                    <a:cubicBezTo>
                      <a:pt x="0" y="2691"/>
                      <a:pt x="346" y="3334"/>
                      <a:pt x="893" y="3703"/>
                    </a:cubicBezTo>
                    <a:cubicBezTo>
                      <a:pt x="536" y="4382"/>
                      <a:pt x="346" y="5144"/>
                      <a:pt x="346" y="5930"/>
                    </a:cubicBezTo>
                    <a:cubicBezTo>
                      <a:pt x="346" y="7239"/>
                      <a:pt x="881" y="8490"/>
                      <a:pt x="1834" y="9418"/>
                    </a:cubicBezTo>
                    <a:cubicBezTo>
                      <a:pt x="2798" y="10335"/>
                      <a:pt x="4072" y="10859"/>
                      <a:pt x="5442" y="10859"/>
                    </a:cubicBezTo>
                    <a:cubicBezTo>
                      <a:pt x="6811" y="10859"/>
                      <a:pt x="8073" y="10359"/>
                      <a:pt x="9037" y="9418"/>
                    </a:cubicBezTo>
                    <a:cubicBezTo>
                      <a:pt x="10002" y="8490"/>
                      <a:pt x="10526" y="7239"/>
                      <a:pt x="10526" y="5930"/>
                    </a:cubicBezTo>
                    <a:cubicBezTo>
                      <a:pt x="10526" y="5144"/>
                      <a:pt x="10335" y="4382"/>
                      <a:pt x="9978" y="3703"/>
                    </a:cubicBezTo>
                    <a:cubicBezTo>
                      <a:pt x="10526" y="3322"/>
                      <a:pt x="10871" y="2703"/>
                      <a:pt x="10871" y="2024"/>
                    </a:cubicBezTo>
                    <a:cubicBezTo>
                      <a:pt x="10871" y="905"/>
                      <a:pt x="9966" y="0"/>
                      <a:pt x="8847" y="0"/>
                    </a:cubicBezTo>
                    <a:cubicBezTo>
                      <a:pt x="8025" y="0"/>
                      <a:pt x="7287" y="489"/>
                      <a:pt x="6966" y="1251"/>
                    </a:cubicBezTo>
                    <a:cubicBezTo>
                      <a:pt x="6477" y="1096"/>
                      <a:pt x="5977" y="1024"/>
                      <a:pt x="5442" y="1024"/>
                    </a:cubicBezTo>
                    <a:cubicBezTo>
                      <a:pt x="4918" y="1024"/>
                      <a:pt x="4394" y="1096"/>
                      <a:pt x="3906" y="1251"/>
                    </a:cubicBezTo>
                    <a:cubicBezTo>
                      <a:pt x="3596" y="500"/>
                      <a:pt x="2846" y="0"/>
                      <a:pt x="20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44"/>
              <p:cNvSpPr/>
              <p:nvPr/>
            </p:nvSpPr>
            <p:spPr>
              <a:xfrm>
                <a:off x="5333677" y="1663346"/>
                <a:ext cx="43456" cy="48032"/>
              </a:xfrm>
              <a:custGeom>
                <a:rect b="b" l="l" r="r" t="t"/>
                <a:pathLst>
                  <a:path extrusionOk="0" h="1501" w="1358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lnTo>
                      <a:pt x="0" y="834"/>
                    </a:lnTo>
                    <a:cubicBezTo>
                      <a:pt x="0" y="1203"/>
                      <a:pt x="298" y="1501"/>
                      <a:pt x="667" y="1501"/>
                    </a:cubicBezTo>
                    <a:cubicBezTo>
                      <a:pt x="1036" y="1501"/>
                      <a:pt x="1334" y="1203"/>
                      <a:pt x="1334" y="834"/>
                    </a:cubicBezTo>
                    <a:lnTo>
                      <a:pt x="1334" y="667"/>
                    </a:lnTo>
                    <a:cubicBezTo>
                      <a:pt x="1357" y="596"/>
                      <a:pt x="1274" y="524"/>
                      <a:pt x="1191" y="524"/>
                    </a:cubicBezTo>
                    <a:cubicBezTo>
                      <a:pt x="1095" y="524"/>
                      <a:pt x="1024" y="596"/>
                      <a:pt x="1024" y="691"/>
                    </a:cubicBezTo>
                    <a:lnTo>
                      <a:pt x="1024" y="846"/>
                    </a:lnTo>
                    <a:cubicBezTo>
                      <a:pt x="1024" y="1048"/>
                      <a:pt x="857" y="1203"/>
                      <a:pt x="667" y="1203"/>
                    </a:cubicBezTo>
                    <a:cubicBezTo>
                      <a:pt x="476" y="1203"/>
                      <a:pt x="310" y="1048"/>
                      <a:pt x="310" y="846"/>
                    </a:cubicBezTo>
                    <a:lnTo>
                      <a:pt x="310" y="691"/>
                    </a:lnTo>
                    <a:cubicBezTo>
                      <a:pt x="310" y="489"/>
                      <a:pt x="476" y="334"/>
                      <a:pt x="667" y="334"/>
                    </a:cubicBezTo>
                    <a:cubicBezTo>
                      <a:pt x="762" y="334"/>
                      <a:pt x="833" y="250"/>
                      <a:pt x="833" y="167"/>
                    </a:cubicBezTo>
                    <a:cubicBezTo>
                      <a:pt x="833" y="72"/>
                      <a:pt x="762" y="0"/>
                      <a:pt x="6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44"/>
              <p:cNvSpPr/>
              <p:nvPr/>
            </p:nvSpPr>
            <p:spPr>
              <a:xfrm>
                <a:off x="5463949" y="1663346"/>
                <a:ext cx="43488" cy="48032"/>
              </a:xfrm>
              <a:custGeom>
                <a:rect b="b" l="l" r="r" t="t"/>
                <a:pathLst>
                  <a:path extrusionOk="0" h="1501" w="1359">
                    <a:moveTo>
                      <a:pt x="668" y="0"/>
                    </a:moveTo>
                    <a:cubicBezTo>
                      <a:pt x="299" y="0"/>
                      <a:pt x="1" y="298"/>
                      <a:pt x="1" y="667"/>
                    </a:cubicBezTo>
                    <a:lnTo>
                      <a:pt x="1" y="834"/>
                    </a:lnTo>
                    <a:cubicBezTo>
                      <a:pt x="1" y="1203"/>
                      <a:pt x="299" y="1501"/>
                      <a:pt x="668" y="1501"/>
                    </a:cubicBezTo>
                    <a:cubicBezTo>
                      <a:pt x="1049" y="1501"/>
                      <a:pt x="1346" y="1203"/>
                      <a:pt x="1346" y="834"/>
                    </a:cubicBezTo>
                    <a:lnTo>
                      <a:pt x="1346" y="667"/>
                    </a:lnTo>
                    <a:cubicBezTo>
                      <a:pt x="1358" y="596"/>
                      <a:pt x="1287" y="524"/>
                      <a:pt x="1192" y="524"/>
                    </a:cubicBezTo>
                    <a:cubicBezTo>
                      <a:pt x="1108" y="524"/>
                      <a:pt x="1037" y="596"/>
                      <a:pt x="1037" y="691"/>
                    </a:cubicBezTo>
                    <a:lnTo>
                      <a:pt x="1037" y="846"/>
                    </a:lnTo>
                    <a:cubicBezTo>
                      <a:pt x="1037" y="1048"/>
                      <a:pt x="870" y="1203"/>
                      <a:pt x="668" y="1203"/>
                    </a:cubicBezTo>
                    <a:cubicBezTo>
                      <a:pt x="477" y="1203"/>
                      <a:pt x="311" y="1048"/>
                      <a:pt x="311" y="846"/>
                    </a:cubicBezTo>
                    <a:lnTo>
                      <a:pt x="311" y="691"/>
                    </a:lnTo>
                    <a:cubicBezTo>
                      <a:pt x="311" y="489"/>
                      <a:pt x="477" y="334"/>
                      <a:pt x="668" y="334"/>
                    </a:cubicBezTo>
                    <a:cubicBezTo>
                      <a:pt x="763" y="334"/>
                      <a:pt x="834" y="250"/>
                      <a:pt x="834" y="167"/>
                    </a:cubicBezTo>
                    <a:cubicBezTo>
                      <a:pt x="834" y="72"/>
                      <a:pt x="763" y="0"/>
                      <a:pt x="6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44"/>
              <p:cNvSpPr/>
              <p:nvPr/>
            </p:nvSpPr>
            <p:spPr>
              <a:xfrm>
                <a:off x="5365677" y="1730002"/>
                <a:ext cx="109760" cy="96064"/>
              </a:xfrm>
              <a:custGeom>
                <a:rect b="b" l="l" r="r" t="t"/>
                <a:pathLst>
                  <a:path extrusionOk="0" h="3002" w="3430">
                    <a:moveTo>
                      <a:pt x="1703" y="287"/>
                    </a:moveTo>
                    <a:cubicBezTo>
                      <a:pt x="2012" y="287"/>
                      <a:pt x="2393" y="430"/>
                      <a:pt x="2393" y="644"/>
                    </a:cubicBezTo>
                    <a:cubicBezTo>
                      <a:pt x="2393" y="823"/>
                      <a:pt x="2096" y="1168"/>
                      <a:pt x="1703" y="1168"/>
                    </a:cubicBezTo>
                    <a:cubicBezTo>
                      <a:pt x="1322" y="1168"/>
                      <a:pt x="1024" y="823"/>
                      <a:pt x="1024" y="644"/>
                    </a:cubicBezTo>
                    <a:cubicBezTo>
                      <a:pt x="1024" y="430"/>
                      <a:pt x="1393" y="287"/>
                      <a:pt x="1703" y="287"/>
                    </a:cubicBezTo>
                    <a:close/>
                    <a:moveTo>
                      <a:pt x="1727" y="2025"/>
                    </a:moveTo>
                    <a:cubicBezTo>
                      <a:pt x="1822" y="2025"/>
                      <a:pt x="1917" y="2025"/>
                      <a:pt x="2024" y="2037"/>
                    </a:cubicBezTo>
                    <a:cubicBezTo>
                      <a:pt x="2179" y="2061"/>
                      <a:pt x="2319" y="2073"/>
                      <a:pt x="2447" y="2073"/>
                    </a:cubicBezTo>
                    <a:cubicBezTo>
                      <a:pt x="2575" y="2073"/>
                      <a:pt x="2691" y="2061"/>
                      <a:pt x="2798" y="2037"/>
                    </a:cubicBezTo>
                    <a:lnTo>
                      <a:pt x="2798" y="2037"/>
                    </a:lnTo>
                    <a:cubicBezTo>
                      <a:pt x="2679" y="2406"/>
                      <a:pt x="2239" y="2692"/>
                      <a:pt x="1727" y="2692"/>
                    </a:cubicBezTo>
                    <a:cubicBezTo>
                      <a:pt x="1203" y="2692"/>
                      <a:pt x="762" y="2418"/>
                      <a:pt x="655" y="2037"/>
                    </a:cubicBezTo>
                    <a:lnTo>
                      <a:pt x="655" y="2037"/>
                    </a:lnTo>
                    <a:cubicBezTo>
                      <a:pt x="756" y="2061"/>
                      <a:pt x="869" y="2073"/>
                      <a:pt x="997" y="2073"/>
                    </a:cubicBezTo>
                    <a:cubicBezTo>
                      <a:pt x="1125" y="2073"/>
                      <a:pt x="1268" y="2061"/>
                      <a:pt x="1429" y="2037"/>
                    </a:cubicBezTo>
                    <a:cubicBezTo>
                      <a:pt x="1524" y="2025"/>
                      <a:pt x="1619" y="2025"/>
                      <a:pt x="1727" y="2025"/>
                    </a:cubicBezTo>
                    <a:close/>
                    <a:moveTo>
                      <a:pt x="1703" y="1"/>
                    </a:moveTo>
                    <a:cubicBezTo>
                      <a:pt x="1143" y="1"/>
                      <a:pt x="691" y="299"/>
                      <a:pt x="691" y="668"/>
                    </a:cubicBezTo>
                    <a:cubicBezTo>
                      <a:pt x="691" y="858"/>
                      <a:pt x="810" y="1073"/>
                      <a:pt x="988" y="1239"/>
                    </a:cubicBezTo>
                    <a:cubicBezTo>
                      <a:pt x="1155" y="1370"/>
                      <a:pt x="1334" y="1454"/>
                      <a:pt x="1548" y="1501"/>
                    </a:cubicBezTo>
                    <a:lnTo>
                      <a:pt x="1548" y="1739"/>
                    </a:lnTo>
                    <a:cubicBezTo>
                      <a:pt x="1488" y="1739"/>
                      <a:pt x="1429" y="1763"/>
                      <a:pt x="1369" y="1763"/>
                    </a:cubicBezTo>
                    <a:cubicBezTo>
                      <a:pt x="1243" y="1776"/>
                      <a:pt x="1126" y="1783"/>
                      <a:pt x="1019" y="1783"/>
                    </a:cubicBezTo>
                    <a:cubicBezTo>
                      <a:pt x="723" y="1783"/>
                      <a:pt x="507" y="1731"/>
                      <a:pt x="393" y="1608"/>
                    </a:cubicBezTo>
                    <a:cubicBezTo>
                      <a:pt x="298" y="1501"/>
                      <a:pt x="322" y="1382"/>
                      <a:pt x="322" y="1370"/>
                    </a:cubicBezTo>
                    <a:cubicBezTo>
                      <a:pt x="334" y="1275"/>
                      <a:pt x="274" y="1204"/>
                      <a:pt x="203" y="1180"/>
                    </a:cubicBezTo>
                    <a:cubicBezTo>
                      <a:pt x="190" y="1176"/>
                      <a:pt x="177" y="1174"/>
                      <a:pt x="165" y="1174"/>
                    </a:cubicBezTo>
                    <a:cubicBezTo>
                      <a:pt x="95" y="1174"/>
                      <a:pt x="32" y="1228"/>
                      <a:pt x="12" y="1299"/>
                    </a:cubicBezTo>
                    <a:cubicBezTo>
                      <a:pt x="0" y="1394"/>
                      <a:pt x="0" y="1620"/>
                      <a:pt x="155" y="1799"/>
                    </a:cubicBezTo>
                    <a:cubicBezTo>
                      <a:pt x="191" y="1835"/>
                      <a:pt x="238" y="1858"/>
                      <a:pt x="262" y="1894"/>
                    </a:cubicBezTo>
                    <a:cubicBezTo>
                      <a:pt x="310" y="2513"/>
                      <a:pt x="929" y="3001"/>
                      <a:pt x="1691" y="3001"/>
                    </a:cubicBezTo>
                    <a:cubicBezTo>
                      <a:pt x="2453" y="3001"/>
                      <a:pt x="3072" y="2513"/>
                      <a:pt x="3120" y="1894"/>
                    </a:cubicBezTo>
                    <a:cubicBezTo>
                      <a:pt x="3167" y="1858"/>
                      <a:pt x="3191" y="1835"/>
                      <a:pt x="3227" y="1799"/>
                    </a:cubicBezTo>
                    <a:cubicBezTo>
                      <a:pt x="3417" y="1620"/>
                      <a:pt x="3429" y="1406"/>
                      <a:pt x="3405" y="1299"/>
                    </a:cubicBezTo>
                    <a:cubicBezTo>
                      <a:pt x="3396" y="1223"/>
                      <a:pt x="3333" y="1169"/>
                      <a:pt x="3266" y="1169"/>
                    </a:cubicBezTo>
                    <a:cubicBezTo>
                      <a:pt x="3249" y="1169"/>
                      <a:pt x="3232" y="1173"/>
                      <a:pt x="3215" y="1180"/>
                    </a:cubicBezTo>
                    <a:cubicBezTo>
                      <a:pt x="3120" y="1192"/>
                      <a:pt x="3060" y="1275"/>
                      <a:pt x="3096" y="1370"/>
                    </a:cubicBezTo>
                    <a:cubicBezTo>
                      <a:pt x="3096" y="1370"/>
                      <a:pt x="3108" y="1501"/>
                      <a:pt x="3012" y="1608"/>
                    </a:cubicBezTo>
                    <a:cubicBezTo>
                      <a:pt x="2905" y="1725"/>
                      <a:pt x="2682" y="1781"/>
                      <a:pt x="2375" y="1781"/>
                    </a:cubicBezTo>
                    <a:cubicBezTo>
                      <a:pt x="2275" y="1781"/>
                      <a:pt x="2165" y="1775"/>
                      <a:pt x="2048" y="1763"/>
                    </a:cubicBezTo>
                    <a:cubicBezTo>
                      <a:pt x="1989" y="1739"/>
                      <a:pt x="1929" y="1739"/>
                      <a:pt x="1869" y="1739"/>
                    </a:cubicBezTo>
                    <a:lnTo>
                      <a:pt x="1869" y="1501"/>
                    </a:lnTo>
                    <a:cubicBezTo>
                      <a:pt x="2060" y="1477"/>
                      <a:pt x="2250" y="1382"/>
                      <a:pt x="2417" y="1239"/>
                    </a:cubicBezTo>
                    <a:cubicBezTo>
                      <a:pt x="2620" y="1073"/>
                      <a:pt x="2715" y="858"/>
                      <a:pt x="2715" y="668"/>
                    </a:cubicBezTo>
                    <a:cubicBezTo>
                      <a:pt x="2715" y="299"/>
                      <a:pt x="2274" y="1"/>
                      <a:pt x="17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5"/>
          <p:cNvSpPr txBox="1"/>
          <p:nvPr>
            <p:ph idx="4294967295" type="title"/>
          </p:nvPr>
        </p:nvSpPr>
        <p:spPr>
          <a:xfrm>
            <a:off x="914400" y="536525"/>
            <a:ext cx="73152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4" name="Google Shape;1444;p45"/>
          <p:cNvSpPr txBox="1"/>
          <p:nvPr>
            <p:ph idx="4294967295" type="body"/>
          </p:nvPr>
        </p:nvSpPr>
        <p:spPr>
          <a:xfrm>
            <a:off x="914400" y="1096451"/>
            <a:ext cx="7315200" cy="28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your final presentation and include links to both websites.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Modify this template.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Use it for both personal and commercial projects.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Sublicense, sell or rent any of Slidesgo Content (or a modified version of Slidesgo Content).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Distribute Slidesgo Content unless it has been expressly authorized by Slidesgo.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Include Slidesgo Content in an online or offline database or file.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Offer Slidesgo templates (or modified versions of Slidesgo templates) for download.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Acquire the copyright of Slidesgo Content.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5" name="Google Shape;1445;p45"/>
          <p:cNvSpPr txBox="1"/>
          <p:nvPr>
            <p:ph idx="4294967295" type="body"/>
          </p:nvPr>
        </p:nvSpPr>
        <p:spPr>
          <a:xfrm>
            <a:off x="960767" y="4027759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read our FAQs or visit Slidesgo School: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46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1" name="Google Shape;1451;p46"/>
          <p:cNvSpPr txBox="1"/>
          <p:nvPr>
            <p:ph idx="4294967295" type="body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2" name="Google Shape;1452;p46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453" name="Google Shape;1453;p46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1454" name="Google Shape;1454;p46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455" name="Google Shape;1455;p46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456" name="Google Shape;1456;p46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7" name="Google Shape;1457;p46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58" name="Google Shape;1458;p46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9" name="Google Shape;1459;p46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460" name="Google Shape;1460;p46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461" name="Google Shape;1461;p46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2" name="Google Shape;1462;p46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63" name="Google Shape;1463;p46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464" name="Google Shape;1464;p46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5" name="Google Shape;1465;p46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6" name="Google Shape;1466;p46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7" name="Google Shape;1467;p46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68" name="Google Shape;1468;p46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469" name="Google Shape;1469;p46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470" name="Google Shape;1470;p46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1" name="Google Shape;1471;p46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72" name="Google Shape;1472;p46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473" name="Google Shape;1473;p46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4" name="Google Shape;1474;p46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5" name="Google Shape;1475;p46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6" name="Google Shape;1476;p46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77" name="Google Shape;1477;p46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478" name="Google Shape;1478;p46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479" name="Google Shape;1479;p46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0" name="Google Shape;1480;p46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81" name="Google Shape;1481;p46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482" name="Google Shape;1482;p46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3" name="Google Shape;1483;p46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84" name="Google Shape;1484;p46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485" name="Google Shape;1485;p46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486" name="Google Shape;1486;p46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7" name="Google Shape;1487;p46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88" name="Google Shape;1488;p46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489" name="Google Shape;1489;p46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0" name="Google Shape;1490;p46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1" name="Google Shape;1491;p46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2" name="Google Shape;1492;p46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3" name="Google Shape;1493;p46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8"/>
          <p:cNvGrpSpPr/>
          <p:nvPr/>
        </p:nvGrpSpPr>
        <p:grpSpPr>
          <a:xfrm>
            <a:off x="2379750" y="3387413"/>
            <a:ext cx="3005775" cy="909950"/>
            <a:chOff x="2379750" y="3387413"/>
            <a:chExt cx="3005775" cy="909950"/>
          </a:xfrm>
        </p:grpSpPr>
        <p:sp>
          <p:nvSpPr>
            <p:cNvPr id="186" name="Google Shape;186;p18"/>
            <p:cNvSpPr/>
            <p:nvPr/>
          </p:nvSpPr>
          <p:spPr>
            <a:xfrm>
              <a:off x="2379750" y="3387413"/>
              <a:ext cx="2554825" cy="909950"/>
            </a:xfrm>
            <a:custGeom>
              <a:rect b="b" l="l" r="r" t="t"/>
              <a:pathLst>
                <a:path extrusionOk="0" h="36398" w="102193">
                  <a:moveTo>
                    <a:pt x="18194" y="0"/>
                  </a:moveTo>
                  <a:cubicBezTo>
                    <a:pt x="8145" y="0"/>
                    <a:pt x="1" y="8144"/>
                    <a:pt x="1" y="18193"/>
                  </a:cubicBezTo>
                  <a:cubicBezTo>
                    <a:pt x="1" y="28242"/>
                    <a:pt x="8145" y="36397"/>
                    <a:pt x="18194" y="36397"/>
                  </a:cubicBezTo>
                  <a:lnTo>
                    <a:pt x="102192" y="36397"/>
                  </a:lnTo>
                  <a:cubicBezTo>
                    <a:pt x="92143" y="36397"/>
                    <a:pt x="83999" y="28242"/>
                    <a:pt x="83999" y="18193"/>
                  </a:cubicBezTo>
                  <a:cubicBezTo>
                    <a:pt x="83999" y="8144"/>
                    <a:pt x="92143" y="0"/>
                    <a:pt x="102192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457200" spcFirstLastPara="1" rIns="7315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 Mars is cold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4475550" y="3387413"/>
              <a:ext cx="909975" cy="909950"/>
            </a:xfrm>
            <a:custGeom>
              <a:rect b="b" l="l" r="r" t="t"/>
              <a:pathLst>
                <a:path extrusionOk="0" h="36398" w="36399">
                  <a:moveTo>
                    <a:pt x="18194" y="0"/>
                  </a:moveTo>
                  <a:cubicBezTo>
                    <a:pt x="8145" y="0"/>
                    <a:pt x="1" y="8144"/>
                    <a:pt x="1" y="18193"/>
                  </a:cubicBezTo>
                  <a:cubicBezTo>
                    <a:pt x="1" y="28242"/>
                    <a:pt x="8145" y="36397"/>
                    <a:pt x="18194" y="36397"/>
                  </a:cubicBezTo>
                  <a:cubicBezTo>
                    <a:pt x="28254" y="36397"/>
                    <a:pt x="36398" y="28242"/>
                    <a:pt x="36398" y="18193"/>
                  </a:cubicBezTo>
                  <a:cubicBezTo>
                    <a:pt x="36398" y="8144"/>
                    <a:pt x="28254" y="0"/>
                    <a:pt x="1819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189" name="Google Shape;189;p18"/>
          <p:cNvGrpSpPr/>
          <p:nvPr/>
        </p:nvGrpSpPr>
        <p:grpSpPr>
          <a:xfrm>
            <a:off x="3758200" y="2648613"/>
            <a:ext cx="3006050" cy="909975"/>
            <a:chOff x="3758200" y="2648613"/>
            <a:chExt cx="3006050" cy="909975"/>
          </a:xfrm>
        </p:grpSpPr>
        <p:sp>
          <p:nvSpPr>
            <p:cNvPr id="190" name="Google Shape;190;p18"/>
            <p:cNvSpPr/>
            <p:nvPr/>
          </p:nvSpPr>
          <p:spPr>
            <a:xfrm>
              <a:off x="4209450" y="2648613"/>
              <a:ext cx="2554800" cy="909975"/>
            </a:xfrm>
            <a:custGeom>
              <a:rect b="b" l="l" r="r" t="t"/>
              <a:pathLst>
                <a:path extrusionOk="0" h="36399" w="102192">
                  <a:moveTo>
                    <a:pt x="1" y="1"/>
                  </a:moveTo>
                  <a:cubicBezTo>
                    <a:pt x="10049" y="1"/>
                    <a:pt x="18193" y="8145"/>
                    <a:pt x="18193" y="18194"/>
                  </a:cubicBezTo>
                  <a:cubicBezTo>
                    <a:pt x="18193" y="28242"/>
                    <a:pt x="10049" y="36398"/>
                    <a:pt x="1" y="36398"/>
                  </a:cubicBezTo>
                  <a:lnTo>
                    <a:pt x="83999" y="36398"/>
                  </a:lnTo>
                  <a:cubicBezTo>
                    <a:pt x="94048" y="36398"/>
                    <a:pt x="102192" y="28242"/>
                    <a:pt x="102192" y="18194"/>
                  </a:cubicBezTo>
                  <a:cubicBezTo>
                    <a:pt x="102192" y="8145"/>
                    <a:pt x="94048" y="1"/>
                    <a:pt x="8399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731500" spcFirstLastPara="1" rIns="4572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3758200" y="2648613"/>
              <a:ext cx="909975" cy="909975"/>
            </a:xfrm>
            <a:custGeom>
              <a:rect b="b" l="l" r="r" t="t"/>
              <a:pathLst>
                <a:path extrusionOk="0" h="36399" w="36399">
                  <a:moveTo>
                    <a:pt x="18193" y="1"/>
                  </a:moveTo>
                  <a:cubicBezTo>
                    <a:pt x="8145" y="1"/>
                    <a:pt x="1" y="8145"/>
                    <a:pt x="1" y="18194"/>
                  </a:cubicBezTo>
                  <a:cubicBezTo>
                    <a:pt x="1" y="28242"/>
                    <a:pt x="8145" y="36398"/>
                    <a:pt x="18193" y="36398"/>
                  </a:cubicBezTo>
                  <a:cubicBezTo>
                    <a:pt x="28242" y="36398"/>
                    <a:pt x="36398" y="28242"/>
                    <a:pt x="36398" y="18194"/>
                  </a:cubicBezTo>
                  <a:cubicBezTo>
                    <a:pt x="36398" y="8145"/>
                    <a:pt x="28242" y="1"/>
                    <a:pt x="18193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18"/>
          <p:cNvGrpSpPr/>
          <p:nvPr/>
        </p:nvGrpSpPr>
        <p:grpSpPr>
          <a:xfrm>
            <a:off x="3758200" y="1211238"/>
            <a:ext cx="3006050" cy="909950"/>
            <a:chOff x="3758200" y="1211238"/>
            <a:chExt cx="3006050" cy="909950"/>
          </a:xfrm>
        </p:grpSpPr>
        <p:sp>
          <p:nvSpPr>
            <p:cNvPr id="193" name="Google Shape;193;p18"/>
            <p:cNvSpPr/>
            <p:nvPr/>
          </p:nvSpPr>
          <p:spPr>
            <a:xfrm>
              <a:off x="4209450" y="1211238"/>
              <a:ext cx="2554800" cy="909950"/>
            </a:xfrm>
            <a:custGeom>
              <a:rect b="b" l="l" r="r" t="t"/>
              <a:pathLst>
                <a:path extrusionOk="0" h="36398" w="102192">
                  <a:moveTo>
                    <a:pt x="1" y="1"/>
                  </a:moveTo>
                  <a:cubicBezTo>
                    <a:pt x="10049" y="1"/>
                    <a:pt x="18193" y="8145"/>
                    <a:pt x="18193" y="18193"/>
                  </a:cubicBezTo>
                  <a:cubicBezTo>
                    <a:pt x="18193" y="28242"/>
                    <a:pt x="10049" y="36398"/>
                    <a:pt x="1" y="36398"/>
                  </a:cubicBezTo>
                  <a:lnTo>
                    <a:pt x="83999" y="36398"/>
                  </a:lnTo>
                  <a:cubicBezTo>
                    <a:pt x="94048" y="36398"/>
                    <a:pt x="102192" y="28242"/>
                    <a:pt x="102192" y="18193"/>
                  </a:cubicBezTo>
                  <a:cubicBezTo>
                    <a:pt x="102192" y="8145"/>
                    <a:pt x="94048" y="1"/>
                    <a:pt x="83999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731500" spcFirstLastPara="1" rIns="4572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Planet 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3758200" y="1211238"/>
              <a:ext cx="909975" cy="909950"/>
            </a:xfrm>
            <a:custGeom>
              <a:rect b="b" l="l" r="r" t="t"/>
              <a:pathLst>
                <a:path extrusionOk="0" h="36398" w="36399">
                  <a:moveTo>
                    <a:pt x="18193" y="1"/>
                  </a:moveTo>
                  <a:cubicBezTo>
                    <a:pt x="8145" y="1"/>
                    <a:pt x="1" y="8145"/>
                    <a:pt x="1" y="18193"/>
                  </a:cubicBezTo>
                  <a:cubicBezTo>
                    <a:pt x="1" y="28242"/>
                    <a:pt x="8145" y="36398"/>
                    <a:pt x="18193" y="36398"/>
                  </a:cubicBezTo>
                  <a:cubicBezTo>
                    <a:pt x="28242" y="36398"/>
                    <a:pt x="36398" y="28242"/>
                    <a:pt x="36398" y="18193"/>
                  </a:cubicBezTo>
                  <a:cubicBezTo>
                    <a:pt x="36398" y="8145"/>
                    <a:pt x="28242" y="1"/>
                    <a:pt x="18193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18"/>
          <p:cNvGrpSpPr/>
          <p:nvPr/>
        </p:nvGrpSpPr>
        <p:grpSpPr>
          <a:xfrm>
            <a:off x="2379750" y="1927688"/>
            <a:ext cx="3005775" cy="909975"/>
            <a:chOff x="2379750" y="1927688"/>
            <a:chExt cx="3005775" cy="909975"/>
          </a:xfrm>
        </p:grpSpPr>
        <p:sp>
          <p:nvSpPr>
            <p:cNvPr id="196" name="Google Shape;196;p18"/>
            <p:cNvSpPr/>
            <p:nvPr/>
          </p:nvSpPr>
          <p:spPr>
            <a:xfrm>
              <a:off x="2379750" y="1927688"/>
              <a:ext cx="2554825" cy="909975"/>
            </a:xfrm>
            <a:custGeom>
              <a:rect b="b" l="l" r="r" t="t"/>
              <a:pathLst>
                <a:path extrusionOk="0" h="36399" w="102193">
                  <a:moveTo>
                    <a:pt x="18194" y="1"/>
                  </a:moveTo>
                  <a:cubicBezTo>
                    <a:pt x="8145" y="1"/>
                    <a:pt x="1" y="8145"/>
                    <a:pt x="1" y="18194"/>
                  </a:cubicBezTo>
                  <a:cubicBezTo>
                    <a:pt x="1" y="28243"/>
                    <a:pt x="8145" y="36398"/>
                    <a:pt x="18194" y="36398"/>
                  </a:cubicBezTo>
                  <a:lnTo>
                    <a:pt x="102192" y="36398"/>
                  </a:lnTo>
                  <a:cubicBezTo>
                    <a:pt x="92143" y="36398"/>
                    <a:pt x="83999" y="28243"/>
                    <a:pt x="83999" y="18194"/>
                  </a:cubicBezTo>
                  <a:cubicBezTo>
                    <a:pt x="83999" y="8145"/>
                    <a:pt x="92143" y="1"/>
                    <a:pt x="1021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457200" spcFirstLastPara="1" rIns="7315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4475550" y="1927688"/>
              <a:ext cx="909975" cy="909975"/>
            </a:xfrm>
            <a:custGeom>
              <a:rect b="b" l="l" r="r" t="t"/>
              <a:pathLst>
                <a:path extrusionOk="0" h="36399" w="36399">
                  <a:moveTo>
                    <a:pt x="18194" y="1"/>
                  </a:moveTo>
                  <a:cubicBezTo>
                    <a:pt x="8145" y="1"/>
                    <a:pt x="1" y="8145"/>
                    <a:pt x="1" y="18194"/>
                  </a:cubicBezTo>
                  <a:cubicBezTo>
                    <a:pt x="1" y="28243"/>
                    <a:pt x="8145" y="36398"/>
                    <a:pt x="18194" y="36398"/>
                  </a:cubicBezTo>
                  <a:cubicBezTo>
                    <a:pt x="28254" y="36398"/>
                    <a:pt x="36398" y="28243"/>
                    <a:pt x="36398" y="18194"/>
                  </a:cubicBezTo>
                  <a:cubicBezTo>
                    <a:pt x="36398" y="8145"/>
                    <a:pt x="28254" y="1"/>
                    <a:pt x="18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18"/>
          <p:cNvSpPr/>
          <p:nvPr/>
        </p:nvSpPr>
        <p:spPr>
          <a:xfrm>
            <a:off x="3907325" y="1367513"/>
            <a:ext cx="1342300" cy="2773300"/>
          </a:xfrm>
          <a:custGeom>
            <a:rect b="b" l="l" r="r" t="t"/>
            <a:pathLst>
              <a:path extrusionOk="0" h="110932" w="53692">
                <a:moveTo>
                  <a:pt x="12240" y="0"/>
                </a:moveTo>
                <a:cubicBezTo>
                  <a:pt x="5644" y="0"/>
                  <a:pt x="298" y="5346"/>
                  <a:pt x="286" y="11930"/>
                </a:cubicBezTo>
                <a:cubicBezTo>
                  <a:pt x="286" y="18312"/>
                  <a:pt x="5501" y="23694"/>
                  <a:pt x="11883" y="23884"/>
                </a:cubicBezTo>
                <a:lnTo>
                  <a:pt x="12038" y="23884"/>
                </a:lnTo>
                <a:cubicBezTo>
                  <a:pt x="16646" y="23956"/>
                  <a:pt x="21063" y="25670"/>
                  <a:pt x="24325" y="28933"/>
                </a:cubicBezTo>
                <a:lnTo>
                  <a:pt x="24480" y="29087"/>
                </a:lnTo>
                <a:cubicBezTo>
                  <a:pt x="27492" y="32100"/>
                  <a:pt x="29028" y="36219"/>
                  <a:pt x="28992" y="40482"/>
                </a:cubicBezTo>
                <a:cubicBezTo>
                  <a:pt x="28992" y="40517"/>
                  <a:pt x="28992" y="40565"/>
                  <a:pt x="28992" y="40601"/>
                </a:cubicBezTo>
                <a:cubicBezTo>
                  <a:pt x="28992" y="40624"/>
                  <a:pt x="28992" y="40648"/>
                  <a:pt x="28992" y="40660"/>
                </a:cubicBezTo>
                <a:cubicBezTo>
                  <a:pt x="29004" y="45077"/>
                  <a:pt x="27445" y="49340"/>
                  <a:pt x="24325" y="52447"/>
                </a:cubicBezTo>
                <a:lnTo>
                  <a:pt x="23932" y="52840"/>
                </a:lnTo>
                <a:cubicBezTo>
                  <a:pt x="21027" y="55757"/>
                  <a:pt x="17094" y="57513"/>
                  <a:pt x="12988" y="57513"/>
                </a:cubicBezTo>
                <a:cubicBezTo>
                  <a:pt x="12854" y="57513"/>
                  <a:pt x="12720" y="57511"/>
                  <a:pt x="12586" y="57508"/>
                </a:cubicBezTo>
                <a:cubicBezTo>
                  <a:pt x="12467" y="57502"/>
                  <a:pt x="12348" y="57499"/>
                  <a:pt x="12228" y="57499"/>
                </a:cubicBezTo>
                <a:cubicBezTo>
                  <a:pt x="12109" y="57499"/>
                  <a:pt x="11990" y="57502"/>
                  <a:pt x="11871" y="57508"/>
                </a:cubicBezTo>
                <a:cubicBezTo>
                  <a:pt x="5704" y="57686"/>
                  <a:pt x="572" y="62734"/>
                  <a:pt x="298" y="68902"/>
                </a:cubicBezTo>
                <a:cubicBezTo>
                  <a:pt x="1" y="75736"/>
                  <a:pt x="5454" y="81379"/>
                  <a:pt x="12228" y="81379"/>
                </a:cubicBezTo>
                <a:lnTo>
                  <a:pt x="12288" y="81379"/>
                </a:lnTo>
                <a:cubicBezTo>
                  <a:pt x="12321" y="81379"/>
                  <a:pt x="12353" y="81379"/>
                  <a:pt x="12386" y="81379"/>
                </a:cubicBezTo>
                <a:cubicBezTo>
                  <a:pt x="16114" y="81379"/>
                  <a:pt x="19729" y="82724"/>
                  <a:pt x="22373" y="85368"/>
                </a:cubicBezTo>
                <a:lnTo>
                  <a:pt x="23861" y="86856"/>
                </a:lnTo>
                <a:cubicBezTo>
                  <a:pt x="27159" y="90154"/>
                  <a:pt x="28861" y="94643"/>
                  <a:pt x="28992" y="99310"/>
                </a:cubicBezTo>
                <a:cubicBezTo>
                  <a:pt x="29004" y="99834"/>
                  <a:pt x="29052" y="100370"/>
                  <a:pt x="29135" y="100906"/>
                </a:cubicBezTo>
                <a:cubicBezTo>
                  <a:pt x="29945" y="106085"/>
                  <a:pt x="34184" y="110181"/>
                  <a:pt x="39387" y="110835"/>
                </a:cubicBezTo>
                <a:cubicBezTo>
                  <a:pt x="39906" y="110900"/>
                  <a:pt x="40420" y="110932"/>
                  <a:pt x="40927" y="110932"/>
                </a:cubicBezTo>
                <a:cubicBezTo>
                  <a:pt x="48036" y="110932"/>
                  <a:pt x="53692" y="104720"/>
                  <a:pt x="52769" y="97429"/>
                </a:cubicBezTo>
                <a:cubicBezTo>
                  <a:pt x="52102" y="92214"/>
                  <a:pt x="47959" y="87964"/>
                  <a:pt x="42768" y="87190"/>
                </a:cubicBezTo>
                <a:cubicBezTo>
                  <a:pt x="42232" y="87106"/>
                  <a:pt x="41708" y="87071"/>
                  <a:pt x="41184" y="87059"/>
                </a:cubicBezTo>
                <a:cubicBezTo>
                  <a:pt x="36470" y="86952"/>
                  <a:pt x="31921" y="85261"/>
                  <a:pt x="28588" y="81915"/>
                </a:cubicBezTo>
                <a:lnTo>
                  <a:pt x="28052" y="81391"/>
                </a:lnTo>
                <a:cubicBezTo>
                  <a:pt x="25182" y="78510"/>
                  <a:pt x="23789" y="74498"/>
                  <a:pt x="24135" y="70450"/>
                </a:cubicBezTo>
                <a:cubicBezTo>
                  <a:pt x="24159" y="70116"/>
                  <a:pt x="24170" y="69783"/>
                  <a:pt x="24170" y="69438"/>
                </a:cubicBezTo>
                <a:cubicBezTo>
                  <a:pt x="24170" y="69414"/>
                  <a:pt x="24170" y="69402"/>
                  <a:pt x="24170" y="69378"/>
                </a:cubicBezTo>
                <a:cubicBezTo>
                  <a:pt x="24147" y="64985"/>
                  <a:pt x="25718" y="60722"/>
                  <a:pt x="28826" y="57615"/>
                </a:cubicBezTo>
                <a:lnTo>
                  <a:pt x="29231" y="57210"/>
                </a:lnTo>
                <a:cubicBezTo>
                  <a:pt x="32148" y="54293"/>
                  <a:pt x="36081" y="52537"/>
                  <a:pt x="40186" y="52537"/>
                </a:cubicBezTo>
                <a:cubicBezTo>
                  <a:pt x="40320" y="52537"/>
                  <a:pt x="40455" y="52539"/>
                  <a:pt x="40589" y="52543"/>
                </a:cubicBezTo>
                <a:lnTo>
                  <a:pt x="41292" y="52543"/>
                </a:lnTo>
                <a:cubicBezTo>
                  <a:pt x="47459" y="52352"/>
                  <a:pt x="52591" y="47304"/>
                  <a:pt x="52853" y="41136"/>
                </a:cubicBezTo>
                <a:cubicBezTo>
                  <a:pt x="53150" y="34302"/>
                  <a:pt x="47697" y="28659"/>
                  <a:pt x="40923" y="28659"/>
                </a:cubicBezTo>
                <a:cubicBezTo>
                  <a:pt x="40827" y="28659"/>
                  <a:pt x="40720" y="28659"/>
                  <a:pt x="40625" y="28671"/>
                </a:cubicBezTo>
                <a:cubicBezTo>
                  <a:pt x="40491" y="28674"/>
                  <a:pt x="40358" y="28676"/>
                  <a:pt x="40225" y="28676"/>
                </a:cubicBezTo>
                <a:cubicBezTo>
                  <a:pt x="36105" y="28676"/>
                  <a:pt x="32137" y="27076"/>
                  <a:pt x="29219" y="24158"/>
                </a:cubicBezTo>
                <a:cubicBezTo>
                  <a:pt x="25933" y="20884"/>
                  <a:pt x="24230" y="16431"/>
                  <a:pt x="24170" y="11800"/>
                </a:cubicBezTo>
                <a:cubicBezTo>
                  <a:pt x="24170" y="11740"/>
                  <a:pt x="24170" y="11692"/>
                  <a:pt x="24170" y="11645"/>
                </a:cubicBezTo>
                <a:cubicBezTo>
                  <a:pt x="24016" y="5251"/>
                  <a:pt x="18634" y="12"/>
                  <a:pt x="1224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" name="Google Shape;199;p18"/>
          <p:cNvGrpSpPr/>
          <p:nvPr/>
        </p:nvGrpSpPr>
        <p:grpSpPr>
          <a:xfrm>
            <a:off x="4761776" y="3656933"/>
            <a:ext cx="337522" cy="370909"/>
            <a:chOff x="-39998250" y="3605325"/>
            <a:chExt cx="288875" cy="317450"/>
          </a:xfrm>
        </p:grpSpPr>
        <p:sp>
          <p:nvSpPr>
            <p:cNvPr id="200" name="Google Shape;200;p18"/>
            <p:cNvSpPr/>
            <p:nvPr/>
          </p:nvSpPr>
          <p:spPr>
            <a:xfrm>
              <a:off x="-39998250" y="3799600"/>
              <a:ext cx="288875" cy="123175"/>
            </a:xfrm>
            <a:custGeom>
              <a:rect b="b" l="l" r="r" t="t"/>
              <a:pathLst>
                <a:path extrusionOk="0" h="4927" w="11555">
                  <a:moveTo>
                    <a:pt x="3679" y="2028"/>
                  </a:moveTo>
                  <a:cubicBezTo>
                    <a:pt x="3931" y="2028"/>
                    <a:pt x="4088" y="2217"/>
                    <a:pt x="4088" y="2469"/>
                  </a:cubicBezTo>
                  <a:cubicBezTo>
                    <a:pt x="4088" y="2721"/>
                    <a:pt x="3868" y="2878"/>
                    <a:pt x="3679" y="2878"/>
                  </a:cubicBezTo>
                  <a:cubicBezTo>
                    <a:pt x="3458" y="2878"/>
                    <a:pt x="3238" y="2658"/>
                    <a:pt x="3238" y="2469"/>
                  </a:cubicBezTo>
                  <a:cubicBezTo>
                    <a:pt x="3238" y="2185"/>
                    <a:pt x="3458" y="2028"/>
                    <a:pt x="3679" y="2028"/>
                  </a:cubicBezTo>
                  <a:close/>
                  <a:moveTo>
                    <a:pt x="7806" y="1618"/>
                  </a:moveTo>
                  <a:cubicBezTo>
                    <a:pt x="8278" y="1618"/>
                    <a:pt x="8656" y="1965"/>
                    <a:pt x="8656" y="2437"/>
                  </a:cubicBezTo>
                  <a:cubicBezTo>
                    <a:pt x="8656" y="2910"/>
                    <a:pt x="8278" y="3256"/>
                    <a:pt x="7806" y="3256"/>
                  </a:cubicBezTo>
                  <a:cubicBezTo>
                    <a:pt x="7333" y="3256"/>
                    <a:pt x="6987" y="2910"/>
                    <a:pt x="6987" y="2437"/>
                  </a:cubicBezTo>
                  <a:cubicBezTo>
                    <a:pt x="6987" y="1965"/>
                    <a:pt x="7333" y="1618"/>
                    <a:pt x="7806" y="1618"/>
                  </a:cubicBezTo>
                  <a:close/>
                  <a:moveTo>
                    <a:pt x="5348" y="2878"/>
                  </a:moveTo>
                  <a:cubicBezTo>
                    <a:pt x="5569" y="2878"/>
                    <a:pt x="5758" y="3067"/>
                    <a:pt x="5758" y="3256"/>
                  </a:cubicBezTo>
                  <a:cubicBezTo>
                    <a:pt x="5758" y="3509"/>
                    <a:pt x="5569" y="3698"/>
                    <a:pt x="5348" y="3698"/>
                  </a:cubicBezTo>
                  <a:cubicBezTo>
                    <a:pt x="5096" y="3698"/>
                    <a:pt x="4907" y="3509"/>
                    <a:pt x="4907" y="3256"/>
                  </a:cubicBezTo>
                  <a:cubicBezTo>
                    <a:pt x="4907" y="3004"/>
                    <a:pt x="5096" y="2878"/>
                    <a:pt x="5348" y="2878"/>
                  </a:cubicBezTo>
                  <a:close/>
                  <a:moveTo>
                    <a:pt x="8249" y="1"/>
                  </a:moveTo>
                  <a:cubicBezTo>
                    <a:pt x="6319" y="1"/>
                    <a:pt x="5400" y="1530"/>
                    <a:pt x="3381" y="1530"/>
                  </a:cubicBezTo>
                  <a:cubicBezTo>
                    <a:pt x="2909" y="1530"/>
                    <a:pt x="2377" y="1447"/>
                    <a:pt x="1757" y="1240"/>
                  </a:cubicBezTo>
                  <a:lnTo>
                    <a:pt x="560" y="2973"/>
                  </a:lnTo>
                  <a:cubicBezTo>
                    <a:pt x="0" y="3812"/>
                    <a:pt x="544" y="4927"/>
                    <a:pt x="1557" y="4927"/>
                  </a:cubicBezTo>
                  <a:cubicBezTo>
                    <a:pt x="1571" y="4927"/>
                    <a:pt x="1585" y="4927"/>
                    <a:pt x="1599" y="4926"/>
                  </a:cubicBezTo>
                  <a:lnTo>
                    <a:pt x="9980" y="4926"/>
                  </a:lnTo>
                  <a:cubicBezTo>
                    <a:pt x="10956" y="4926"/>
                    <a:pt x="11555" y="3761"/>
                    <a:pt x="11019" y="2941"/>
                  </a:cubicBezTo>
                  <a:lnTo>
                    <a:pt x="9003" y="75"/>
                  </a:lnTo>
                  <a:cubicBezTo>
                    <a:pt x="8734" y="24"/>
                    <a:pt x="8484" y="1"/>
                    <a:pt x="8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-39940950" y="3605325"/>
              <a:ext cx="160700" cy="212050"/>
            </a:xfrm>
            <a:custGeom>
              <a:rect b="b" l="l" r="r" t="t"/>
              <a:pathLst>
                <a:path extrusionOk="0" h="8482" w="6428">
                  <a:moveTo>
                    <a:pt x="1891" y="1"/>
                  </a:moveTo>
                  <a:cubicBezTo>
                    <a:pt x="1229" y="1"/>
                    <a:pt x="694" y="568"/>
                    <a:pt x="694" y="1261"/>
                  </a:cubicBezTo>
                  <a:cubicBezTo>
                    <a:pt x="694" y="1828"/>
                    <a:pt x="1040" y="2238"/>
                    <a:pt x="1513" y="2395"/>
                  </a:cubicBezTo>
                  <a:lnTo>
                    <a:pt x="1513" y="5829"/>
                  </a:lnTo>
                  <a:cubicBezTo>
                    <a:pt x="1481" y="6459"/>
                    <a:pt x="1072" y="6774"/>
                    <a:pt x="0" y="8318"/>
                  </a:cubicBezTo>
                  <a:cubicBezTo>
                    <a:pt x="441" y="8433"/>
                    <a:pt x="822" y="8482"/>
                    <a:pt x="1162" y="8482"/>
                  </a:cubicBezTo>
                  <a:cubicBezTo>
                    <a:pt x="3061" y="8482"/>
                    <a:pt x="3671" y="6963"/>
                    <a:pt x="6049" y="6963"/>
                  </a:cubicBezTo>
                  <a:lnTo>
                    <a:pt x="6112" y="6963"/>
                  </a:lnTo>
                  <a:cubicBezTo>
                    <a:pt x="5829" y="6585"/>
                    <a:pt x="5608" y="6333"/>
                    <a:pt x="5608" y="5861"/>
                  </a:cubicBezTo>
                  <a:lnTo>
                    <a:pt x="5608" y="2458"/>
                  </a:lnTo>
                  <a:cubicBezTo>
                    <a:pt x="6081" y="2301"/>
                    <a:pt x="6427" y="1828"/>
                    <a:pt x="6427" y="1261"/>
                  </a:cubicBezTo>
                  <a:cubicBezTo>
                    <a:pt x="6427" y="599"/>
                    <a:pt x="5892" y="1"/>
                    <a:pt x="51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" name="Google Shape;202;p18"/>
          <p:cNvGrpSpPr/>
          <p:nvPr/>
        </p:nvGrpSpPr>
        <p:grpSpPr>
          <a:xfrm>
            <a:off x="4079723" y="1481693"/>
            <a:ext cx="266921" cy="369039"/>
            <a:chOff x="-38129425" y="3222550"/>
            <a:chExt cx="228450" cy="315850"/>
          </a:xfrm>
        </p:grpSpPr>
        <p:sp>
          <p:nvSpPr>
            <p:cNvPr id="203" name="Google Shape;203;p18"/>
            <p:cNvSpPr/>
            <p:nvPr/>
          </p:nvSpPr>
          <p:spPr>
            <a:xfrm>
              <a:off x="-38129425" y="3222550"/>
              <a:ext cx="228450" cy="227650"/>
            </a:xfrm>
            <a:custGeom>
              <a:rect b="b" l="l" r="r" t="t"/>
              <a:pathLst>
                <a:path extrusionOk="0" h="9106" w="9138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-38067200" y="3470650"/>
              <a:ext cx="103200" cy="67750"/>
            </a:xfrm>
            <a:custGeom>
              <a:rect b="b" l="l" r="r" t="t"/>
              <a:pathLst>
                <a:path extrusionOk="0" h="2710" w="4128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18"/>
          <p:cNvSpPr/>
          <p:nvPr/>
        </p:nvSpPr>
        <p:spPr>
          <a:xfrm>
            <a:off x="4738642" y="2197542"/>
            <a:ext cx="383790" cy="370266"/>
          </a:xfrm>
          <a:custGeom>
            <a:rect b="b" l="l" r="r" t="t"/>
            <a:pathLst>
              <a:path extrusionOk="0" h="12676" w="13139">
                <a:moveTo>
                  <a:pt x="7184" y="1702"/>
                </a:moveTo>
                <a:cubicBezTo>
                  <a:pt x="7909" y="1702"/>
                  <a:pt x="8444" y="2237"/>
                  <a:pt x="8444" y="2962"/>
                </a:cubicBezTo>
                <a:cubicBezTo>
                  <a:pt x="8444" y="3623"/>
                  <a:pt x="7877" y="4222"/>
                  <a:pt x="7184" y="4222"/>
                </a:cubicBezTo>
                <a:cubicBezTo>
                  <a:pt x="6491" y="4222"/>
                  <a:pt x="5955" y="3655"/>
                  <a:pt x="5955" y="2962"/>
                </a:cubicBezTo>
                <a:cubicBezTo>
                  <a:pt x="5955" y="2237"/>
                  <a:pt x="6491" y="1702"/>
                  <a:pt x="7184" y="1702"/>
                </a:cubicBezTo>
                <a:close/>
                <a:moveTo>
                  <a:pt x="3813" y="2521"/>
                </a:moveTo>
                <a:cubicBezTo>
                  <a:pt x="4506" y="2521"/>
                  <a:pt x="5073" y="3056"/>
                  <a:pt x="5073" y="3781"/>
                </a:cubicBezTo>
                <a:cubicBezTo>
                  <a:pt x="5073" y="4474"/>
                  <a:pt x="4506" y="5041"/>
                  <a:pt x="3813" y="5041"/>
                </a:cubicBezTo>
                <a:cubicBezTo>
                  <a:pt x="3088" y="5041"/>
                  <a:pt x="2553" y="4474"/>
                  <a:pt x="2553" y="3781"/>
                </a:cubicBezTo>
                <a:cubicBezTo>
                  <a:pt x="2521" y="3056"/>
                  <a:pt x="3088" y="2521"/>
                  <a:pt x="3813" y="2521"/>
                </a:cubicBezTo>
                <a:close/>
                <a:moveTo>
                  <a:pt x="2931" y="5892"/>
                </a:moveTo>
                <a:cubicBezTo>
                  <a:pt x="3656" y="5892"/>
                  <a:pt x="4191" y="6459"/>
                  <a:pt x="4191" y="7152"/>
                </a:cubicBezTo>
                <a:cubicBezTo>
                  <a:pt x="4191" y="7877"/>
                  <a:pt x="3656" y="8412"/>
                  <a:pt x="2931" y="8412"/>
                </a:cubicBezTo>
                <a:cubicBezTo>
                  <a:pt x="2238" y="8412"/>
                  <a:pt x="1671" y="7877"/>
                  <a:pt x="1671" y="7152"/>
                </a:cubicBezTo>
                <a:cubicBezTo>
                  <a:pt x="1671" y="6459"/>
                  <a:pt x="2238" y="5892"/>
                  <a:pt x="2931" y="5892"/>
                </a:cubicBezTo>
                <a:close/>
                <a:moveTo>
                  <a:pt x="5514" y="8475"/>
                </a:moveTo>
                <a:cubicBezTo>
                  <a:pt x="6207" y="8475"/>
                  <a:pt x="6775" y="9011"/>
                  <a:pt x="6775" y="9735"/>
                </a:cubicBezTo>
                <a:cubicBezTo>
                  <a:pt x="6775" y="10397"/>
                  <a:pt x="6176" y="10996"/>
                  <a:pt x="5514" y="10996"/>
                </a:cubicBezTo>
                <a:cubicBezTo>
                  <a:pt x="4790" y="10996"/>
                  <a:pt x="4254" y="10429"/>
                  <a:pt x="4254" y="9735"/>
                </a:cubicBezTo>
                <a:cubicBezTo>
                  <a:pt x="4254" y="9011"/>
                  <a:pt x="4790" y="8475"/>
                  <a:pt x="5514" y="8475"/>
                </a:cubicBezTo>
                <a:close/>
                <a:moveTo>
                  <a:pt x="6333" y="0"/>
                </a:moveTo>
                <a:cubicBezTo>
                  <a:pt x="2836" y="0"/>
                  <a:pt x="1" y="2836"/>
                  <a:pt x="1" y="6333"/>
                </a:cubicBezTo>
                <a:cubicBezTo>
                  <a:pt x="1" y="9420"/>
                  <a:pt x="2143" y="11878"/>
                  <a:pt x="4916" y="12508"/>
                </a:cubicBezTo>
                <a:cubicBezTo>
                  <a:pt x="5408" y="12621"/>
                  <a:pt x="5838" y="12675"/>
                  <a:pt x="6211" y="12675"/>
                </a:cubicBezTo>
                <a:cubicBezTo>
                  <a:pt x="7914" y="12675"/>
                  <a:pt x="8444" y="11545"/>
                  <a:pt x="8444" y="9735"/>
                </a:cubicBezTo>
                <a:cubicBezTo>
                  <a:pt x="8444" y="9011"/>
                  <a:pt x="9011" y="8475"/>
                  <a:pt x="9705" y="8475"/>
                </a:cubicBezTo>
                <a:cubicBezTo>
                  <a:pt x="11878" y="8475"/>
                  <a:pt x="13139" y="7719"/>
                  <a:pt x="12508" y="4915"/>
                </a:cubicBezTo>
                <a:cubicBezTo>
                  <a:pt x="11878" y="2206"/>
                  <a:pt x="9452" y="0"/>
                  <a:pt x="63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18"/>
          <p:cNvGrpSpPr/>
          <p:nvPr/>
        </p:nvGrpSpPr>
        <p:grpSpPr>
          <a:xfrm>
            <a:off x="4030037" y="2918379"/>
            <a:ext cx="366293" cy="370441"/>
            <a:chOff x="-39647175" y="3972000"/>
            <a:chExt cx="313500" cy="317050"/>
          </a:xfrm>
        </p:grpSpPr>
        <p:sp>
          <p:nvSpPr>
            <p:cNvPr id="207" name="Google Shape;207;p18"/>
            <p:cNvSpPr/>
            <p:nvPr/>
          </p:nvSpPr>
          <p:spPr>
            <a:xfrm>
              <a:off x="-39647175" y="3972000"/>
              <a:ext cx="95325" cy="153975"/>
            </a:xfrm>
            <a:custGeom>
              <a:rect b="b" l="l" r="r" t="t"/>
              <a:pathLst>
                <a:path extrusionOk="0" h="6159" w="3813">
                  <a:moveTo>
                    <a:pt x="1698" y="1"/>
                  </a:moveTo>
                  <a:cubicBezTo>
                    <a:pt x="1520" y="1"/>
                    <a:pt x="1373" y="138"/>
                    <a:pt x="1293" y="299"/>
                  </a:cubicBezTo>
                  <a:lnTo>
                    <a:pt x="1" y="5119"/>
                  </a:lnTo>
                  <a:cubicBezTo>
                    <a:pt x="1" y="5308"/>
                    <a:pt x="127" y="5528"/>
                    <a:pt x="316" y="5623"/>
                  </a:cubicBezTo>
                  <a:lnTo>
                    <a:pt x="2332" y="6158"/>
                  </a:lnTo>
                  <a:cubicBezTo>
                    <a:pt x="3277" y="2630"/>
                    <a:pt x="2868" y="4111"/>
                    <a:pt x="3813" y="582"/>
                  </a:cubicBezTo>
                  <a:lnTo>
                    <a:pt x="1797" y="15"/>
                  </a:lnTo>
                  <a:cubicBezTo>
                    <a:pt x="1763" y="5"/>
                    <a:pt x="1730" y="1"/>
                    <a:pt x="16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-39588875" y="4011750"/>
              <a:ext cx="216600" cy="277300"/>
            </a:xfrm>
            <a:custGeom>
              <a:rect b="b" l="l" r="r" t="t"/>
              <a:pathLst>
                <a:path extrusionOk="0" h="11092" w="8664">
                  <a:moveTo>
                    <a:pt x="4348" y="3466"/>
                  </a:moveTo>
                  <a:cubicBezTo>
                    <a:pt x="4820" y="3466"/>
                    <a:pt x="5199" y="3844"/>
                    <a:pt x="5199" y="4316"/>
                  </a:cubicBezTo>
                  <a:cubicBezTo>
                    <a:pt x="5199" y="4789"/>
                    <a:pt x="4820" y="5136"/>
                    <a:pt x="4348" y="5136"/>
                  </a:cubicBezTo>
                  <a:cubicBezTo>
                    <a:pt x="3907" y="5136"/>
                    <a:pt x="3529" y="4789"/>
                    <a:pt x="3529" y="4316"/>
                  </a:cubicBezTo>
                  <a:cubicBezTo>
                    <a:pt x="3529" y="3875"/>
                    <a:pt x="3875" y="3466"/>
                    <a:pt x="4348" y="3466"/>
                  </a:cubicBezTo>
                  <a:close/>
                  <a:moveTo>
                    <a:pt x="5104" y="5766"/>
                  </a:moveTo>
                  <a:lnTo>
                    <a:pt x="6081" y="7624"/>
                  </a:lnTo>
                  <a:lnTo>
                    <a:pt x="2615" y="7624"/>
                  </a:lnTo>
                  <a:lnTo>
                    <a:pt x="3560" y="5766"/>
                  </a:lnTo>
                  <a:cubicBezTo>
                    <a:pt x="3812" y="5892"/>
                    <a:pt x="4096" y="5955"/>
                    <a:pt x="4348" y="5955"/>
                  </a:cubicBezTo>
                  <a:cubicBezTo>
                    <a:pt x="4631" y="5955"/>
                    <a:pt x="4883" y="5892"/>
                    <a:pt x="5104" y="5766"/>
                  </a:cubicBezTo>
                  <a:close/>
                  <a:moveTo>
                    <a:pt x="2048" y="0"/>
                  </a:moveTo>
                  <a:cubicBezTo>
                    <a:pt x="1386" y="2458"/>
                    <a:pt x="1638" y="1544"/>
                    <a:pt x="977" y="4001"/>
                  </a:cubicBezTo>
                  <a:lnTo>
                    <a:pt x="2678" y="4474"/>
                  </a:lnTo>
                  <a:cubicBezTo>
                    <a:pt x="2678" y="4726"/>
                    <a:pt x="2741" y="5010"/>
                    <a:pt x="2899" y="5199"/>
                  </a:cubicBezTo>
                  <a:lnTo>
                    <a:pt x="32" y="10523"/>
                  </a:lnTo>
                  <a:cubicBezTo>
                    <a:pt x="0" y="10680"/>
                    <a:pt x="63" y="10964"/>
                    <a:pt x="252" y="11027"/>
                  </a:cubicBezTo>
                  <a:cubicBezTo>
                    <a:pt x="328" y="11070"/>
                    <a:pt x="404" y="11091"/>
                    <a:pt x="475" y="11091"/>
                  </a:cubicBezTo>
                  <a:cubicBezTo>
                    <a:pt x="613" y="11091"/>
                    <a:pt x="737" y="11014"/>
                    <a:pt x="819" y="10869"/>
                  </a:cubicBezTo>
                  <a:lnTo>
                    <a:pt x="2143" y="8475"/>
                  </a:lnTo>
                  <a:lnTo>
                    <a:pt x="6490" y="8475"/>
                  </a:lnTo>
                  <a:lnTo>
                    <a:pt x="7845" y="10869"/>
                  </a:lnTo>
                  <a:cubicBezTo>
                    <a:pt x="7907" y="11014"/>
                    <a:pt x="8037" y="11091"/>
                    <a:pt x="8173" y="11091"/>
                  </a:cubicBezTo>
                  <a:cubicBezTo>
                    <a:pt x="8243" y="11091"/>
                    <a:pt x="8316" y="11070"/>
                    <a:pt x="8381" y="11027"/>
                  </a:cubicBezTo>
                  <a:cubicBezTo>
                    <a:pt x="8570" y="10932"/>
                    <a:pt x="8664" y="10680"/>
                    <a:pt x="8538" y="10491"/>
                  </a:cubicBezTo>
                  <a:lnTo>
                    <a:pt x="5734" y="5262"/>
                  </a:lnTo>
                  <a:lnTo>
                    <a:pt x="6585" y="5482"/>
                  </a:lnTo>
                  <a:cubicBezTo>
                    <a:pt x="7120" y="3434"/>
                    <a:pt x="6931" y="4222"/>
                    <a:pt x="7624" y="1513"/>
                  </a:cubicBezTo>
                  <a:lnTo>
                    <a:pt x="20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-39398275" y="4073975"/>
              <a:ext cx="64600" cy="71600"/>
            </a:xfrm>
            <a:custGeom>
              <a:rect b="b" l="l" r="r" t="t"/>
              <a:pathLst>
                <a:path extrusionOk="0" h="2864" w="2584">
                  <a:moveTo>
                    <a:pt x="630" y="0"/>
                  </a:moveTo>
                  <a:cubicBezTo>
                    <a:pt x="252" y="1449"/>
                    <a:pt x="410" y="945"/>
                    <a:pt x="0" y="2395"/>
                  </a:cubicBezTo>
                  <a:lnTo>
                    <a:pt x="1607" y="2836"/>
                  </a:lnTo>
                  <a:cubicBezTo>
                    <a:pt x="1658" y="2855"/>
                    <a:pt x="1707" y="2864"/>
                    <a:pt x="1753" y="2864"/>
                  </a:cubicBezTo>
                  <a:cubicBezTo>
                    <a:pt x="1932" y="2864"/>
                    <a:pt x="2067" y="2728"/>
                    <a:pt x="2143" y="2552"/>
                  </a:cubicBezTo>
                  <a:lnTo>
                    <a:pt x="2584" y="945"/>
                  </a:lnTo>
                  <a:cubicBezTo>
                    <a:pt x="2552" y="725"/>
                    <a:pt x="2458" y="473"/>
                    <a:pt x="2237" y="441"/>
                  </a:cubicBezTo>
                  <a:lnTo>
                    <a:pt x="6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"/>
          <p:cNvSpPr txBox="1"/>
          <p:nvPr/>
        </p:nvSpPr>
        <p:spPr>
          <a:xfrm>
            <a:off x="5529038" y="1370588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Process Diagrams</a:t>
            </a:r>
            <a:endParaRPr sz="28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5" name="Google Shape;215;p19"/>
          <p:cNvSpPr txBox="1"/>
          <p:nvPr/>
        </p:nvSpPr>
        <p:spPr>
          <a:xfrm>
            <a:off x="5529038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6" name="Google Shape;216;p19"/>
          <p:cNvGrpSpPr/>
          <p:nvPr/>
        </p:nvGrpSpPr>
        <p:grpSpPr>
          <a:xfrm>
            <a:off x="983950" y="719064"/>
            <a:ext cx="1651338" cy="2325956"/>
            <a:chOff x="983950" y="719064"/>
            <a:chExt cx="1651338" cy="2325956"/>
          </a:xfrm>
        </p:grpSpPr>
        <p:sp>
          <p:nvSpPr>
            <p:cNvPr id="217" name="Google Shape;217;p19"/>
            <p:cNvSpPr/>
            <p:nvPr/>
          </p:nvSpPr>
          <p:spPr>
            <a:xfrm>
              <a:off x="983950" y="719064"/>
              <a:ext cx="1438705" cy="2325956"/>
            </a:xfrm>
            <a:custGeom>
              <a:rect b="b" l="l" r="r" t="t"/>
              <a:pathLst>
                <a:path extrusionOk="0" h="100942" w="62437">
                  <a:moveTo>
                    <a:pt x="62437" y="1"/>
                  </a:moveTo>
                  <a:cubicBezTo>
                    <a:pt x="26551" y="9145"/>
                    <a:pt x="0" y="41673"/>
                    <a:pt x="0" y="80404"/>
                  </a:cubicBezTo>
                  <a:cubicBezTo>
                    <a:pt x="0" y="87488"/>
                    <a:pt x="893" y="94370"/>
                    <a:pt x="2572" y="100942"/>
                  </a:cubicBezTo>
                  <a:lnTo>
                    <a:pt x="62437" y="100942"/>
                  </a:lnTo>
                  <a:lnTo>
                    <a:pt x="62437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1662945" y="1433175"/>
              <a:ext cx="759412" cy="1611823"/>
            </a:xfrm>
            <a:custGeom>
              <a:rect b="b" l="l" r="r" t="t"/>
              <a:pathLst>
                <a:path extrusionOk="0" h="69950" w="32957">
                  <a:moveTo>
                    <a:pt x="32957" y="1"/>
                  </a:moveTo>
                  <a:cubicBezTo>
                    <a:pt x="13609" y="8049"/>
                    <a:pt x="0" y="27147"/>
                    <a:pt x="0" y="49412"/>
                  </a:cubicBezTo>
                  <a:cubicBezTo>
                    <a:pt x="0" y="56698"/>
                    <a:pt x="1453" y="63628"/>
                    <a:pt x="4084" y="69950"/>
                  </a:cubicBezTo>
                  <a:lnTo>
                    <a:pt x="32957" y="69950"/>
                  </a:lnTo>
                  <a:lnTo>
                    <a:pt x="32957" y="1"/>
                  </a:lnTo>
                  <a:close/>
                </a:path>
              </a:pathLst>
            </a:custGeom>
            <a:solidFill>
              <a:srgbClr val="C110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1064320" y="742544"/>
              <a:ext cx="1570969" cy="1264065"/>
            </a:xfrm>
            <a:custGeom>
              <a:rect b="b" l="l" r="r" t="t"/>
              <a:pathLst>
                <a:path extrusionOk="0" h="54858" w="68177">
                  <a:moveTo>
                    <a:pt x="9503" y="1"/>
                  </a:moveTo>
                  <a:cubicBezTo>
                    <a:pt x="4653" y="1"/>
                    <a:pt x="1" y="3770"/>
                    <a:pt x="1" y="9459"/>
                  </a:cubicBezTo>
                  <a:lnTo>
                    <a:pt x="1" y="54858"/>
                  </a:lnTo>
                  <a:lnTo>
                    <a:pt x="68176" y="54858"/>
                  </a:lnTo>
                  <a:lnTo>
                    <a:pt x="16098" y="2780"/>
                  </a:lnTo>
                  <a:cubicBezTo>
                    <a:pt x="14178" y="860"/>
                    <a:pt x="11818" y="1"/>
                    <a:pt x="9503" y="1"/>
                  </a:cubicBezTo>
                  <a:close/>
                </a:path>
              </a:pathLst>
            </a:custGeom>
            <a:solidFill>
              <a:srgbClr val="C110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9"/>
            <p:cNvSpPr txBox="1"/>
            <p:nvPr/>
          </p:nvSpPr>
          <p:spPr>
            <a:xfrm>
              <a:off x="1064325" y="1272175"/>
              <a:ext cx="980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9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1" name="Google Shape;221;p19"/>
            <p:cNvSpPr txBox="1"/>
            <p:nvPr/>
          </p:nvSpPr>
          <p:spPr>
            <a:xfrm>
              <a:off x="983950" y="2285150"/>
              <a:ext cx="6789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2" name="Google Shape;222;p19"/>
          <p:cNvGrpSpPr/>
          <p:nvPr/>
        </p:nvGrpSpPr>
        <p:grpSpPr>
          <a:xfrm>
            <a:off x="2422310" y="660100"/>
            <a:ext cx="2368184" cy="1652951"/>
            <a:chOff x="2422310" y="660100"/>
            <a:chExt cx="2368184" cy="1652951"/>
          </a:xfrm>
        </p:grpSpPr>
        <p:sp>
          <p:nvSpPr>
            <p:cNvPr id="223" name="Google Shape;223;p19"/>
            <p:cNvSpPr/>
            <p:nvPr/>
          </p:nvSpPr>
          <p:spPr>
            <a:xfrm>
              <a:off x="2422587" y="660100"/>
              <a:ext cx="2325956" cy="1438428"/>
            </a:xfrm>
            <a:custGeom>
              <a:rect b="b" l="l" r="r" t="t"/>
              <a:pathLst>
                <a:path extrusionOk="0" h="62425" w="100942">
                  <a:moveTo>
                    <a:pt x="20539" y="0"/>
                  </a:moveTo>
                  <a:cubicBezTo>
                    <a:pt x="13443" y="0"/>
                    <a:pt x="6561" y="881"/>
                    <a:pt x="1" y="2560"/>
                  </a:cubicBezTo>
                  <a:lnTo>
                    <a:pt x="1" y="62424"/>
                  </a:lnTo>
                  <a:lnTo>
                    <a:pt x="100942" y="62424"/>
                  </a:lnTo>
                  <a:cubicBezTo>
                    <a:pt x="91798" y="26539"/>
                    <a:pt x="59270" y="0"/>
                    <a:pt x="2053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2422310" y="1338819"/>
              <a:ext cx="1612099" cy="759688"/>
            </a:xfrm>
            <a:custGeom>
              <a:rect b="b" l="l" r="r" t="t"/>
              <a:pathLst>
                <a:path extrusionOk="0" h="32969" w="69962">
                  <a:moveTo>
                    <a:pt x="20551" y="0"/>
                  </a:moveTo>
                  <a:cubicBezTo>
                    <a:pt x="13264" y="0"/>
                    <a:pt x="6323" y="1453"/>
                    <a:pt x="1" y="4096"/>
                  </a:cubicBezTo>
                  <a:lnTo>
                    <a:pt x="1" y="32968"/>
                  </a:lnTo>
                  <a:lnTo>
                    <a:pt x="69962" y="32968"/>
                  </a:lnTo>
                  <a:cubicBezTo>
                    <a:pt x="61913" y="13609"/>
                    <a:pt x="42816" y="0"/>
                    <a:pt x="20551" y="0"/>
                  </a:cubicBezTo>
                  <a:close/>
                </a:path>
              </a:pathLst>
            </a:custGeom>
            <a:solidFill>
              <a:srgbClr val="ED9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3453568" y="742106"/>
              <a:ext cx="1336926" cy="1570945"/>
            </a:xfrm>
            <a:custGeom>
              <a:rect b="b" l="l" r="r" t="t"/>
              <a:pathLst>
                <a:path extrusionOk="0" h="68176" w="58020">
                  <a:moveTo>
                    <a:pt x="0" y="1"/>
                  </a:moveTo>
                  <a:lnTo>
                    <a:pt x="0" y="68176"/>
                  </a:lnTo>
                  <a:lnTo>
                    <a:pt x="52078" y="16110"/>
                  </a:lnTo>
                  <a:cubicBezTo>
                    <a:pt x="58020" y="10157"/>
                    <a:pt x="53805" y="1"/>
                    <a:pt x="45411" y="1"/>
                  </a:cubicBezTo>
                  <a:close/>
                </a:path>
              </a:pathLst>
            </a:custGeom>
            <a:solidFill>
              <a:srgbClr val="ED9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9"/>
            <p:cNvSpPr txBox="1"/>
            <p:nvPr/>
          </p:nvSpPr>
          <p:spPr>
            <a:xfrm>
              <a:off x="2543763" y="762850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7" name="Google Shape;227;p19"/>
            <p:cNvSpPr txBox="1"/>
            <p:nvPr/>
          </p:nvSpPr>
          <p:spPr>
            <a:xfrm>
              <a:off x="3453600" y="894950"/>
              <a:ext cx="980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9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8" name="Google Shape;228;p19"/>
          <p:cNvGrpSpPr/>
          <p:nvPr/>
        </p:nvGrpSpPr>
        <p:grpSpPr>
          <a:xfrm>
            <a:off x="991899" y="2824922"/>
            <a:ext cx="2377248" cy="1658454"/>
            <a:chOff x="991899" y="2824922"/>
            <a:chExt cx="2377248" cy="1658454"/>
          </a:xfrm>
        </p:grpSpPr>
        <p:sp>
          <p:nvSpPr>
            <p:cNvPr id="229" name="Google Shape;229;p19"/>
            <p:cNvSpPr/>
            <p:nvPr/>
          </p:nvSpPr>
          <p:spPr>
            <a:xfrm>
              <a:off x="1043213" y="3044925"/>
              <a:ext cx="2325680" cy="1438451"/>
            </a:xfrm>
            <a:custGeom>
              <a:rect b="b" l="l" r="r" t="t"/>
              <a:pathLst>
                <a:path extrusionOk="0" h="62426" w="100930">
                  <a:moveTo>
                    <a:pt x="0" y="1"/>
                  </a:moveTo>
                  <a:cubicBezTo>
                    <a:pt x="9132" y="35886"/>
                    <a:pt x="41660" y="62425"/>
                    <a:pt x="80403" y="62425"/>
                  </a:cubicBezTo>
                  <a:cubicBezTo>
                    <a:pt x="87487" y="62425"/>
                    <a:pt x="94369" y="61544"/>
                    <a:pt x="100929" y="59865"/>
                  </a:cubicBezTo>
                  <a:lnTo>
                    <a:pt x="100929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1757048" y="3044925"/>
              <a:ext cx="1612099" cy="759711"/>
            </a:xfrm>
            <a:custGeom>
              <a:rect b="b" l="l" r="r" t="t"/>
              <a:pathLst>
                <a:path extrusionOk="0" h="32970" w="69962">
                  <a:moveTo>
                    <a:pt x="0" y="1"/>
                  </a:moveTo>
                  <a:cubicBezTo>
                    <a:pt x="8049" y="19360"/>
                    <a:pt x="27146" y="32969"/>
                    <a:pt x="49423" y="32969"/>
                  </a:cubicBezTo>
                  <a:cubicBezTo>
                    <a:pt x="56698" y="32969"/>
                    <a:pt x="63639" y="31517"/>
                    <a:pt x="69961" y="28873"/>
                  </a:cubicBezTo>
                  <a:lnTo>
                    <a:pt x="69961" y="1"/>
                  </a:lnTo>
                  <a:close/>
                </a:path>
              </a:pathLst>
            </a:custGeom>
            <a:solidFill>
              <a:srgbClr val="1919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991899" y="2824922"/>
              <a:ext cx="1336926" cy="1571199"/>
            </a:xfrm>
            <a:custGeom>
              <a:rect b="b" l="l" r="r" t="t"/>
              <a:pathLst>
                <a:path extrusionOk="0" h="68187" w="58020">
                  <a:moveTo>
                    <a:pt x="58020" y="0"/>
                  </a:moveTo>
                  <a:lnTo>
                    <a:pt x="5942" y="52078"/>
                  </a:lnTo>
                  <a:cubicBezTo>
                    <a:pt x="1" y="58019"/>
                    <a:pt x="4204" y="68187"/>
                    <a:pt x="12609" y="68187"/>
                  </a:cubicBezTo>
                  <a:lnTo>
                    <a:pt x="58020" y="68187"/>
                  </a:lnTo>
                  <a:lnTo>
                    <a:pt x="58020" y="0"/>
                  </a:lnTo>
                  <a:close/>
                </a:path>
              </a:pathLst>
            </a:custGeom>
            <a:solidFill>
              <a:srgbClr val="1919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9"/>
            <p:cNvSpPr txBox="1"/>
            <p:nvPr/>
          </p:nvSpPr>
          <p:spPr>
            <a:xfrm>
              <a:off x="2453625" y="3899425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3" name="Google Shape;233;p19"/>
            <p:cNvSpPr txBox="1"/>
            <p:nvPr/>
          </p:nvSpPr>
          <p:spPr>
            <a:xfrm>
              <a:off x="1347050" y="3813500"/>
              <a:ext cx="980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9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4" name="Google Shape;234;p19"/>
          <p:cNvGrpSpPr/>
          <p:nvPr/>
        </p:nvGrpSpPr>
        <p:grpSpPr>
          <a:xfrm>
            <a:off x="3147135" y="2098461"/>
            <a:ext cx="1660640" cy="2325956"/>
            <a:chOff x="3147135" y="2098461"/>
            <a:chExt cx="1660640" cy="2325956"/>
          </a:xfrm>
        </p:grpSpPr>
        <p:sp>
          <p:nvSpPr>
            <p:cNvPr id="235" name="Google Shape;235;p19"/>
            <p:cNvSpPr/>
            <p:nvPr/>
          </p:nvSpPr>
          <p:spPr>
            <a:xfrm>
              <a:off x="3368797" y="2098461"/>
              <a:ext cx="1438705" cy="2325956"/>
            </a:xfrm>
            <a:custGeom>
              <a:rect b="b" l="l" r="r" t="t"/>
              <a:pathLst>
                <a:path extrusionOk="0" h="100942" w="62437">
                  <a:moveTo>
                    <a:pt x="0" y="0"/>
                  </a:moveTo>
                  <a:lnTo>
                    <a:pt x="0" y="100941"/>
                  </a:lnTo>
                  <a:cubicBezTo>
                    <a:pt x="35898" y="91797"/>
                    <a:pt x="62437" y="59270"/>
                    <a:pt x="62437" y="20539"/>
                  </a:cubicBezTo>
                  <a:cubicBezTo>
                    <a:pt x="62437" y="13454"/>
                    <a:pt x="61544" y="6573"/>
                    <a:pt x="5987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3369074" y="2098461"/>
              <a:ext cx="759412" cy="1611823"/>
            </a:xfrm>
            <a:custGeom>
              <a:rect b="b" l="l" r="r" t="t"/>
              <a:pathLst>
                <a:path extrusionOk="0" h="69950" w="32957">
                  <a:moveTo>
                    <a:pt x="0" y="0"/>
                  </a:moveTo>
                  <a:lnTo>
                    <a:pt x="0" y="69949"/>
                  </a:lnTo>
                  <a:cubicBezTo>
                    <a:pt x="19348" y="61901"/>
                    <a:pt x="32957" y="42803"/>
                    <a:pt x="32957" y="20539"/>
                  </a:cubicBezTo>
                  <a:cubicBezTo>
                    <a:pt x="32957" y="13252"/>
                    <a:pt x="31504" y="6323"/>
                    <a:pt x="28873" y="0"/>
                  </a:cubicBezTo>
                  <a:close/>
                </a:path>
              </a:pathLst>
            </a:custGeom>
            <a:solidFill>
              <a:srgbClr val="0C8A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3147135" y="3131355"/>
              <a:ext cx="1570945" cy="1264135"/>
            </a:xfrm>
            <a:custGeom>
              <a:rect b="b" l="l" r="r" t="t"/>
              <a:pathLst>
                <a:path extrusionOk="0" h="54861" w="68176">
                  <a:moveTo>
                    <a:pt x="0" y="0"/>
                  </a:moveTo>
                  <a:lnTo>
                    <a:pt x="52066" y="52078"/>
                  </a:lnTo>
                  <a:cubicBezTo>
                    <a:pt x="53992" y="54000"/>
                    <a:pt x="56357" y="54860"/>
                    <a:pt x="58677" y="54860"/>
                  </a:cubicBezTo>
                  <a:cubicBezTo>
                    <a:pt x="63527" y="54860"/>
                    <a:pt x="68175" y="51097"/>
                    <a:pt x="68175" y="45411"/>
                  </a:cubicBezTo>
                  <a:lnTo>
                    <a:pt x="68175" y="0"/>
                  </a:lnTo>
                  <a:close/>
                </a:path>
              </a:pathLst>
            </a:custGeom>
            <a:solidFill>
              <a:srgbClr val="0C8A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9"/>
            <p:cNvSpPr txBox="1"/>
            <p:nvPr/>
          </p:nvSpPr>
          <p:spPr>
            <a:xfrm>
              <a:off x="4128875" y="2377075"/>
              <a:ext cx="6789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9" name="Google Shape;239;p19"/>
            <p:cNvSpPr txBox="1"/>
            <p:nvPr/>
          </p:nvSpPr>
          <p:spPr>
            <a:xfrm>
              <a:off x="3737975" y="3441625"/>
              <a:ext cx="980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9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40" name="Google Shape;240;p19"/>
          <p:cNvGrpSpPr/>
          <p:nvPr/>
        </p:nvGrpSpPr>
        <p:grpSpPr>
          <a:xfrm>
            <a:off x="1913133" y="1589007"/>
            <a:ext cx="1965479" cy="1965456"/>
            <a:chOff x="1913133" y="1589007"/>
            <a:chExt cx="1965479" cy="1965456"/>
          </a:xfrm>
        </p:grpSpPr>
        <p:sp>
          <p:nvSpPr>
            <p:cNvPr id="241" name="Google Shape;241;p19"/>
            <p:cNvSpPr/>
            <p:nvPr/>
          </p:nvSpPr>
          <p:spPr>
            <a:xfrm>
              <a:off x="1913133" y="1589007"/>
              <a:ext cx="1965479" cy="1965456"/>
            </a:xfrm>
            <a:custGeom>
              <a:rect b="b" l="l" r="r" t="t"/>
              <a:pathLst>
                <a:path extrusionOk="0" h="85297" w="85298">
                  <a:moveTo>
                    <a:pt x="42649" y="0"/>
                  </a:moveTo>
                  <a:cubicBezTo>
                    <a:pt x="19087" y="0"/>
                    <a:pt x="1" y="19098"/>
                    <a:pt x="1" y="42649"/>
                  </a:cubicBezTo>
                  <a:cubicBezTo>
                    <a:pt x="1" y="66199"/>
                    <a:pt x="19087" y="85297"/>
                    <a:pt x="42649" y="85297"/>
                  </a:cubicBezTo>
                  <a:cubicBezTo>
                    <a:pt x="66200" y="85297"/>
                    <a:pt x="85297" y="66199"/>
                    <a:pt x="85297" y="42649"/>
                  </a:cubicBezTo>
                  <a:cubicBezTo>
                    <a:pt x="85297" y="19098"/>
                    <a:pt x="66200" y="0"/>
                    <a:pt x="426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2" name="Google Shape;242;p19"/>
            <p:cNvGrpSpPr/>
            <p:nvPr/>
          </p:nvGrpSpPr>
          <p:grpSpPr>
            <a:xfrm>
              <a:off x="2171912" y="2032949"/>
              <a:ext cx="1438800" cy="1077571"/>
              <a:chOff x="2171912" y="2006604"/>
              <a:chExt cx="1438800" cy="1077571"/>
            </a:xfrm>
          </p:grpSpPr>
          <p:grpSp>
            <p:nvGrpSpPr>
              <p:cNvPr id="243" name="Google Shape;243;p19"/>
              <p:cNvGrpSpPr/>
              <p:nvPr/>
            </p:nvGrpSpPr>
            <p:grpSpPr>
              <a:xfrm>
                <a:off x="2701047" y="2006604"/>
                <a:ext cx="380541" cy="391786"/>
                <a:chOff x="2701047" y="1946754"/>
                <a:chExt cx="380541" cy="391786"/>
              </a:xfrm>
            </p:grpSpPr>
            <p:sp>
              <p:nvSpPr>
                <p:cNvPr id="244" name="Google Shape;244;p19"/>
                <p:cNvSpPr/>
                <p:nvPr/>
              </p:nvSpPr>
              <p:spPr>
                <a:xfrm>
                  <a:off x="2811878" y="1946754"/>
                  <a:ext cx="157772" cy="157772"/>
                </a:xfrm>
                <a:custGeom>
                  <a:rect b="b" l="l" r="r" t="t"/>
                  <a:pathLst>
                    <a:path extrusionOk="0" h="6847" w="6847">
                      <a:moveTo>
                        <a:pt x="3418" y="0"/>
                      </a:moveTo>
                      <a:cubicBezTo>
                        <a:pt x="1537" y="0"/>
                        <a:pt x="1" y="1536"/>
                        <a:pt x="1" y="3429"/>
                      </a:cubicBezTo>
                      <a:cubicBezTo>
                        <a:pt x="1" y="5310"/>
                        <a:pt x="1537" y="6846"/>
                        <a:pt x="3418" y="6846"/>
                      </a:cubicBezTo>
                      <a:cubicBezTo>
                        <a:pt x="5311" y="6846"/>
                        <a:pt x="6847" y="5310"/>
                        <a:pt x="6847" y="3429"/>
                      </a:cubicBezTo>
                      <a:cubicBezTo>
                        <a:pt x="6847" y="1536"/>
                        <a:pt x="5311" y="0"/>
                        <a:pt x="3418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" name="Google Shape;245;p19"/>
                <p:cNvSpPr/>
                <p:nvPr/>
              </p:nvSpPr>
              <p:spPr>
                <a:xfrm>
                  <a:off x="2900496" y="2143715"/>
                  <a:ext cx="181091" cy="194824"/>
                </a:xfrm>
                <a:custGeom>
                  <a:rect b="b" l="l" r="r" t="t"/>
                  <a:pathLst>
                    <a:path extrusionOk="0" h="8455" w="7859">
                      <a:moveTo>
                        <a:pt x="4501" y="1"/>
                      </a:moveTo>
                      <a:lnTo>
                        <a:pt x="0" y="8454"/>
                      </a:lnTo>
                      <a:lnTo>
                        <a:pt x="7859" y="8454"/>
                      </a:lnTo>
                      <a:lnTo>
                        <a:pt x="7859" y="4049"/>
                      </a:lnTo>
                      <a:cubicBezTo>
                        <a:pt x="7859" y="1334"/>
                        <a:pt x="6525" y="346"/>
                        <a:pt x="4501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" name="Google Shape;246;p19"/>
                <p:cNvSpPr/>
                <p:nvPr/>
              </p:nvSpPr>
              <p:spPr>
                <a:xfrm>
                  <a:off x="2701047" y="2143715"/>
                  <a:ext cx="179985" cy="194824"/>
                </a:xfrm>
                <a:custGeom>
                  <a:rect b="b" l="l" r="r" t="t"/>
                  <a:pathLst>
                    <a:path extrusionOk="0" h="8455" w="7811">
                      <a:moveTo>
                        <a:pt x="3334" y="1"/>
                      </a:moveTo>
                      <a:cubicBezTo>
                        <a:pt x="1310" y="346"/>
                        <a:pt x="1" y="1334"/>
                        <a:pt x="1" y="4049"/>
                      </a:cubicBezTo>
                      <a:lnTo>
                        <a:pt x="1" y="8454"/>
                      </a:lnTo>
                      <a:lnTo>
                        <a:pt x="7811" y="8454"/>
                      </a:lnTo>
                      <a:lnTo>
                        <a:pt x="3334" y="1"/>
                      </a:ln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" name="Google Shape;247;p19"/>
                <p:cNvSpPr/>
                <p:nvPr/>
              </p:nvSpPr>
              <p:spPr>
                <a:xfrm>
                  <a:off x="2862639" y="2139613"/>
                  <a:ext cx="56523" cy="178349"/>
                </a:xfrm>
                <a:custGeom>
                  <a:rect b="b" l="l" r="r" t="t"/>
                  <a:pathLst>
                    <a:path extrusionOk="0" h="7740" w="2453">
                      <a:moveTo>
                        <a:pt x="1227" y="0"/>
                      </a:moveTo>
                      <a:lnTo>
                        <a:pt x="143" y="631"/>
                      </a:lnTo>
                      <a:lnTo>
                        <a:pt x="727" y="1334"/>
                      </a:lnTo>
                      <a:lnTo>
                        <a:pt x="0" y="5418"/>
                      </a:lnTo>
                      <a:lnTo>
                        <a:pt x="1227" y="7739"/>
                      </a:lnTo>
                      <a:lnTo>
                        <a:pt x="2453" y="5418"/>
                      </a:lnTo>
                      <a:lnTo>
                        <a:pt x="1727" y="1334"/>
                      </a:lnTo>
                      <a:lnTo>
                        <a:pt x="2310" y="631"/>
                      </a:lnTo>
                      <a:lnTo>
                        <a:pt x="1227" y="0"/>
                      </a:ln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48" name="Google Shape;248;p19"/>
              <p:cNvSpPr txBox="1"/>
              <p:nvPr/>
            </p:nvSpPr>
            <p:spPr>
              <a:xfrm>
                <a:off x="2171912" y="2549275"/>
                <a:ext cx="1438800" cy="5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 sz="12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20"/>
          <p:cNvGrpSpPr/>
          <p:nvPr/>
        </p:nvGrpSpPr>
        <p:grpSpPr>
          <a:xfrm>
            <a:off x="6229150" y="2070564"/>
            <a:ext cx="1884600" cy="2318286"/>
            <a:chOff x="6229150" y="2070564"/>
            <a:chExt cx="1884600" cy="2318286"/>
          </a:xfrm>
        </p:grpSpPr>
        <p:grpSp>
          <p:nvGrpSpPr>
            <p:cNvPr id="254" name="Google Shape;254;p20"/>
            <p:cNvGrpSpPr/>
            <p:nvPr/>
          </p:nvGrpSpPr>
          <p:grpSpPr>
            <a:xfrm>
              <a:off x="6955069" y="2543104"/>
              <a:ext cx="433078" cy="467150"/>
              <a:chOff x="6955069" y="2543104"/>
              <a:chExt cx="433078" cy="467150"/>
            </a:xfrm>
          </p:grpSpPr>
          <p:sp>
            <p:nvSpPr>
              <p:cNvPr id="255" name="Google Shape;255;p20"/>
              <p:cNvSpPr/>
              <p:nvPr/>
            </p:nvSpPr>
            <p:spPr>
              <a:xfrm>
                <a:off x="7024558" y="2612565"/>
                <a:ext cx="293105" cy="397690"/>
              </a:xfrm>
              <a:custGeom>
                <a:rect b="b" l="l" r="r" t="t"/>
                <a:pathLst>
                  <a:path extrusionOk="0" h="14039" w="10347">
                    <a:moveTo>
                      <a:pt x="5191" y="608"/>
                    </a:moveTo>
                    <a:cubicBezTo>
                      <a:pt x="7715" y="608"/>
                      <a:pt x="9763" y="2668"/>
                      <a:pt x="9763" y="5192"/>
                    </a:cubicBezTo>
                    <a:cubicBezTo>
                      <a:pt x="9763" y="7180"/>
                      <a:pt x="8477" y="8931"/>
                      <a:pt x="6596" y="9550"/>
                    </a:cubicBezTo>
                    <a:cubicBezTo>
                      <a:pt x="6465" y="9597"/>
                      <a:pt x="6358" y="9705"/>
                      <a:pt x="6358" y="9835"/>
                    </a:cubicBezTo>
                    <a:lnTo>
                      <a:pt x="6358" y="10455"/>
                    </a:lnTo>
                    <a:lnTo>
                      <a:pt x="3977" y="10455"/>
                    </a:lnTo>
                    <a:lnTo>
                      <a:pt x="3977" y="9835"/>
                    </a:lnTo>
                    <a:cubicBezTo>
                      <a:pt x="3977" y="9705"/>
                      <a:pt x="3881" y="9597"/>
                      <a:pt x="3762" y="9550"/>
                    </a:cubicBezTo>
                    <a:cubicBezTo>
                      <a:pt x="1869" y="8931"/>
                      <a:pt x="607" y="7180"/>
                      <a:pt x="607" y="5192"/>
                    </a:cubicBezTo>
                    <a:cubicBezTo>
                      <a:pt x="607" y="2668"/>
                      <a:pt x="2655" y="608"/>
                      <a:pt x="5191" y="608"/>
                    </a:cubicBezTo>
                    <a:close/>
                    <a:moveTo>
                      <a:pt x="6358" y="11050"/>
                    </a:moveTo>
                    <a:lnTo>
                      <a:pt x="6358" y="12538"/>
                    </a:lnTo>
                    <a:lnTo>
                      <a:pt x="6108" y="12538"/>
                    </a:lnTo>
                    <a:cubicBezTo>
                      <a:pt x="5929" y="12538"/>
                      <a:pt x="5763" y="12669"/>
                      <a:pt x="5763" y="12836"/>
                    </a:cubicBezTo>
                    <a:lnTo>
                      <a:pt x="5763" y="13431"/>
                    </a:lnTo>
                    <a:lnTo>
                      <a:pt x="4572" y="13431"/>
                    </a:lnTo>
                    <a:lnTo>
                      <a:pt x="4572" y="12836"/>
                    </a:lnTo>
                    <a:cubicBezTo>
                      <a:pt x="4572" y="12669"/>
                      <a:pt x="4441" y="12538"/>
                      <a:pt x="4274" y="12538"/>
                    </a:cubicBezTo>
                    <a:lnTo>
                      <a:pt x="3977" y="12538"/>
                    </a:lnTo>
                    <a:lnTo>
                      <a:pt x="3977" y="11050"/>
                    </a:lnTo>
                    <a:close/>
                    <a:moveTo>
                      <a:pt x="5191" y="1"/>
                    </a:moveTo>
                    <a:cubicBezTo>
                      <a:pt x="2322" y="1"/>
                      <a:pt x="0" y="2335"/>
                      <a:pt x="0" y="5192"/>
                    </a:cubicBezTo>
                    <a:cubicBezTo>
                      <a:pt x="0" y="7371"/>
                      <a:pt x="1298" y="9300"/>
                      <a:pt x="3381" y="10062"/>
                    </a:cubicBezTo>
                    <a:lnTo>
                      <a:pt x="3381" y="12836"/>
                    </a:lnTo>
                    <a:cubicBezTo>
                      <a:pt x="3381" y="13014"/>
                      <a:pt x="3489" y="13145"/>
                      <a:pt x="3655" y="13145"/>
                    </a:cubicBezTo>
                    <a:lnTo>
                      <a:pt x="3977" y="13145"/>
                    </a:lnTo>
                    <a:lnTo>
                      <a:pt x="3977" y="13753"/>
                    </a:lnTo>
                    <a:cubicBezTo>
                      <a:pt x="3977" y="13931"/>
                      <a:pt x="4096" y="14038"/>
                      <a:pt x="4274" y="14038"/>
                    </a:cubicBezTo>
                    <a:lnTo>
                      <a:pt x="6108" y="14038"/>
                    </a:lnTo>
                    <a:cubicBezTo>
                      <a:pt x="6275" y="14038"/>
                      <a:pt x="6358" y="13931"/>
                      <a:pt x="6358" y="13753"/>
                    </a:cubicBezTo>
                    <a:lnTo>
                      <a:pt x="6358" y="13134"/>
                    </a:lnTo>
                    <a:lnTo>
                      <a:pt x="6715" y="13134"/>
                    </a:lnTo>
                    <a:cubicBezTo>
                      <a:pt x="6882" y="13134"/>
                      <a:pt x="6953" y="13014"/>
                      <a:pt x="6953" y="12836"/>
                    </a:cubicBezTo>
                    <a:lnTo>
                      <a:pt x="6953" y="10062"/>
                    </a:lnTo>
                    <a:cubicBezTo>
                      <a:pt x="9037" y="9300"/>
                      <a:pt x="10347" y="7371"/>
                      <a:pt x="10347" y="5192"/>
                    </a:cubicBezTo>
                    <a:cubicBezTo>
                      <a:pt x="10347" y="2335"/>
                      <a:pt x="8049" y="1"/>
                      <a:pt x="51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0"/>
              <p:cNvSpPr/>
              <p:nvPr/>
            </p:nvSpPr>
            <p:spPr>
              <a:xfrm>
                <a:off x="7162487" y="2543104"/>
                <a:ext cx="16883" cy="51953"/>
              </a:xfrm>
              <a:custGeom>
                <a:rect b="b" l="l" r="r" t="t"/>
                <a:pathLst>
                  <a:path extrusionOk="0" h="1834" w="596">
                    <a:moveTo>
                      <a:pt x="298" y="0"/>
                    </a:moveTo>
                    <a:cubicBezTo>
                      <a:pt x="132" y="0"/>
                      <a:pt x="1" y="143"/>
                      <a:pt x="1" y="310"/>
                    </a:cubicBezTo>
                    <a:lnTo>
                      <a:pt x="1" y="1536"/>
                    </a:lnTo>
                    <a:cubicBezTo>
                      <a:pt x="1" y="1703"/>
                      <a:pt x="132" y="1834"/>
                      <a:pt x="298" y="1834"/>
                    </a:cubicBezTo>
                    <a:cubicBezTo>
                      <a:pt x="465" y="1834"/>
                      <a:pt x="596" y="1703"/>
                      <a:pt x="596" y="1536"/>
                    </a:cubicBezTo>
                    <a:lnTo>
                      <a:pt x="596" y="310"/>
                    </a:lnTo>
                    <a:cubicBezTo>
                      <a:pt x="596" y="143"/>
                      <a:pt x="465" y="0"/>
                      <a:pt x="2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0"/>
              <p:cNvSpPr/>
              <p:nvPr/>
            </p:nvSpPr>
            <p:spPr>
              <a:xfrm>
                <a:off x="7336195" y="2752873"/>
                <a:ext cx="51953" cy="16912"/>
              </a:xfrm>
              <a:custGeom>
                <a:rect b="b" l="l" r="r" t="t"/>
                <a:pathLst>
                  <a:path extrusionOk="0" h="597" w="1834">
                    <a:moveTo>
                      <a:pt x="298" y="1"/>
                    </a:moveTo>
                    <a:cubicBezTo>
                      <a:pt x="131" y="1"/>
                      <a:pt x="0" y="132"/>
                      <a:pt x="0" y="299"/>
                    </a:cubicBezTo>
                    <a:cubicBezTo>
                      <a:pt x="0" y="465"/>
                      <a:pt x="131" y="596"/>
                      <a:pt x="298" y="596"/>
                    </a:cubicBezTo>
                    <a:lnTo>
                      <a:pt x="1524" y="596"/>
                    </a:lnTo>
                    <a:cubicBezTo>
                      <a:pt x="1691" y="596"/>
                      <a:pt x="1834" y="465"/>
                      <a:pt x="1834" y="299"/>
                    </a:cubicBezTo>
                    <a:cubicBezTo>
                      <a:pt x="1834" y="132"/>
                      <a:pt x="1691" y="1"/>
                      <a:pt x="15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0"/>
              <p:cNvSpPr/>
              <p:nvPr/>
            </p:nvSpPr>
            <p:spPr>
              <a:xfrm>
                <a:off x="6955069" y="2752873"/>
                <a:ext cx="51953" cy="16912"/>
              </a:xfrm>
              <a:custGeom>
                <a:rect b="b" l="l" r="r" t="t"/>
                <a:pathLst>
                  <a:path extrusionOk="0" h="597" w="1834">
                    <a:moveTo>
                      <a:pt x="298" y="1"/>
                    </a:moveTo>
                    <a:cubicBezTo>
                      <a:pt x="131" y="1"/>
                      <a:pt x="0" y="132"/>
                      <a:pt x="0" y="299"/>
                    </a:cubicBezTo>
                    <a:cubicBezTo>
                      <a:pt x="0" y="465"/>
                      <a:pt x="131" y="596"/>
                      <a:pt x="298" y="596"/>
                    </a:cubicBezTo>
                    <a:lnTo>
                      <a:pt x="1524" y="596"/>
                    </a:lnTo>
                    <a:cubicBezTo>
                      <a:pt x="1691" y="596"/>
                      <a:pt x="1834" y="465"/>
                      <a:pt x="1834" y="299"/>
                    </a:cubicBezTo>
                    <a:cubicBezTo>
                      <a:pt x="1834" y="132"/>
                      <a:pt x="1691" y="1"/>
                      <a:pt x="15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0"/>
              <p:cNvSpPr/>
              <p:nvPr/>
            </p:nvSpPr>
            <p:spPr>
              <a:xfrm>
                <a:off x="7284581" y="2603981"/>
                <a:ext cx="43539" cy="42010"/>
              </a:xfrm>
              <a:custGeom>
                <a:rect b="b" l="l" r="r" t="t"/>
                <a:pathLst>
                  <a:path extrusionOk="0" h="1483" w="1537">
                    <a:moveTo>
                      <a:pt x="1197" y="0"/>
                    </a:moveTo>
                    <a:cubicBezTo>
                      <a:pt x="1117" y="0"/>
                      <a:pt x="1037" y="30"/>
                      <a:pt x="977" y="90"/>
                    </a:cubicBezTo>
                    <a:lnTo>
                      <a:pt x="120" y="959"/>
                    </a:lnTo>
                    <a:cubicBezTo>
                      <a:pt x="1" y="1078"/>
                      <a:pt x="1" y="1268"/>
                      <a:pt x="120" y="1387"/>
                    </a:cubicBezTo>
                    <a:cubicBezTo>
                      <a:pt x="179" y="1447"/>
                      <a:pt x="251" y="1483"/>
                      <a:pt x="334" y="1483"/>
                    </a:cubicBezTo>
                    <a:cubicBezTo>
                      <a:pt x="406" y="1483"/>
                      <a:pt x="489" y="1447"/>
                      <a:pt x="548" y="1387"/>
                    </a:cubicBezTo>
                    <a:lnTo>
                      <a:pt x="1418" y="530"/>
                    </a:lnTo>
                    <a:cubicBezTo>
                      <a:pt x="1537" y="411"/>
                      <a:pt x="1537" y="209"/>
                      <a:pt x="1418" y="90"/>
                    </a:cubicBezTo>
                    <a:cubicBezTo>
                      <a:pt x="1358" y="30"/>
                      <a:pt x="1278" y="0"/>
                      <a:pt x="11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0"/>
              <p:cNvSpPr/>
              <p:nvPr/>
            </p:nvSpPr>
            <p:spPr>
              <a:xfrm>
                <a:off x="7015096" y="2873466"/>
                <a:ext cx="43539" cy="42010"/>
              </a:xfrm>
              <a:custGeom>
                <a:rect b="b" l="l" r="r" t="t"/>
                <a:pathLst>
                  <a:path extrusionOk="0" h="1483" w="1537">
                    <a:moveTo>
                      <a:pt x="1193" y="0"/>
                    </a:moveTo>
                    <a:cubicBezTo>
                      <a:pt x="1114" y="0"/>
                      <a:pt x="1036" y="30"/>
                      <a:pt x="977" y="90"/>
                    </a:cubicBezTo>
                    <a:lnTo>
                      <a:pt x="120" y="959"/>
                    </a:lnTo>
                    <a:cubicBezTo>
                      <a:pt x="1" y="1078"/>
                      <a:pt x="1" y="1268"/>
                      <a:pt x="120" y="1387"/>
                    </a:cubicBezTo>
                    <a:cubicBezTo>
                      <a:pt x="179" y="1447"/>
                      <a:pt x="251" y="1483"/>
                      <a:pt x="334" y="1483"/>
                    </a:cubicBezTo>
                    <a:cubicBezTo>
                      <a:pt x="405" y="1483"/>
                      <a:pt x="489" y="1447"/>
                      <a:pt x="548" y="1387"/>
                    </a:cubicBezTo>
                    <a:lnTo>
                      <a:pt x="1417" y="530"/>
                    </a:lnTo>
                    <a:cubicBezTo>
                      <a:pt x="1537" y="411"/>
                      <a:pt x="1537" y="221"/>
                      <a:pt x="1417" y="90"/>
                    </a:cubicBezTo>
                    <a:cubicBezTo>
                      <a:pt x="1352" y="30"/>
                      <a:pt x="1272" y="0"/>
                      <a:pt x="11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0"/>
              <p:cNvSpPr/>
              <p:nvPr/>
            </p:nvSpPr>
            <p:spPr>
              <a:xfrm>
                <a:off x="7284581" y="2873466"/>
                <a:ext cx="43539" cy="42010"/>
              </a:xfrm>
              <a:custGeom>
                <a:rect b="b" l="l" r="r" t="t"/>
                <a:pathLst>
                  <a:path extrusionOk="0" h="1483" w="1537">
                    <a:moveTo>
                      <a:pt x="334" y="0"/>
                    </a:moveTo>
                    <a:cubicBezTo>
                      <a:pt x="257" y="0"/>
                      <a:pt x="179" y="30"/>
                      <a:pt x="120" y="90"/>
                    </a:cubicBezTo>
                    <a:cubicBezTo>
                      <a:pt x="1" y="221"/>
                      <a:pt x="1" y="411"/>
                      <a:pt x="120" y="530"/>
                    </a:cubicBezTo>
                    <a:lnTo>
                      <a:pt x="977" y="1387"/>
                    </a:lnTo>
                    <a:cubicBezTo>
                      <a:pt x="1037" y="1447"/>
                      <a:pt x="1120" y="1483"/>
                      <a:pt x="1191" y="1483"/>
                    </a:cubicBezTo>
                    <a:cubicBezTo>
                      <a:pt x="1275" y="1483"/>
                      <a:pt x="1358" y="1447"/>
                      <a:pt x="1418" y="1387"/>
                    </a:cubicBezTo>
                    <a:cubicBezTo>
                      <a:pt x="1537" y="1268"/>
                      <a:pt x="1537" y="1078"/>
                      <a:pt x="1418" y="959"/>
                    </a:cubicBezTo>
                    <a:lnTo>
                      <a:pt x="548" y="90"/>
                    </a:lnTo>
                    <a:cubicBezTo>
                      <a:pt x="489" y="30"/>
                      <a:pt x="411" y="0"/>
                      <a:pt x="3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0"/>
              <p:cNvSpPr/>
              <p:nvPr/>
            </p:nvSpPr>
            <p:spPr>
              <a:xfrm>
                <a:off x="7015096" y="2603981"/>
                <a:ext cx="43539" cy="42010"/>
              </a:xfrm>
              <a:custGeom>
                <a:rect b="b" l="l" r="r" t="t"/>
                <a:pathLst>
                  <a:path extrusionOk="0" h="1483" w="1537">
                    <a:moveTo>
                      <a:pt x="334" y="0"/>
                    </a:moveTo>
                    <a:cubicBezTo>
                      <a:pt x="257" y="0"/>
                      <a:pt x="179" y="30"/>
                      <a:pt x="120" y="90"/>
                    </a:cubicBezTo>
                    <a:cubicBezTo>
                      <a:pt x="1" y="209"/>
                      <a:pt x="1" y="411"/>
                      <a:pt x="120" y="530"/>
                    </a:cubicBezTo>
                    <a:lnTo>
                      <a:pt x="977" y="1387"/>
                    </a:lnTo>
                    <a:cubicBezTo>
                      <a:pt x="1036" y="1447"/>
                      <a:pt x="1120" y="1483"/>
                      <a:pt x="1191" y="1483"/>
                    </a:cubicBezTo>
                    <a:cubicBezTo>
                      <a:pt x="1275" y="1483"/>
                      <a:pt x="1358" y="1447"/>
                      <a:pt x="1417" y="1387"/>
                    </a:cubicBezTo>
                    <a:cubicBezTo>
                      <a:pt x="1537" y="1268"/>
                      <a:pt x="1537" y="1078"/>
                      <a:pt x="1417" y="959"/>
                    </a:cubicBezTo>
                    <a:lnTo>
                      <a:pt x="548" y="90"/>
                    </a:lnTo>
                    <a:cubicBezTo>
                      <a:pt x="489" y="30"/>
                      <a:pt x="411" y="0"/>
                      <a:pt x="3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3" name="Google Shape;263;p20"/>
            <p:cNvSpPr/>
            <p:nvPr/>
          </p:nvSpPr>
          <p:spPr>
            <a:xfrm>
              <a:off x="6459282" y="2070564"/>
              <a:ext cx="1424335" cy="1424335"/>
            </a:xfrm>
            <a:custGeom>
              <a:rect b="b" l="l" r="r" t="t"/>
              <a:pathLst>
                <a:path extrusionOk="0" h="50281" w="50281">
                  <a:moveTo>
                    <a:pt x="25146" y="4430"/>
                  </a:moveTo>
                  <a:cubicBezTo>
                    <a:pt x="36552" y="4430"/>
                    <a:pt x="45851" y="13717"/>
                    <a:pt x="45851" y="25135"/>
                  </a:cubicBezTo>
                  <a:cubicBezTo>
                    <a:pt x="45851" y="36553"/>
                    <a:pt x="36552" y="45840"/>
                    <a:pt x="25146" y="45840"/>
                  </a:cubicBezTo>
                  <a:cubicBezTo>
                    <a:pt x="13728" y="45840"/>
                    <a:pt x="4441" y="36553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lose/>
                  <a:moveTo>
                    <a:pt x="25146" y="1"/>
                  </a:moveTo>
                  <a:cubicBezTo>
                    <a:pt x="11263" y="1"/>
                    <a:pt x="0" y="11252"/>
                    <a:pt x="0" y="25135"/>
                  </a:cubicBezTo>
                  <a:cubicBezTo>
                    <a:pt x="0" y="39017"/>
                    <a:pt x="11263" y="50281"/>
                    <a:pt x="25146" y="50281"/>
                  </a:cubicBezTo>
                  <a:cubicBezTo>
                    <a:pt x="39029" y="50281"/>
                    <a:pt x="50280" y="39017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6459272" y="2070564"/>
              <a:ext cx="1424335" cy="724164"/>
            </a:xfrm>
            <a:custGeom>
              <a:rect b="b" l="l" r="r" t="t"/>
              <a:pathLst>
                <a:path extrusionOk="0" h="25564" w="50281">
                  <a:moveTo>
                    <a:pt x="25146" y="1"/>
                  </a:moveTo>
                  <a:cubicBezTo>
                    <a:pt x="11263" y="1"/>
                    <a:pt x="0" y="11252"/>
                    <a:pt x="0" y="25135"/>
                  </a:cubicBezTo>
                  <a:cubicBezTo>
                    <a:pt x="0" y="25278"/>
                    <a:pt x="12" y="25420"/>
                    <a:pt x="12" y="25563"/>
                  </a:cubicBezTo>
                  <a:lnTo>
                    <a:pt x="4453" y="25563"/>
                  </a:lnTo>
                  <a:cubicBezTo>
                    <a:pt x="4441" y="25420"/>
                    <a:pt x="4441" y="25278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ubicBezTo>
                    <a:pt x="36552" y="4430"/>
                    <a:pt x="45851" y="13717"/>
                    <a:pt x="45851" y="25135"/>
                  </a:cubicBezTo>
                  <a:cubicBezTo>
                    <a:pt x="45851" y="25278"/>
                    <a:pt x="45839" y="25420"/>
                    <a:pt x="45839" y="25563"/>
                  </a:cubicBezTo>
                  <a:lnTo>
                    <a:pt x="50268" y="25563"/>
                  </a:lnTo>
                  <a:cubicBezTo>
                    <a:pt x="50268" y="25420"/>
                    <a:pt x="50280" y="25278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7694034" y="2662819"/>
              <a:ext cx="263786" cy="263786"/>
            </a:xfrm>
            <a:custGeom>
              <a:rect b="b" l="l" r="r" t="t"/>
              <a:pathLst>
                <a:path extrusionOk="0" h="9312" w="9312">
                  <a:moveTo>
                    <a:pt x="4656" y="1"/>
                  </a:moveTo>
                  <a:cubicBezTo>
                    <a:pt x="2085" y="1"/>
                    <a:pt x="1" y="2085"/>
                    <a:pt x="1" y="4656"/>
                  </a:cubicBezTo>
                  <a:cubicBezTo>
                    <a:pt x="1" y="7228"/>
                    <a:pt x="2085" y="9312"/>
                    <a:pt x="4656" y="9312"/>
                  </a:cubicBezTo>
                  <a:cubicBezTo>
                    <a:pt x="7228" y="9312"/>
                    <a:pt x="9312" y="7228"/>
                    <a:pt x="9312" y="4656"/>
                  </a:cubicBezTo>
                  <a:cubicBezTo>
                    <a:pt x="9312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7750039" y="2718823"/>
              <a:ext cx="151467" cy="151467"/>
            </a:xfrm>
            <a:custGeom>
              <a:rect b="b" l="l" r="r" t="t"/>
              <a:pathLst>
                <a:path extrusionOk="0" h="5347" w="5347">
                  <a:moveTo>
                    <a:pt x="2679" y="0"/>
                  </a:moveTo>
                  <a:cubicBezTo>
                    <a:pt x="1203" y="0"/>
                    <a:pt x="0" y="1191"/>
                    <a:pt x="0" y="2679"/>
                  </a:cubicBezTo>
                  <a:cubicBezTo>
                    <a:pt x="0" y="4156"/>
                    <a:pt x="1203" y="5346"/>
                    <a:pt x="2679" y="5346"/>
                  </a:cubicBezTo>
                  <a:cubicBezTo>
                    <a:pt x="4156" y="5346"/>
                    <a:pt x="5346" y="4156"/>
                    <a:pt x="5346" y="2679"/>
                  </a:cubicBezTo>
                  <a:cubicBezTo>
                    <a:pt x="5346" y="1191"/>
                    <a:pt x="4156" y="0"/>
                    <a:pt x="26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0"/>
            <p:cNvSpPr txBox="1"/>
            <p:nvPr/>
          </p:nvSpPr>
          <p:spPr>
            <a:xfrm>
              <a:off x="6229150" y="350710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8" name="Google Shape;268;p20"/>
            <p:cNvSpPr txBox="1"/>
            <p:nvPr/>
          </p:nvSpPr>
          <p:spPr>
            <a:xfrm>
              <a:off x="6229150" y="385395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" name="Google Shape;269;p20"/>
          <p:cNvGrpSpPr/>
          <p:nvPr/>
        </p:nvGrpSpPr>
        <p:grpSpPr>
          <a:xfrm>
            <a:off x="4930613" y="1112613"/>
            <a:ext cx="1884600" cy="2382300"/>
            <a:chOff x="4930613" y="1112613"/>
            <a:chExt cx="1884600" cy="2382300"/>
          </a:xfrm>
        </p:grpSpPr>
        <p:sp>
          <p:nvSpPr>
            <p:cNvPr id="270" name="Google Shape;270;p20"/>
            <p:cNvSpPr/>
            <p:nvPr/>
          </p:nvSpPr>
          <p:spPr>
            <a:xfrm>
              <a:off x="5606966" y="2623358"/>
              <a:ext cx="463778" cy="318429"/>
            </a:xfrm>
            <a:custGeom>
              <a:rect b="b" l="l" r="r" t="t"/>
              <a:pathLst>
                <a:path extrusionOk="0" h="11241" w="16372">
                  <a:moveTo>
                    <a:pt x="8524" y="1470"/>
                  </a:moveTo>
                  <a:cubicBezTo>
                    <a:pt x="8856" y="1470"/>
                    <a:pt x="9218" y="1568"/>
                    <a:pt x="9656" y="1763"/>
                  </a:cubicBezTo>
                  <a:cubicBezTo>
                    <a:pt x="10930" y="2335"/>
                    <a:pt x="12192" y="2799"/>
                    <a:pt x="12585" y="2930"/>
                  </a:cubicBezTo>
                  <a:cubicBezTo>
                    <a:pt x="13037" y="4013"/>
                    <a:pt x="13633" y="5692"/>
                    <a:pt x="14026" y="6859"/>
                  </a:cubicBezTo>
                  <a:lnTo>
                    <a:pt x="13323" y="7323"/>
                  </a:lnTo>
                  <a:cubicBezTo>
                    <a:pt x="12811" y="6621"/>
                    <a:pt x="11740" y="5752"/>
                    <a:pt x="10704" y="4906"/>
                  </a:cubicBezTo>
                  <a:cubicBezTo>
                    <a:pt x="10013" y="4359"/>
                    <a:pt x="9358" y="3835"/>
                    <a:pt x="8954" y="3418"/>
                  </a:cubicBezTo>
                  <a:cubicBezTo>
                    <a:pt x="8881" y="3346"/>
                    <a:pt x="8787" y="3311"/>
                    <a:pt x="8693" y="3311"/>
                  </a:cubicBezTo>
                  <a:cubicBezTo>
                    <a:pt x="8648" y="3311"/>
                    <a:pt x="8603" y="3319"/>
                    <a:pt x="8561" y="3335"/>
                  </a:cubicBezTo>
                  <a:cubicBezTo>
                    <a:pt x="8299" y="3418"/>
                    <a:pt x="7299" y="3763"/>
                    <a:pt x="7239" y="3859"/>
                  </a:cubicBezTo>
                  <a:cubicBezTo>
                    <a:pt x="6879" y="4395"/>
                    <a:pt x="6507" y="4539"/>
                    <a:pt x="6190" y="4539"/>
                  </a:cubicBezTo>
                  <a:cubicBezTo>
                    <a:pt x="6036" y="4539"/>
                    <a:pt x="5895" y="4505"/>
                    <a:pt x="5775" y="4466"/>
                  </a:cubicBezTo>
                  <a:cubicBezTo>
                    <a:pt x="5656" y="4418"/>
                    <a:pt x="5644" y="4371"/>
                    <a:pt x="5632" y="4323"/>
                  </a:cubicBezTo>
                  <a:cubicBezTo>
                    <a:pt x="5548" y="3990"/>
                    <a:pt x="5941" y="3216"/>
                    <a:pt x="6465" y="2704"/>
                  </a:cubicBezTo>
                  <a:cubicBezTo>
                    <a:pt x="7289" y="1880"/>
                    <a:pt x="7844" y="1470"/>
                    <a:pt x="8524" y="1470"/>
                  </a:cubicBezTo>
                  <a:close/>
                  <a:moveTo>
                    <a:pt x="5917" y="2192"/>
                  </a:moveTo>
                  <a:cubicBezTo>
                    <a:pt x="5405" y="2644"/>
                    <a:pt x="4715" y="3739"/>
                    <a:pt x="4894" y="4501"/>
                  </a:cubicBezTo>
                  <a:cubicBezTo>
                    <a:pt x="4965" y="4835"/>
                    <a:pt x="5203" y="5073"/>
                    <a:pt x="5536" y="5180"/>
                  </a:cubicBezTo>
                  <a:cubicBezTo>
                    <a:pt x="5758" y="5254"/>
                    <a:pt x="5976" y="5291"/>
                    <a:pt x="6186" y="5291"/>
                  </a:cubicBezTo>
                  <a:cubicBezTo>
                    <a:pt x="6787" y="5291"/>
                    <a:pt x="7331" y="4992"/>
                    <a:pt x="7763" y="4418"/>
                  </a:cubicBezTo>
                  <a:cubicBezTo>
                    <a:pt x="8001" y="4382"/>
                    <a:pt x="8477" y="4168"/>
                    <a:pt x="8596" y="4120"/>
                  </a:cubicBezTo>
                  <a:cubicBezTo>
                    <a:pt x="9025" y="4537"/>
                    <a:pt x="9608" y="5002"/>
                    <a:pt x="10228" y="5502"/>
                  </a:cubicBezTo>
                  <a:cubicBezTo>
                    <a:pt x="11335" y="6395"/>
                    <a:pt x="12597" y="7419"/>
                    <a:pt x="12883" y="8002"/>
                  </a:cubicBezTo>
                  <a:cubicBezTo>
                    <a:pt x="13014" y="8300"/>
                    <a:pt x="12871" y="8490"/>
                    <a:pt x="12764" y="8573"/>
                  </a:cubicBezTo>
                  <a:cubicBezTo>
                    <a:pt x="12669" y="8660"/>
                    <a:pt x="12549" y="8705"/>
                    <a:pt x="12447" y="8705"/>
                  </a:cubicBezTo>
                  <a:cubicBezTo>
                    <a:pt x="12395" y="8705"/>
                    <a:pt x="12348" y="8693"/>
                    <a:pt x="12311" y="8669"/>
                  </a:cubicBezTo>
                  <a:cubicBezTo>
                    <a:pt x="12025" y="8442"/>
                    <a:pt x="11132" y="7561"/>
                    <a:pt x="10394" y="6799"/>
                  </a:cubicBezTo>
                  <a:cubicBezTo>
                    <a:pt x="10321" y="6720"/>
                    <a:pt x="10224" y="6682"/>
                    <a:pt x="10125" y="6682"/>
                  </a:cubicBezTo>
                  <a:cubicBezTo>
                    <a:pt x="10030" y="6682"/>
                    <a:pt x="9934" y="6717"/>
                    <a:pt x="9858" y="6787"/>
                  </a:cubicBezTo>
                  <a:cubicBezTo>
                    <a:pt x="9716" y="6930"/>
                    <a:pt x="9704" y="7168"/>
                    <a:pt x="9847" y="7323"/>
                  </a:cubicBezTo>
                  <a:cubicBezTo>
                    <a:pt x="10025" y="7502"/>
                    <a:pt x="11168" y="8669"/>
                    <a:pt x="11692" y="9133"/>
                  </a:cubicBezTo>
                  <a:cubicBezTo>
                    <a:pt x="11644" y="9300"/>
                    <a:pt x="11501" y="9407"/>
                    <a:pt x="11418" y="9443"/>
                  </a:cubicBezTo>
                  <a:cubicBezTo>
                    <a:pt x="11303" y="9500"/>
                    <a:pt x="11184" y="9524"/>
                    <a:pt x="11082" y="9524"/>
                  </a:cubicBezTo>
                  <a:cubicBezTo>
                    <a:pt x="10974" y="9524"/>
                    <a:pt x="10884" y="9497"/>
                    <a:pt x="10835" y="9454"/>
                  </a:cubicBezTo>
                  <a:cubicBezTo>
                    <a:pt x="10823" y="9454"/>
                    <a:pt x="10823" y="9454"/>
                    <a:pt x="10823" y="9443"/>
                  </a:cubicBezTo>
                  <a:lnTo>
                    <a:pt x="10811" y="9443"/>
                  </a:lnTo>
                  <a:cubicBezTo>
                    <a:pt x="10358" y="9073"/>
                    <a:pt x="8668" y="7276"/>
                    <a:pt x="8418" y="6990"/>
                  </a:cubicBezTo>
                  <a:cubicBezTo>
                    <a:pt x="8342" y="6908"/>
                    <a:pt x="8240" y="6866"/>
                    <a:pt x="8137" y="6866"/>
                  </a:cubicBezTo>
                  <a:cubicBezTo>
                    <a:pt x="8046" y="6866"/>
                    <a:pt x="7955" y="6899"/>
                    <a:pt x="7882" y="6966"/>
                  </a:cubicBezTo>
                  <a:cubicBezTo>
                    <a:pt x="7727" y="7109"/>
                    <a:pt x="7715" y="7347"/>
                    <a:pt x="7858" y="7502"/>
                  </a:cubicBezTo>
                  <a:cubicBezTo>
                    <a:pt x="7870" y="7514"/>
                    <a:pt x="9454" y="9228"/>
                    <a:pt x="10156" y="9871"/>
                  </a:cubicBezTo>
                  <a:cubicBezTo>
                    <a:pt x="10085" y="10050"/>
                    <a:pt x="9930" y="10205"/>
                    <a:pt x="9751" y="10276"/>
                  </a:cubicBezTo>
                  <a:cubicBezTo>
                    <a:pt x="9700" y="10297"/>
                    <a:pt x="9639" y="10313"/>
                    <a:pt x="9575" y="10313"/>
                  </a:cubicBezTo>
                  <a:cubicBezTo>
                    <a:pt x="9492" y="10313"/>
                    <a:pt x="9403" y="10285"/>
                    <a:pt x="9323" y="10205"/>
                  </a:cubicBezTo>
                  <a:lnTo>
                    <a:pt x="9311" y="10205"/>
                  </a:lnTo>
                  <a:cubicBezTo>
                    <a:pt x="9311" y="10205"/>
                    <a:pt x="9311" y="10205"/>
                    <a:pt x="9311" y="10193"/>
                  </a:cubicBezTo>
                  <a:cubicBezTo>
                    <a:pt x="8763" y="9740"/>
                    <a:pt x="8215" y="9157"/>
                    <a:pt x="8001" y="8931"/>
                  </a:cubicBezTo>
                  <a:cubicBezTo>
                    <a:pt x="7925" y="8849"/>
                    <a:pt x="7823" y="8807"/>
                    <a:pt x="7720" y="8807"/>
                  </a:cubicBezTo>
                  <a:cubicBezTo>
                    <a:pt x="7629" y="8807"/>
                    <a:pt x="7538" y="8840"/>
                    <a:pt x="7465" y="8907"/>
                  </a:cubicBezTo>
                  <a:cubicBezTo>
                    <a:pt x="7310" y="9050"/>
                    <a:pt x="7310" y="9288"/>
                    <a:pt x="7453" y="9443"/>
                  </a:cubicBezTo>
                  <a:cubicBezTo>
                    <a:pt x="7691" y="9705"/>
                    <a:pt x="8061" y="10097"/>
                    <a:pt x="8477" y="10478"/>
                  </a:cubicBezTo>
                  <a:cubicBezTo>
                    <a:pt x="8430" y="10478"/>
                    <a:pt x="8382" y="10490"/>
                    <a:pt x="8311" y="10490"/>
                  </a:cubicBezTo>
                  <a:cubicBezTo>
                    <a:pt x="8049" y="10490"/>
                    <a:pt x="7596" y="10324"/>
                    <a:pt x="7382" y="10169"/>
                  </a:cubicBezTo>
                  <a:cubicBezTo>
                    <a:pt x="7120" y="10002"/>
                    <a:pt x="5453" y="8752"/>
                    <a:pt x="4012" y="7549"/>
                  </a:cubicBezTo>
                  <a:cubicBezTo>
                    <a:pt x="3810" y="7383"/>
                    <a:pt x="3465" y="7014"/>
                    <a:pt x="3155" y="6692"/>
                  </a:cubicBezTo>
                  <a:cubicBezTo>
                    <a:pt x="2929" y="6454"/>
                    <a:pt x="2715" y="6252"/>
                    <a:pt x="2584" y="6121"/>
                  </a:cubicBezTo>
                  <a:cubicBezTo>
                    <a:pt x="2893" y="5085"/>
                    <a:pt x="3358" y="3537"/>
                    <a:pt x="3608" y="2192"/>
                  </a:cubicBezTo>
                  <a:close/>
                  <a:moveTo>
                    <a:pt x="738" y="1"/>
                  </a:moveTo>
                  <a:lnTo>
                    <a:pt x="738" y="763"/>
                  </a:lnTo>
                  <a:cubicBezTo>
                    <a:pt x="1786" y="870"/>
                    <a:pt x="2608" y="1013"/>
                    <a:pt x="2989" y="1203"/>
                  </a:cubicBezTo>
                  <a:cubicBezTo>
                    <a:pt x="2786" y="2858"/>
                    <a:pt x="1881" y="5764"/>
                    <a:pt x="1607" y="6657"/>
                  </a:cubicBezTo>
                  <a:lnTo>
                    <a:pt x="0" y="6657"/>
                  </a:lnTo>
                  <a:lnTo>
                    <a:pt x="0" y="7395"/>
                  </a:lnTo>
                  <a:lnTo>
                    <a:pt x="1881" y="7395"/>
                  </a:lnTo>
                  <a:cubicBezTo>
                    <a:pt x="2048" y="7395"/>
                    <a:pt x="2191" y="7323"/>
                    <a:pt x="2238" y="7168"/>
                  </a:cubicBezTo>
                  <a:cubicBezTo>
                    <a:pt x="2250" y="7145"/>
                    <a:pt x="2286" y="7061"/>
                    <a:pt x="2334" y="6907"/>
                  </a:cubicBezTo>
                  <a:cubicBezTo>
                    <a:pt x="2417" y="7002"/>
                    <a:pt x="2512" y="7109"/>
                    <a:pt x="2608" y="7216"/>
                  </a:cubicBezTo>
                  <a:cubicBezTo>
                    <a:pt x="2941" y="7561"/>
                    <a:pt x="3298" y="7930"/>
                    <a:pt x="3524" y="8133"/>
                  </a:cubicBezTo>
                  <a:cubicBezTo>
                    <a:pt x="4941" y="9312"/>
                    <a:pt x="6632" y="10586"/>
                    <a:pt x="6965" y="10800"/>
                  </a:cubicBezTo>
                  <a:cubicBezTo>
                    <a:pt x="7239" y="10978"/>
                    <a:pt x="7846" y="11240"/>
                    <a:pt x="8311" y="11240"/>
                  </a:cubicBezTo>
                  <a:cubicBezTo>
                    <a:pt x="8680" y="11240"/>
                    <a:pt x="8965" y="11157"/>
                    <a:pt x="9168" y="10990"/>
                  </a:cubicBezTo>
                  <a:cubicBezTo>
                    <a:pt x="9295" y="11043"/>
                    <a:pt x="9431" y="11069"/>
                    <a:pt x="9572" y="11069"/>
                  </a:cubicBezTo>
                  <a:cubicBezTo>
                    <a:pt x="9720" y="11069"/>
                    <a:pt x="9872" y="11040"/>
                    <a:pt x="10025" y="10978"/>
                  </a:cubicBezTo>
                  <a:cubicBezTo>
                    <a:pt x="10370" y="10848"/>
                    <a:pt x="10644" y="10586"/>
                    <a:pt x="10811" y="10252"/>
                  </a:cubicBezTo>
                  <a:cubicBezTo>
                    <a:pt x="10902" y="10274"/>
                    <a:pt x="10996" y="10285"/>
                    <a:pt x="11092" y="10285"/>
                  </a:cubicBezTo>
                  <a:cubicBezTo>
                    <a:pt x="11311" y="10285"/>
                    <a:pt x="11540" y="10229"/>
                    <a:pt x="11763" y="10121"/>
                  </a:cubicBezTo>
                  <a:cubicBezTo>
                    <a:pt x="12061" y="9966"/>
                    <a:pt x="12275" y="9728"/>
                    <a:pt x="12394" y="9454"/>
                  </a:cubicBezTo>
                  <a:cubicBezTo>
                    <a:pt x="12422" y="9457"/>
                    <a:pt x="12449" y="9458"/>
                    <a:pt x="12476" y="9458"/>
                  </a:cubicBezTo>
                  <a:cubicBezTo>
                    <a:pt x="12748" y="9458"/>
                    <a:pt x="13024" y="9350"/>
                    <a:pt x="13252" y="9145"/>
                  </a:cubicBezTo>
                  <a:cubicBezTo>
                    <a:pt x="13597" y="8859"/>
                    <a:pt x="13740" y="8431"/>
                    <a:pt x="13657" y="8002"/>
                  </a:cubicBezTo>
                  <a:lnTo>
                    <a:pt x="14264" y="7597"/>
                  </a:lnTo>
                  <a:cubicBezTo>
                    <a:pt x="14299" y="7728"/>
                    <a:pt x="14335" y="7895"/>
                    <a:pt x="14371" y="7978"/>
                  </a:cubicBezTo>
                  <a:cubicBezTo>
                    <a:pt x="14407" y="8145"/>
                    <a:pt x="14561" y="8288"/>
                    <a:pt x="14728" y="8288"/>
                  </a:cubicBezTo>
                  <a:lnTo>
                    <a:pt x="16371" y="8288"/>
                  </a:lnTo>
                  <a:lnTo>
                    <a:pt x="16371" y="7395"/>
                  </a:lnTo>
                  <a:lnTo>
                    <a:pt x="15014" y="7395"/>
                  </a:lnTo>
                  <a:cubicBezTo>
                    <a:pt x="14657" y="6359"/>
                    <a:pt x="13609" y="3228"/>
                    <a:pt x="13025" y="1965"/>
                  </a:cubicBezTo>
                  <a:cubicBezTo>
                    <a:pt x="13573" y="1775"/>
                    <a:pt x="14728" y="1501"/>
                    <a:pt x="16371" y="1430"/>
                  </a:cubicBezTo>
                  <a:lnTo>
                    <a:pt x="16371" y="680"/>
                  </a:lnTo>
                  <a:cubicBezTo>
                    <a:pt x="13835" y="775"/>
                    <a:pt x="12394" y="1430"/>
                    <a:pt x="12335" y="1454"/>
                  </a:cubicBezTo>
                  <a:cubicBezTo>
                    <a:pt x="12240" y="1501"/>
                    <a:pt x="12156" y="1584"/>
                    <a:pt x="12121" y="1692"/>
                  </a:cubicBezTo>
                  <a:cubicBezTo>
                    <a:pt x="12097" y="1787"/>
                    <a:pt x="12109" y="1882"/>
                    <a:pt x="12144" y="1965"/>
                  </a:cubicBezTo>
                  <a:cubicBezTo>
                    <a:pt x="11573" y="1751"/>
                    <a:pt x="10775" y="1442"/>
                    <a:pt x="9977" y="1084"/>
                  </a:cubicBezTo>
                  <a:cubicBezTo>
                    <a:pt x="9438" y="845"/>
                    <a:pt x="8974" y="735"/>
                    <a:pt x="8551" y="735"/>
                  </a:cubicBezTo>
                  <a:cubicBezTo>
                    <a:pt x="7901" y="735"/>
                    <a:pt x="7347" y="994"/>
                    <a:pt x="6763" y="1442"/>
                  </a:cubicBezTo>
                  <a:lnTo>
                    <a:pt x="3727" y="1442"/>
                  </a:lnTo>
                  <a:cubicBezTo>
                    <a:pt x="3751" y="1299"/>
                    <a:pt x="3762" y="1192"/>
                    <a:pt x="3774" y="1084"/>
                  </a:cubicBezTo>
                  <a:cubicBezTo>
                    <a:pt x="3774" y="977"/>
                    <a:pt x="3727" y="846"/>
                    <a:pt x="3643" y="775"/>
                  </a:cubicBezTo>
                  <a:cubicBezTo>
                    <a:pt x="3191" y="346"/>
                    <a:pt x="1786" y="120"/>
                    <a:pt x="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0"/>
            <p:cNvSpPr/>
            <p:nvPr/>
          </p:nvSpPr>
          <p:spPr>
            <a:xfrm>
              <a:off x="5160743" y="2070564"/>
              <a:ext cx="1424335" cy="1424335"/>
            </a:xfrm>
            <a:custGeom>
              <a:rect b="b" l="l" r="r" t="t"/>
              <a:pathLst>
                <a:path extrusionOk="0" h="50281" w="50281">
                  <a:moveTo>
                    <a:pt x="25134" y="4430"/>
                  </a:moveTo>
                  <a:cubicBezTo>
                    <a:pt x="36552" y="4430"/>
                    <a:pt x="45839" y="13717"/>
                    <a:pt x="45839" y="25135"/>
                  </a:cubicBezTo>
                  <a:cubicBezTo>
                    <a:pt x="45839" y="36553"/>
                    <a:pt x="36552" y="45840"/>
                    <a:pt x="25134" y="45840"/>
                  </a:cubicBezTo>
                  <a:cubicBezTo>
                    <a:pt x="13716" y="45840"/>
                    <a:pt x="4429" y="36553"/>
                    <a:pt x="4429" y="25135"/>
                  </a:cubicBezTo>
                  <a:cubicBezTo>
                    <a:pt x="4429" y="13717"/>
                    <a:pt x="13716" y="4430"/>
                    <a:pt x="25134" y="4430"/>
                  </a:cubicBezTo>
                  <a:close/>
                  <a:moveTo>
                    <a:pt x="25134" y="1"/>
                  </a:moveTo>
                  <a:cubicBezTo>
                    <a:pt x="11251" y="1"/>
                    <a:pt x="0" y="11252"/>
                    <a:pt x="0" y="25135"/>
                  </a:cubicBezTo>
                  <a:cubicBezTo>
                    <a:pt x="0" y="39017"/>
                    <a:pt x="11251" y="50281"/>
                    <a:pt x="25134" y="50281"/>
                  </a:cubicBezTo>
                  <a:cubicBezTo>
                    <a:pt x="39017" y="50281"/>
                    <a:pt x="50280" y="39017"/>
                    <a:pt x="50280" y="25135"/>
                  </a:cubicBezTo>
                  <a:cubicBezTo>
                    <a:pt x="50280" y="11252"/>
                    <a:pt x="39017" y="1"/>
                    <a:pt x="25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5161054" y="2794714"/>
              <a:ext cx="1423683" cy="700199"/>
            </a:xfrm>
            <a:custGeom>
              <a:rect b="b" l="l" r="r" t="t"/>
              <a:pathLst>
                <a:path extrusionOk="0" h="24718" w="50258">
                  <a:moveTo>
                    <a:pt x="1" y="0"/>
                  </a:moveTo>
                  <a:cubicBezTo>
                    <a:pt x="227" y="13681"/>
                    <a:pt x="11383" y="24718"/>
                    <a:pt x="25123" y="24718"/>
                  </a:cubicBezTo>
                  <a:cubicBezTo>
                    <a:pt x="38875" y="24718"/>
                    <a:pt x="50031" y="13681"/>
                    <a:pt x="50257" y="0"/>
                  </a:cubicBezTo>
                  <a:lnTo>
                    <a:pt x="45816" y="0"/>
                  </a:lnTo>
                  <a:cubicBezTo>
                    <a:pt x="45590" y="11216"/>
                    <a:pt x="36398" y="20277"/>
                    <a:pt x="25123" y="20277"/>
                  </a:cubicBezTo>
                  <a:cubicBezTo>
                    <a:pt x="13848" y="20277"/>
                    <a:pt x="4656" y="11216"/>
                    <a:pt x="443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0"/>
            <p:cNvSpPr txBox="1"/>
            <p:nvPr/>
          </p:nvSpPr>
          <p:spPr>
            <a:xfrm>
              <a:off x="4930613" y="11126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4" name="Google Shape;274;p20"/>
            <p:cNvSpPr txBox="1"/>
            <p:nvPr/>
          </p:nvSpPr>
          <p:spPr>
            <a:xfrm>
              <a:off x="4930613" y="14594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6392814" y="2662819"/>
              <a:ext cx="263786" cy="263786"/>
            </a:xfrm>
            <a:custGeom>
              <a:rect b="b" l="l" r="r" t="t"/>
              <a:pathLst>
                <a:path extrusionOk="0" h="9312" w="9312">
                  <a:moveTo>
                    <a:pt x="4656" y="1"/>
                  </a:moveTo>
                  <a:cubicBezTo>
                    <a:pt x="2084" y="1"/>
                    <a:pt x="1" y="2085"/>
                    <a:pt x="1" y="4656"/>
                  </a:cubicBezTo>
                  <a:cubicBezTo>
                    <a:pt x="1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6449130" y="2718823"/>
              <a:ext cx="151467" cy="151467"/>
            </a:xfrm>
            <a:custGeom>
              <a:rect b="b" l="l" r="r" t="t"/>
              <a:pathLst>
                <a:path extrusionOk="0" h="5347" w="5347">
                  <a:moveTo>
                    <a:pt x="2668" y="0"/>
                  </a:moveTo>
                  <a:cubicBezTo>
                    <a:pt x="1192" y="0"/>
                    <a:pt x="1" y="1191"/>
                    <a:pt x="1" y="2679"/>
                  </a:cubicBezTo>
                  <a:cubicBezTo>
                    <a:pt x="1" y="4156"/>
                    <a:pt x="1192" y="5346"/>
                    <a:pt x="2668" y="5346"/>
                  </a:cubicBezTo>
                  <a:cubicBezTo>
                    <a:pt x="4144" y="5346"/>
                    <a:pt x="5347" y="4156"/>
                    <a:pt x="5347" y="2679"/>
                  </a:cubicBezTo>
                  <a:cubicBezTo>
                    <a:pt x="5347" y="1191"/>
                    <a:pt x="4144" y="0"/>
                    <a:pt x="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" name="Google Shape;277;p2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278" name="Google Shape;278;p20"/>
          <p:cNvGrpSpPr/>
          <p:nvPr/>
        </p:nvGrpSpPr>
        <p:grpSpPr>
          <a:xfrm>
            <a:off x="3629713" y="2070564"/>
            <a:ext cx="1884600" cy="2324398"/>
            <a:chOff x="3629713" y="2070564"/>
            <a:chExt cx="1884600" cy="2324398"/>
          </a:xfrm>
        </p:grpSpPr>
        <p:grpSp>
          <p:nvGrpSpPr>
            <p:cNvPr id="279" name="Google Shape;279;p20"/>
            <p:cNvGrpSpPr/>
            <p:nvPr/>
          </p:nvGrpSpPr>
          <p:grpSpPr>
            <a:xfrm>
              <a:off x="4338436" y="2512397"/>
              <a:ext cx="481652" cy="480661"/>
              <a:chOff x="4338436" y="2512397"/>
              <a:chExt cx="481652" cy="480661"/>
            </a:xfrm>
          </p:grpSpPr>
          <p:sp>
            <p:nvSpPr>
              <p:cNvPr id="280" name="Google Shape;280;p20"/>
              <p:cNvSpPr/>
              <p:nvPr/>
            </p:nvSpPr>
            <p:spPr>
              <a:xfrm>
                <a:off x="4540132" y="2622026"/>
                <a:ext cx="63425" cy="63425"/>
              </a:xfrm>
              <a:custGeom>
                <a:rect b="b" l="l" r="r" t="t"/>
                <a:pathLst>
                  <a:path extrusionOk="0" h="2239" w="2239">
                    <a:moveTo>
                      <a:pt x="1644" y="596"/>
                    </a:moveTo>
                    <a:lnTo>
                      <a:pt x="1644" y="1786"/>
                    </a:lnTo>
                    <a:lnTo>
                      <a:pt x="596" y="1786"/>
                    </a:lnTo>
                    <a:lnTo>
                      <a:pt x="596" y="596"/>
                    </a:lnTo>
                    <a:close/>
                    <a:moveTo>
                      <a:pt x="286" y="0"/>
                    </a:moveTo>
                    <a:cubicBezTo>
                      <a:pt x="132" y="0"/>
                      <a:pt x="1" y="131"/>
                      <a:pt x="1" y="286"/>
                    </a:cubicBezTo>
                    <a:lnTo>
                      <a:pt x="1" y="1953"/>
                    </a:lnTo>
                    <a:cubicBezTo>
                      <a:pt x="1" y="2108"/>
                      <a:pt x="132" y="2239"/>
                      <a:pt x="286" y="2239"/>
                    </a:cubicBezTo>
                    <a:lnTo>
                      <a:pt x="1953" y="2239"/>
                    </a:lnTo>
                    <a:cubicBezTo>
                      <a:pt x="2108" y="2239"/>
                      <a:pt x="2239" y="2108"/>
                      <a:pt x="2239" y="1953"/>
                    </a:cubicBezTo>
                    <a:lnTo>
                      <a:pt x="2239" y="286"/>
                    </a:lnTo>
                    <a:cubicBezTo>
                      <a:pt x="2239" y="131"/>
                      <a:pt x="2108" y="0"/>
                      <a:pt x="19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0"/>
              <p:cNvSpPr/>
              <p:nvPr/>
            </p:nvSpPr>
            <p:spPr>
              <a:xfrm>
                <a:off x="4540132" y="2542084"/>
                <a:ext cx="63425" cy="63085"/>
              </a:xfrm>
              <a:custGeom>
                <a:rect b="b" l="l" r="r" t="t"/>
                <a:pathLst>
                  <a:path extrusionOk="0" h="2227" w="2239">
                    <a:moveTo>
                      <a:pt x="1644" y="596"/>
                    </a:moveTo>
                    <a:lnTo>
                      <a:pt x="1644" y="1786"/>
                    </a:lnTo>
                    <a:lnTo>
                      <a:pt x="596" y="1786"/>
                    </a:lnTo>
                    <a:lnTo>
                      <a:pt x="596" y="596"/>
                    </a:lnTo>
                    <a:close/>
                    <a:moveTo>
                      <a:pt x="286" y="1"/>
                    </a:moveTo>
                    <a:cubicBezTo>
                      <a:pt x="132" y="1"/>
                      <a:pt x="1" y="132"/>
                      <a:pt x="1" y="286"/>
                    </a:cubicBezTo>
                    <a:lnTo>
                      <a:pt x="1" y="1953"/>
                    </a:lnTo>
                    <a:cubicBezTo>
                      <a:pt x="1" y="2108"/>
                      <a:pt x="132" y="2227"/>
                      <a:pt x="286" y="2227"/>
                    </a:cubicBezTo>
                    <a:lnTo>
                      <a:pt x="1953" y="2227"/>
                    </a:lnTo>
                    <a:cubicBezTo>
                      <a:pt x="2108" y="2227"/>
                      <a:pt x="2239" y="2108"/>
                      <a:pt x="2239" y="1953"/>
                    </a:cubicBezTo>
                    <a:lnTo>
                      <a:pt x="2239" y="286"/>
                    </a:lnTo>
                    <a:cubicBezTo>
                      <a:pt x="2239" y="132"/>
                      <a:pt x="2108" y="1"/>
                      <a:pt x="195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0"/>
              <p:cNvSpPr/>
              <p:nvPr/>
            </p:nvSpPr>
            <p:spPr>
              <a:xfrm>
                <a:off x="4459850" y="2622026"/>
                <a:ext cx="63454" cy="67476"/>
              </a:xfrm>
              <a:custGeom>
                <a:rect b="b" l="l" r="r" t="t"/>
                <a:pathLst>
                  <a:path extrusionOk="0" h="2382" w="2240">
                    <a:moveTo>
                      <a:pt x="1644" y="596"/>
                    </a:moveTo>
                    <a:lnTo>
                      <a:pt x="1644" y="1786"/>
                    </a:lnTo>
                    <a:lnTo>
                      <a:pt x="608" y="1786"/>
                    </a:lnTo>
                    <a:lnTo>
                      <a:pt x="608" y="596"/>
                    </a:lnTo>
                    <a:close/>
                    <a:moveTo>
                      <a:pt x="251" y="0"/>
                    </a:moveTo>
                    <a:cubicBezTo>
                      <a:pt x="96" y="0"/>
                      <a:pt x="1" y="179"/>
                      <a:pt x="1" y="334"/>
                    </a:cubicBezTo>
                    <a:lnTo>
                      <a:pt x="1" y="2036"/>
                    </a:lnTo>
                    <a:cubicBezTo>
                      <a:pt x="1" y="2191"/>
                      <a:pt x="96" y="2382"/>
                      <a:pt x="251" y="2382"/>
                    </a:cubicBezTo>
                    <a:lnTo>
                      <a:pt x="1954" y="2382"/>
                    </a:lnTo>
                    <a:cubicBezTo>
                      <a:pt x="2108" y="2382"/>
                      <a:pt x="2239" y="2191"/>
                      <a:pt x="2239" y="2036"/>
                    </a:cubicBezTo>
                    <a:lnTo>
                      <a:pt x="2239" y="334"/>
                    </a:lnTo>
                    <a:cubicBezTo>
                      <a:pt x="2239" y="179"/>
                      <a:pt x="2108" y="0"/>
                      <a:pt x="19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0"/>
              <p:cNvSpPr/>
              <p:nvPr/>
            </p:nvSpPr>
            <p:spPr>
              <a:xfrm>
                <a:off x="4459850" y="2542084"/>
                <a:ext cx="63454" cy="63085"/>
              </a:xfrm>
              <a:custGeom>
                <a:rect b="b" l="l" r="r" t="t"/>
                <a:pathLst>
                  <a:path extrusionOk="0" h="2227" w="2240">
                    <a:moveTo>
                      <a:pt x="1644" y="596"/>
                    </a:moveTo>
                    <a:lnTo>
                      <a:pt x="1644" y="1786"/>
                    </a:lnTo>
                    <a:lnTo>
                      <a:pt x="608" y="1786"/>
                    </a:lnTo>
                    <a:lnTo>
                      <a:pt x="608" y="596"/>
                    </a:lnTo>
                    <a:close/>
                    <a:moveTo>
                      <a:pt x="251" y="1"/>
                    </a:moveTo>
                    <a:cubicBezTo>
                      <a:pt x="96" y="1"/>
                      <a:pt x="1" y="167"/>
                      <a:pt x="1" y="322"/>
                    </a:cubicBezTo>
                    <a:lnTo>
                      <a:pt x="1" y="2025"/>
                    </a:lnTo>
                    <a:cubicBezTo>
                      <a:pt x="1" y="2179"/>
                      <a:pt x="96" y="2227"/>
                      <a:pt x="251" y="2227"/>
                    </a:cubicBezTo>
                    <a:lnTo>
                      <a:pt x="1954" y="2227"/>
                    </a:lnTo>
                    <a:cubicBezTo>
                      <a:pt x="2108" y="2227"/>
                      <a:pt x="2239" y="2179"/>
                      <a:pt x="2239" y="2025"/>
                    </a:cubicBezTo>
                    <a:lnTo>
                      <a:pt x="2239" y="322"/>
                    </a:lnTo>
                    <a:cubicBezTo>
                      <a:pt x="2239" y="167"/>
                      <a:pt x="2108" y="1"/>
                      <a:pt x="19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20"/>
              <p:cNvSpPr/>
              <p:nvPr/>
            </p:nvSpPr>
            <p:spPr>
              <a:xfrm>
                <a:off x="4459850" y="2702279"/>
                <a:ext cx="63454" cy="67504"/>
              </a:xfrm>
              <a:custGeom>
                <a:rect b="b" l="l" r="r" t="t"/>
                <a:pathLst>
                  <a:path extrusionOk="0" h="2383" w="2240">
                    <a:moveTo>
                      <a:pt x="1644" y="596"/>
                    </a:moveTo>
                    <a:lnTo>
                      <a:pt x="1644" y="1787"/>
                    </a:lnTo>
                    <a:lnTo>
                      <a:pt x="608" y="1787"/>
                    </a:lnTo>
                    <a:lnTo>
                      <a:pt x="608" y="596"/>
                    </a:lnTo>
                    <a:close/>
                    <a:moveTo>
                      <a:pt x="251" y="1"/>
                    </a:moveTo>
                    <a:cubicBezTo>
                      <a:pt x="96" y="1"/>
                      <a:pt x="1" y="180"/>
                      <a:pt x="1" y="334"/>
                    </a:cubicBezTo>
                    <a:lnTo>
                      <a:pt x="1" y="2037"/>
                    </a:lnTo>
                    <a:cubicBezTo>
                      <a:pt x="1" y="2192"/>
                      <a:pt x="96" y="2382"/>
                      <a:pt x="251" y="2382"/>
                    </a:cubicBezTo>
                    <a:lnTo>
                      <a:pt x="1954" y="2382"/>
                    </a:lnTo>
                    <a:cubicBezTo>
                      <a:pt x="2108" y="2382"/>
                      <a:pt x="2239" y="2192"/>
                      <a:pt x="2239" y="2037"/>
                    </a:cubicBezTo>
                    <a:lnTo>
                      <a:pt x="2239" y="334"/>
                    </a:lnTo>
                    <a:cubicBezTo>
                      <a:pt x="2239" y="180"/>
                      <a:pt x="2108" y="1"/>
                      <a:pt x="19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20"/>
              <p:cNvSpPr/>
              <p:nvPr/>
            </p:nvSpPr>
            <p:spPr>
              <a:xfrm>
                <a:off x="4459850" y="2782221"/>
                <a:ext cx="63454" cy="67476"/>
              </a:xfrm>
              <a:custGeom>
                <a:rect b="b" l="l" r="r" t="t"/>
                <a:pathLst>
                  <a:path extrusionOk="0" h="2382" w="2240">
                    <a:moveTo>
                      <a:pt x="1644" y="596"/>
                    </a:moveTo>
                    <a:lnTo>
                      <a:pt x="1644" y="1787"/>
                    </a:lnTo>
                    <a:lnTo>
                      <a:pt x="608" y="1787"/>
                    </a:lnTo>
                    <a:lnTo>
                      <a:pt x="608" y="596"/>
                    </a:lnTo>
                    <a:close/>
                    <a:moveTo>
                      <a:pt x="251" y="1"/>
                    </a:moveTo>
                    <a:cubicBezTo>
                      <a:pt x="96" y="1"/>
                      <a:pt x="1" y="191"/>
                      <a:pt x="1" y="346"/>
                    </a:cubicBezTo>
                    <a:lnTo>
                      <a:pt x="1" y="2049"/>
                    </a:lnTo>
                    <a:cubicBezTo>
                      <a:pt x="1" y="2203"/>
                      <a:pt x="96" y="2382"/>
                      <a:pt x="251" y="2382"/>
                    </a:cubicBezTo>
                    <a:lnTo>
                      <a:pt x="1954" y="2382"/>
                    </a:lnTo>
                    <a:cubicBezTo>
                      <a:pt x="2108" y="2382"/>
                      <a:pt x="2239" y="2203"/>
                      <a:pt x="2239" y="2049"/>
                    </a:cubicBezTo>
                    <a:lnTo>
                      <a:pt x="2239" y="346"/>
                    </a:lnTo>
                    <a:cubicBezTo>
                      <a:pt x="2239" y="191"/>
                      <a:pt x="2108" y="1"/>
                      <a:pt x="19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0"/>
              <p:cNvSpPr/>
              <p:nvPr/>
            </p:nvSpPr>
            <p:spPr>
              <a:xfrm>
                <a:off x="4658175" y="2815960"/>
                <a:ext cx="67476" cy="63425"/>
              </a:xfrm>
              <a:custGeom>
                <a:rect b="b" l="l" r="r" t="t"/>
                <a:pathLst>
                  <a:path extrusionOk="0" h="2239" w="2382">
                    <a:moveTo>
                      <a:pt x="1787" y="596"/>
                    </a:moveTo>
                    <a:lnTo>
                      <a:pt x="1787" y="1643"/>
                    </a:lnTo>
                    <a:lnTo>
                      <a:pt x="596" y="1643"/>
                    </a:lnTo>
                    <a:lnTo>
                      <a:pt x="596" y="596"/>
                    </a:lnTo>
                    <a:close/>
                    <a:moveTo>
                      <a:pt x="334" y="0"/>
                    </a:moveTo>
                    <a:cubicBezTo>
                      <a:pt x="179" y="0"/>
                      <a:pt x="1" y="131"/>
                      <a:pt x="1" y="286"/>
                    </a:cubicBezTo>
                    <a:lnTo>
                      <a:pt x="1" y="1989"/>
                    </a:lnTo>
                    <a:cubicBezTo>
                      <a:pt x="1" y="2144"/>
                      <a:pt x="179" y="2239"/>
                      <a:pt x="334" y="2239"/>
                    </a:cubicBezTo>
                    <a:lnTo>
                      <a:pt x="2037" y="2239"/>
                    </a:lnTo>
                    <a:cubicBezTo>
                      <a:pt x="2192" y="2239"/>
                      <a:pt x="2382" y="2144"/>
                      <a:pt x="2382" y="1989"/>
                    </a:cubicBezTo>
                    <a:lnTo>
                      <a:pt x="2382" y="286"/>
                    </a:lnTo>
                    <a:cubicBezTo>
                      <a:pt x="2382" y="131"/>
                      <a:pt x="2192" y="0"/>
                      <a:pt x="20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0"/>
              <p:cNvSpPr/>
              <p:nvPr/>
            </p:nvSpPr>
            <p:spPr>
              <a:xfrm>
                <a:off x="4658175" y="2736018"/>
                <a:ext cx="67476" cy="63114"/>
              </a:xfrm>
              <a:custGeom>
                <a:rect b="b" l="l" r="r" t="t"/>
                <a:pathLst>
                  <a:path extrusionOk="0" h="2228" w="2382">
                    <a:moveTo>
                      <a:pt x="1787" y="596"/>
                    </a:moveTo>
                    <a:lnTo>
                      <a:pt x="1787" y="1632"/>
                    </a:lnTo>
                    <a:lnTo>
                      <a:pt x="596" y="1632"/>
                    </a:lnTo>
                    <a:lnTo>
                      <a:pt x="596" y="596"/>
                    </a:lnTo>
                    <a:close/>
                    <a:moveTo>
                      <a:pt x="334" y="1"/>
                    </a:moveTo>
                    <a:cubicBezTo>
                      <a:pt x="179" y="1"/>
                      <a:pt x="1" y="120"/>
                      <a:pt x="1" y="274"/>
                    </a:cubicBezTo>
                    <a:lnTo>
                      <a:pt x="1" y="1977"/>
                    </a:lnTo>
                    <a:cubicBezTo>
                      <a:pt x="1" y="2132"/>
                      <a:pt x="179" y="2227"/>
                      <a:pt x="334" y="2227"/>
                    </a:cubicBezTo>
                    <a:lnTo>
                      <a:pt x="2037" y="2227"/>
                    </a:lnTo>
                    <a:cubicBezTo>
                      <a:pt x="2192" y="2227"/>
                      <a:pt x="2382" y="2132"/>
                      <a:pt x="2382" y="1977"/>
                    </a:cubicBezTo>
                    <a:lnTo>
                      <a:pt x="2382" y="274"/>
                    </a:lnTo>
                    <a:cubicBezTo>
                      <a:pt x="2382" y="120"/>
                      <a:pt x="2192" y="1"/>
                      <a:pt x="2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0"/>
              <p:cNvSpPr/>
              <p:nvPr/>
            </p:nvSpPr>
            <p:spPr>
              <a:xfrm>
                <a:off x="4645711" y="2622366"/>
                <a:ext cx="67476" cy="67136"/>
              </a:xfrm>
              <a:custGeom>
                <a:rect b="b" l="l" r="r" t="t"/>
                <a:pathLst>
                  <a:path extrusionOk="0" h="2370" w="2382">
                    <a:moveTo>
                      <a:pt x="1786" y="584"/>
                    </a:moveTo>
                    <a:lnTo>
                      <a:pt x="1786" y="1774"/>
                    </a:lnTo>
                    <a:lnTo>
                      <a:pt x="596" y="1774"/>
                    </a:lnTo>
                    <a:lnTo>
                      <a:pt x="596" y="584"/>
                    </a:lnTo>
                    <a:close/>
                    <a:moveTo>
                      <a:pt x="334" y="0"/>
                    </a:moveTo>
                    <a:cubicBezTo>
                      <a:pt x="179" y="0"/>
                      <a:pt x="0" y="167"/>
                      <a:pt x="0" y="322"/>
                    </a:cubicBezTo>
                    <a:lnTo>
                      <a:pt x="0" y="2024"/>
                    </a:lnTo>
                    <a:cubicBezTo>
                      <a:pt x="0" y="2179"/>
                      <a:pt x="179" y="2370"/>
                      <a:pt x="334" y="2370"/>
                    </a:cubicBezTo>
                    <a:lnTo>
                      <a:pt x="2036" y="2370"/>
                    </a:lnTo>
                    <a:cubicBezTo>
                      <a:pt x="2191" y="2370"/>
                      <a:pt x="2381" y="2179"/>
                      <a:pt x="2381" y="2024"/>
                    </a:cubicBezTo>
                    <a:lnTo>
                      <a:pt x="2381" y="322"/>
                    </a:lnTo>
                    <a:cubicBezTo>
                      <a:pt x="2381" y="167"/>
                      <a:pt x="2191" y="0"/>
                      <a:pt x="20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20"/>
              <p:cNvSpPr/>
              <p:nvPr/>
            </p:nvSpPr>
            <p:spPr>
              <a:xfrm>
                <a:off x="4658175" y="2896242"/>
                <a:ext cx="67476" cy="63085"/>
              </a:xfrm>
              <a:custGeom>
                <a:rect b="b" l="l" r="r" t="t"/>
                <a:pathLst>
                  <a:path extrusionOk="0" h="2227" w="2382">
                    <a:moveTo>
                      <a:pt x="1787" y="595"/>
                    </a:moveTo>
                    <a:lnTo>
                      <a:pt x="1787" y="1631"/>
                    </a:lnTo>
                    <a:lnTo>
                      <a:pt x="596" y="1631"/>
                    </a:lnTo>
                    <a:lnTo>
                      <a:pt x="596" y="595"/>
                    </a:lnTo>
                    <a:close/>
                    <a:moveTo>
                      <a:pt x="334" y="0"/>
                    </a:moveTo>
                    <a:cubicBezTo>
                      <a:pt x="179" y="0"/>
                      <a:pt x="1" y="131"/>
                      <a:pt x="1" y="286"/>
                    </a:cubicBezTo>
                    <a:lnTo>
                      <a:pt x="1" y="1988"/>
                    </a:lnTo>
                    <a:cubicBezTo>
                      <a:pt x="1" y="2143"/>
                      <a:pt x="179" y="2227"/>
                      <a:pt x="334" y="2227"/>
                    </a:cubicBezTo>
                    <a:lnTo>
                      <a:pt x="2037" y="2227"/>
                    </a:lnTo>
                    <a:cubicBezTo>
                      <a:pt x="2192" y="2227"/>
                      <a:pt x="2382" y="2143"/>
                      <a:pt x="2382" y="1988"/>
                    </a:cubicBezTo>
                    <a:lnTo>
                      <a:pt x="2382" y="286"/>
                    </a:lnTo>
                    <a:cubicBezTo>
                      <a:pt x="2382" y="131"/>
                      <a:pt x="2192" y="0"/>
                      <a:pt x="20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0"/>
              <p:cNvSpPr/>
              <p:nvPr/>
            </p:nvSpPr>
            <p:spPr>
              <a:xfrm>
                <a:off x="4578233" y="2815960"/>
                <a:ext cx="67504" cy="63425"/>
              </a:xfrm>
              <a:custGeom>
                <a:rect b="b" l="l" r="r" t="t"/>
                <a:pathLst>
                  <a:path extrusionOk="0" h="2239" w="2383">
                    <a:moveTo>
                      <a:pt x="1787" y="596"/>
                    </a:moveTo>
                    <a:lnTo>
                      <a:pt x="1787" y="1643"/>
                    </a:lnTo>
                    <a:lnTo>
                      <a:pt x="596" y="1643"/>
                    </a:lnTo>
                    <a:lnTo>
                      <a:pt x="596" y="596"/>
                    </a:lnTo>
                    <a:close/>
                    <a:moveTo>
                      <a:pt x="322" y="0"/>
                    </a:moveTo>
                    <a:cubicBezTo>
                      <a:pt x="168" y="0"/>
                      <a:pt x="1" y="131"/>
                      <a:pt x="1" y="286"/>
                    </a:cubicBezTo>
                    <a:lnTo>
                      <a:pt x="1" y="1989"/>
                    </a:lnTo>
                    <a:cubicBezTo>
                      <a:pt x="1" y="2144"/>
                      <a:pt x="168" y="2239"/>
                      <a:pt x="322" y="2239"/>
                    </a:cubicBezTo>
                    <a:lnTo>
                      <a:pt x="2025" y="2239"/>
                    </a:lnTo>
                    <a:cubicBezTo>
                      <a:pt x="2180" y="2239"/>
                      <a:pt x="2382" y="2144"/>
                      <a:pt x="2382" y="1989"/>
                    </a:cubicBezTo>
                    <a:lnTo>
                      <a:pt x="2382" y="286"/>
                    </a:lnTo>
                    <a:cubicBezTo>
                      <a:pt x="2382" y="131"/>
                      <a:pt x="2180" y="0"/>
                      <a:pt x="202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0"/>
              <p:cNvSpPr/>
              <p:nvPr/>
            </p:nvSpPr>
            <p:spPr>
              <a:xfrm>
                <a:off x="4578233" y="2736018"/>
                <a:ext cx="67504" cy="63114"/>
              </a:xfrm>
              <a:custGeom>
                <a:rect b="b" l="l" r="r" t="t"/>
                <a:pathLst>
                  <a:path extrusionOk="0" h="2228" w="2383">
                    <a:moveTo>
                      <a:pt x="1787" y="596"/>
                    </a:moveTo>
                    <a:lnTo>
                      <a:pt x="1787" y="1632"/>
                    </a:lnTo>
                    <a:lnTo>
                      <a:pt x="596" y="1632"/>
                    </a:lnTo>
                    <a:lnTo>
                      <a:pt x="596" y="596"/>
                    </a:lnTo>
                    <a:close/>
                    <a:moveTo>
                      <a:pt x="322" y="1"/>
                    </a:moveTo>
                    <a:cubicBezTo>
                      <a:pt x="168" y="1"/>
                      <a:pt x="1" y="120"/>
                      <a:pt x="1" y="274"/>
                    </a:cubicBezTo>
                    <a:lnTo>
                      <a:pt x="1" y="1977"/>
                    </a:lnTo>
                    <a:cubicBezTo>
                      <a:pt x="1" y="2132"/>
                      <a:pt x="168" y="2227"/>
                      <a:pt x="322" y="2227"/>
                    </a:cubicBezTo>
                    <a:lnTo>
                      <a:pt x="2025" y="2227"/>
                    </a:lnTo>
                    <a:cubicBezTo>
                      <a:pt x="2180" y="2227"/>
                      <a:pt x="2382" y="2132"/>
                      <a:pt x="2382" y="1977"/>
                    </a:cubicBezTo>
                    <a:lnTo>
                      <a:pt x="2382" y="274"/>
                    </a:lnTo>
                    <a:cubicBezTo>
                      <a:pt x="2382" y="120"/>
                      <a:pt x="2180" y="1"/>
                      <a:pt x="20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0"/>
              <p:cNvSpPr/>
              <p:nvPr/>
            </p:nvSpPr>
            <p:spPr>
              <a:xfrm>
                <a:off x="4338436" y="2512397"/>
                <a:ext cx="481652" cy="480661"/>
              </a:xfrm>
              <a:custGeom>
                <a:rect b="b" l="l" r="r" t="t"/>
                <a:pathLst>
                  <a:path extrusionOk="0" h="16968" w="17003">
                    <a:moveTo>
                      <a:pt x="13669" y="3275"/>
                    </a:moveTo>
                    <a:lnTo>
                      <a:pt x="13669" y="6704"/>
                    </a:lnTo>
                    <a:lnTo>
                      <a:pt x="10847" y="6704"/>
                    </a:lnTo>
                    <a:lnTo>
                      <a:pt x="10847" y="3275"/>
                    </a:lnTo>
                    <a:close/>
                    <a:moveTo>
                      <a:pt x="5930" y="14145"/>
                    </a:moveTo>
                    <a:lnTo>
                      <a:pt x="5930" y="16372"/>
                    </a:lnTo>
                    <a:lnTo>
                      <a:pt x="4739" y="16372"/>
                    </a:lnTo>
                    <a:lnTo>
                      <a:pt x="4739" y="14145"/>
                    </a:lnTo>
                    <a:close/>
                    <a:moveTo>
                      <a:pt x="10252" y="453"/>
                    </a:moveTo>
                    <a:lnTo>
                      <a:pt x="10252" y="2680"/>
                    </a:lnTo>
                    <a:lnTo>
                      <a:pt x="10252" y="6704"/>
                    </a:lnTo>
                    <a:lnTo>
                      <a:pt x="7371" y="6704"/>
                    </a:lnTo>
                    <a:cubicBezTo>
                      <a:pt x="7216" y="6704"/>
                      <a:pt x="7121" y="6883"/>
                      <a:pt x="7121" y="7037"/>
                    </a:cubicBezTo>
                    <a:lnTo>
                      <a:pt x="7121" y="16372"/>
                    </a:lnTo>
                    <a:lnTo>
                      <a:pt x="6525" y="16372"/>
                    </a:lnTo>
                    <a:lnTo>
                      <a:pt x="6525" y="13836"/>
                    </a:lnTo>
                    <a:cubicBezTo>
                      <a:pt x="6525" y="13681"/>
                      <a:pt x="6335" y="13550"/>
                      <a:pt x="6168" y="13550"/>
                    </a:cubicBezTo>
                    <a:lnTo>
                      <a:pt x="4477" y="13550"/>
                    </a:lnTo>
                    <a:cubicBezTo>
                      <a:pt x="4311" y="13550"/>
                      <a:pt x="4144" y="13681"/>
                      <a:pt x="4144" y="13836"/>
                    </a:cubicBezTo>
                    <a:lnTo>
                      <a:pt x="4144" y="16372"/>
                    </a:lnTo>
                    <a:lnTo>
                      <a:pt x="3406" y="16372"/>
                    </a:lnTo>
                    <a:lnTo>
                      <a:pt x="3406" y="453"/>
                    </a:lnTo>
                    <a:close/>
                    <a:moveTo>
                      <a:pt x="10252" y="14145"/>
                    </a:moveTo>
                    <a:lnTo>
                      <a:pt x="10252" y="16372"/>
                    </a:lnTo>
                    <a:lnTo>
                      <a:pt x="9061" y="16372"/>
                    </a:lnTo>
                    <a:lnTo>
                      <a:pt x="9061" y="14145"/>
                    </a:lnTo>
                    <a:close/>
                    <a:moveTo>
                      <a:pt x="14419" y="7299"/>
                    </a:moveTo>
                    <a:lnTo>
                      <a:pt x="14419" y="16372"/>
                    </a:lnTo>
                    <a:lnTo>
                      <a:pt x="10847" y="16372"/>
                    </a:lnTo>
                    <a:lnTo>
                      <a:pt x="10847" y="13836"/>
                    </a:lnTo>
                    <a:cubicBezTo>
                      <a:pt x="10847" y="13681"/>
                      <a:pt x="10645" y="13550"/>
                      <a:pt x="10490" y="13550"/>
                    </a:cubicBezTo>
                    <a:lnTo>
                      <a:pt x="8787" y="13550"/>
                    </a:lnTo>
                    <a:cubicBezTo>
                      <a:pt x="8633" y="13550"/>
                      <a:pt x="8466" y="13681"/>
                      <a:pt x="8466" y="13836"/>
                    </a:cubicBezTo>
                    <a:lnTo>
                      <a:pt x="8466" y="16372"/>
                    </a:lnTo>
                    <a:lnTo>
                      <a:pt x="7716" y="16372"/>
                    </a:lnTo>
                    <a:lnTo>
                      <a:pt x="7716" y="7299"/>
                    </a:lnTo>
                    <a:close/>
                    <a:moveTo>
                      <a:pt x="3120" y="1"/>
                    </a:moveTo>
                    <a:cubicBezTo>
                      <a:pt x="2965" y="1"/>
                      <a:pt x="2811" y="84"/>
                      <a:pt x="2811" y="239"/>
                    </a:cubicBezTo>
                    <a:lnTo>
                      <a:pt x="2811" y="16372"/>
                    </a:lnTo>
                    <a:lnTo>
                      <a:pt x="286" y="16372"/>
                    </a:lnTo>
                    <a:cubicBezTo>
                      <a:pt x="132" y="16372"/>
                      <a:pt x="1" y="16515"/>
                      <a:pt x="1" y="16681"/>
                    </a:cubicBezTo>
                    <a:cubicBezTo>
                      <a:pt x="1" y="16836"/>
                      <a:pt x="132" y="16967"/>
                      <a:pt x="286" y="16967"/>
                    </a:cubicBezTo>
                    <a:lnTo>
                      <a:pt x="16729" y="16967"/>
                    </a:lnTo>
                    <a:cubicBezTo>
                      <a:pt x="16884" y="16967"/>
                      <a:pt x="17003" y="16836"/>
                      <a:pt x="17003" y="16681"/>
                    </a:cubicBezTo>
                    <a:cubicBezTo>
                      <a:pt x="17003" y="16515"/>
                      <a:pt x="16884" y="16372"/>
                      <a:pt x="16729" y="16372"/>
                    </a:cubicBezTo>
                    <a:lnTo>
                      <a:pt x="15014" y="16372"/>
                    </a:lnTo>
                    <a:lnTo>
                      <a:pt x="15014" y="7037"/>
                    </a:lnTo>
                    <a:cubicBezTo>
                      <a:pt x="15014" y="6883"/>
                      <a:pt x="14895" y="6704"/>
                      <a:pt x="14741" y="6704"/>
                    </a:cubicBezTo>
                    <a:lnTo>
                      <a:pt x="14419" y="6704"/>
                    </a:lnTo>
                    <a:lnTo>
                      <a:pt x="14419" y="3275"/>
                    </a:lnTo>
                    <a:cubicBezTo>
                      <a:pt x="14419" y="2954"/>
                      <a:pt x="14110" y="2680"/>
                      <a:pt x="13788" y="2680"/>
                    </a:cubicBezTo>
                    <a:lnTo>
                      <a:pt x="10847" y="2680"/>
                    </a:lnTo>
                    <a:lnTo>
                      <a:pt x="10847" y="239"/>
                    </a:lnTo>
                    <a:cubicBezTo>
                      <a:pt x="10847" y="84"/>
                      <a:pt x="10645" y="1"/>
                      <a:pt x="104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3" name="Google Shape;293;p20"/>
            <p:cNvSpPr/>
            <p:nvPr/>
          </p:nvSpPr>
          <p:spPr>
            <a:xfrm>
              <a:off x="3860514" y="2070564"/>
              <a:ext cx="1424335" cy="1424335"/>
            </a:xfrm>
            <a:custGeom>
              <a:rect b="b" l="l" r="r" t="t"/>
              <a:pathLst>
                <a:path extrusionOk="0" h="50281" w="50281">
                  <a:moveTo>
                    <a:pt x="25146" y="4430"/>
                  </a:moveTo>
                  <a:cubicBezTo>
                    <a:pt x="36565" y="4430"/>
                    <a:pt x="45851" y="13717"/>
                    <a:pt x="45851" y="25135"/>
                  </a:cubicBezTo>
                  <a:cubicBezTo>
                    <a:pt x="45851" y="36553"/>
                    <a:pt x="36565" y="45840"/>
                    <a:pt x="25146" y="45840"/>
                  </a:cubicBezTo>
                  <a:cubicBezTo>
                    <a:pt x="13728" y="45840"/>
                    <a:pt x="4442" y="36553"/>
                    <a:pt x="4442" y="25135"/>
                  </a:cubicBezTo>
                  <a:cubicBezTo>
                    <a:pt x="4442" y="13717"/>
                    <a:pt x="13728" y="4430"/>
                    <a:pt x="25146" y="4430"/>
                  </a:cubicBezTo>
                  <a:close/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39017"/>
                    <a:pt x="11264" y="50281"/>
                    <a:pt x="25146" y="50281"/>
                  </a:cubicBezTo>
                  <a:cubicBezTo>
                    <a:pt x="39029" y="50281"/>
                    <a:pt x="50281" y="39017"/>
                    <a:pt x="50281" y="25135"/>
                  </a:cubicBezTo>
                  <a:cubicBezTo>
                    <a:pt x="50281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3860514" y="2070564"/>
              <a:ext cx="1424335" cy="724164"/>
            </a:xfrm>
            <a:custGeom>
              <a:rect b="b" l="l" r="r" t="t"/>
              <a:pathLst>
                <a:path extrusionOk="0" h="25564" w="50281"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25278"/>
                    <a:pt x="12" y="25420"/>
                    <a:pt x="12" y="25563"/>
                  </a:cubicBezTo>
                  <a:lnTo>
                    <a:pt x="4453" y="25563"/>
                  </a:lnTo>
                  <a:cubicBezTo>
                    <a:pt x="4453" y="25420"/>
                    <a:pt x="4442" y="25278"/>
                    <a:pt x="4442" y="25135"/>
                  </a:cubicBezTo>
                  <a:cubicBezTo>
                    <a:pt x="4442" y="13717"/>
                    <a:pt x="13728" y="4430"/>
                    <a:pt x="25146" y="4430"/>
                  </a:cubicBezTo>
                  <a:cubicBezTo>
                    <a:pt x="36565" y="4430"/>
                    <a:pt x="45851" y="13717"/>
                    <a:pt x="45851" y="25135"/>
                  </a:cubicBezTo>
                  <a:cubicBezTo>
                    <a:pt x="45851" y="25278"/>
                    <a:pt x="45840" y="25420"/>
                    <a:pt x="45840" y="25563"/>
                  </a:cubicBezTo>
                  <a:lnTo>
                    <a:pt x="50269" y="25563"/>
                  </a:lnTo>
                  <a:cubicBezTo>
                    <a:pt x="50281" y="25420"/>
                    <a:pt x="50281" y="25278"/>
                    <a:pt x="50281" y="25135"/>
                  </a:cubicBezTo>
                  <a:cubicBezTo>
                    <a:pt x="50281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0"/>
            <p:cNvSpPr txBox="1"/>
            <p:nvPr/>
          </p:nvSpPr>
          <p:spPr>
            <a:xfrm>
              <a:off x="3629713" y="351526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6" name="Google Shape;296;p20"/>
            <p:cNvSpPr txBox="1"/>
            <p:nvPr/>
          </p:nvSpPr>
          <p:spPr>
            <a:xfrm>
              <a:off x="3629713" y="38600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5091934" y="2662819"/>
              <a:ext cx="263757" cy="263786"/>
            </a:xfrm>
            <a:custGeom>
              <a:rect b="b" l="l" r="r" t="t"/>
              <a:pathLst>
                <a:path extrusionOk="0" h="9312" w="9311">
                  <a:moveTo>
                    <a:pt x="4656" y="1"/>
                  </a:moveTo>
                  <a:cubicBezTo>
                    <a:pt x="2084" y="1"/>
                    <a:pt x="0" y="2085"/>
                    <a:pt x="0" y="4656"/>
                  </a:cubicBezTo>
                  <a:cubicBezTo>
                    <a:pt x="0" y="7228"/>
                    <a:pt x="2084" y="9312"/>
                    <a:pt x="4656" y="9312"/>
                  </a:cubicBezTo>
                  <a:cubicBezTo>
                    <a:pt x="7227" y="9312"/>
                    <a:pt x="9311" y="7228"/>
                    <a:pt x="9311" y="4656"/>
                  </a:cubicBezTo>
                  <a:cubicBezTo>
                    <a:pt x="9311" y="2085"/>
                    <a:pt x="7227" y="1"/>
                    <a:pt x="465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5147910" y="2718823"/>
              <a:ext cx="151807" cy="151467"/>
            </a:xfrm>
            <a:custGeom>
              <a:rect b="b" l="l" r="r" t="t"/>
              <a:pathLst>
                <a:path extrusionOk="0" h="5347" w="5359">
                  <a:moveTo>
                    <a:pt x="2680" y="0"/>
                  </a:moveTo>
                  <a:cubicBezTo>
                    <a:pt x="1203" y="0"/>
                    <a:pt x="1" y="1191"/>
                    <a:pt x="1" y="2679"/>
                  </a:cubicBezTo>
                  <a:cubicBezTo>
                    <a:pt x="1" y="4156"/>
                    <a:pt x="1203" y="5346"/>
                    <a:pt x="2680" y="5346"/>
                  </a:cubicBezTo>
                  <a:cubicBezTo>
                    <a:pt x="4156" y="5346"/>
                    <a:pt x="5358" y="4156"/>
                    <a:pt x="5358" y="2679"/>
                  </a:cubicBezTo>
                  <a:cubicBezTo>
                    <a:pt x="5358" y="1191"/>
                    <a:pt x="4156" y="0"/>
                    <a:pt x="2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20"/>
          <p:cNvGrpSpPr/>
          <p:nvPr/>
        </p:nvGrpSpPr>
        <p:grpSpPr>
          <a:xfrm>
            <a:off x="2329163" y="1112613"/>
            <a:ext cx="1884600" cy="2382300"/>
            <a:chOff x="2329163" y="1112613"/>
            <a:chExt cx="1884600" cy="2382300"/>
          </a:xfrm>
        </p:grpSpPr>
        <p:grpSp>
          <p:nvGrpSpPr>
            <p:cNvPr id="300" name="Google Shape;300;p20"/>
            <p:cNvGrpSpPr/>
            <p:nvPr/>
          </p:nvGrpSpPr>
          <p:grpSpPr>
            <a:xfrm>
              <a:off x="3049341" y="2562990"/>
              <a:ext cx="445903" cy="439501"/>
              <a:chOff x="3049341" y="2562990"/>
              <a:chExt cx="445903" cy="439501"/>
            </a:xfrm>
          </p:grpSpPr>
          <p:sp>
            <p:nvSpPr>
              <p:cNvPr id="301" name="Google Shape;301;p20"/>
              <p:cNvSpPr/>
              <p:nvPr/>
            </p:nvSpPr>
            <p:spPr>
              <a:xfrm>
                <a:off x="3310752" y="2782901"/>
                <a:ext cx="72887" cy="142346"/>
              </a:xfrm>
              <a:custGeom>
                <a:rect b="b" l="l" r="r" t="t"/>
                <a:pathLst>
                  <a:path extrusionOk="0" h="5025" w="2573">
                    <a:moveTo>
                      <a:pt x="1274" y="1"/>
                    </a:moveTo>
                    <a:cubicBezTo>
                      <a:pt x="1108" y="1"/>
                      <a:pt x="977" y="132"/>
                      <a:pt x="977" y="298"/>
                    </a:cubicBezTo>
                    <a:lnTo>
                      <a:pt x="977" y="465"/>
                    </a:lnTo>
                    <a:cubicBezTo>
                      <a:pt x="381" y="596"/>
                      <a:pt x="0" y="1060"/>
                      <a:pt x="0" y="1632"/>
                    </a:cubicBezTo>
                    <a:cubicBezTo>
                      <a:pt x="0" y="2287"/>
                      <a:pt x="572" y="2834"/>
                      <a:pt x="1286" y="2834"/>
                    </a:cubicBezTo>
                    <a:cubicBezTo>
                      <a:pt x="1655" y="2834"/>
                      <a:pt x="1965" y="3096"/>
                      <a:pt x="1965" y="3418"/>
                    </a:cubicBezTo>
                    <a:cubicBezTo>
                      <a:pt x="1965" y="3739"/>
                      <a:pt x="1655" y="4001"/>
                      <a:pt x="1286" y="4001"/>
                    </a:cubicBezTo>
                    <a:cubicBezTo>
                      <a:pt x="917" y="4001"/>
                      <a:pt x="608" y="3739"/>
                      <a:pt x="608" y="3418"/>
                    </a:cubicBezTo>
                    <a:cubicBezTo>
                      <a:pt x="608" y="3239"/>
                      <a:pt x="465" y="3108"/>
                      <a:pt x="298" y="3108"/>
                    </a:cubicBezTo>
                    <a:cubicBezTo>
                      <a:pt x="131" y="3108"/>
                      <a:pt x="0" y="3239"/>
                      <a:pt x="0" y="3418"/>
                    </a:cubicBezTo>
                    <a:cubicBezTo>
                      <a:pt x="0" y="3977"/>
                      <a:pt x="381" y="4454"/>
                      <a:pt x="977" y="4584"/>
                    </a:cubicBezTo>
                    <a:lnTo>
                      <a:pt x="977" y="4715"/>
                    </a:lnTo>
                    <a:cubicBezTo>
                      <a:pt x="977" y="4882"/>
                      <a:pt x="1108" y="5025"/>
                      <a:pt x="1274" y="5025"/>
                    </a:cubicBezTo>
                    <a:cubicBezTo>
                      <a:pt x="1453" y="5025"/>
                      <a:pt x="1572" y="4882"/>
                      <a:pt x="1572" y="4715"/>
                    </a:cubicBezTo>
                    <a:lnTo>
                      <a:pt x="1572" y="4584"/>
                    </a:lnTo>
                    <a:cubicBezTo>
                      <a:pt x="2167" y="4454"/>
                      <a:pt x="2572" y="3977"/>
                      <a:pt x="2572" y="3418"/>
                    </a:cubicBezTo>
                    <a:cubicBezTo>
                      <a:pt x="2572" y="2751"/>
                      <a:pt x="1989" y="2215"/>
                      <a:pt x="1286" y="2215"/>
                    </a:cubicBezTo>
                    <a:cubicBezTo>
                      <a:pt x="905" y="2215"/>
                      <a:pt x="608" y="1953"/>
                      <a:pt x="608" y="1632"/>
                    </a:cubicBezTo>
                    <a:cubicBezTo>
                      <a:pt x="608" y="1310"/>
                      <a:pt x="917" y="1048"/>
                      <a:pt x="1286" y="1048"/>
                    </a:cubicBezTo>
                    <a:cubicBezTo>
                      <a:pt x="1655" y="1048"/>
                      <a:pt x="1965" y="1310"/>
                      <a:pt x="1965" y="1632"/>
                    </a:cubicBezTo>
                    <a:cubicBezTo>
                      <a:pt x="1965" y="1798"/>
                      <a:pt x="2096" y="1941"/>
                      <a:pt x="2262" y="1941"/>
                    </a:cubicBezTo>
                    <a:cubicBezTo>
                      <a:pt x="2441" y="1941"/>
                      <a:pt x="2572" y="1798"/>
                      <a:pt x="2572" y="1632"/>
                    </a:cubicBezTo>
                    <a:cubicBezTo>
                      <a:pt x="2572" y="1060"/>
                      <a:pt x="2167" y="596"/>
                      <a:pt x="1572" y="465"/>
                    </a:cubicBezTo>
                    <a:lnTo>
                      <a:pt x="1572" y="298"/>
                    </a:lnTo>
                    <a:cubicBezTo>
                      <a:pt x="1572" y="132"/>
                      <a:pt x="1453" y="1"/>
                      <a:pt x="12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0"/>
              <p:cNvSpPr/>
              <p:nvPr/>
            </p:nvSpPr>
            <p:spPr>
              <a:xfrm>
                <a:off x="3382592" y="2752023"/>
                <a:ext cx="77929" cy="160759"/>
              </a:xfrm>
              <a:custGeom>
                <a:rect b="b" l="l" r="r" t="t"/>
                <a:pathLst>
                  <a:path extrusionOk="0" h="5675" w="2751">
                    <a:moveTo>
                      <a:pt x="342" y="1"/>
                    </a:moveTo>
                    <a:cubicBezTo>
                      <a:pt x="229" y="1"/>
                      <a:pt x="123" y="63"/>
                      <a:pt x="72" y="174"/>
                    </a:cubicBezTo>
                    <a:cubicBezTo>
                      <a:pt x="0" y="329"/>
                      <a:pt x="60" y="507"/>
                      <a:pt x="215" y="579"/>
                    </a:cubicBezTo>
                    <a:cubicBezTo>
                      <a:pt x="1381" y="1138"/>
                      <a:pt x="2132" y="2341"/>
                      <a:pt x="2132" y="3627"/>
                    </a:cubicBezTo>
                    <a:cubicBezTo>
                      <a:pt x="2132" y="4186"/>
                      <a:pt x="1989" y="4734"/>
                      <a:pt x="1739" y="5222"/>
                    </a:cubicBezTo>
                    <a:cubicBezTo>
                      <a:pt x="1655" y="5365"/>
                      <a:pt x="1715" y="5555"/>
                      <a:pt x="1858" y="5639"/>
                    </a:cubicBezTo>
                    <a:cubicBezTo>
                      <a:pt x="1905" y="5663"/>
                      <a:pt x="1965" y="5674"/>
                      <a:pt x="2012" y="5674"/>
                    </a:cubicBezTo>
                    <a:cubicBezTo>
                      <a:pt x="2120" y="5674"/>
                      <a:pt x="2227" y="5615"/>
                      <a:pt x="2274" y="5508"/>
                    </a:cubicBezTo>
                    <a:cubicBezTo>
                      <a:pt x="2584" y="4936"/>
                      <a:pt x="2751" y="4281"/>
                      <a:pt x="2751" y="3627"/>
                    </a:cubicBezTo>
                    <a:cubicBezTo>
                      <a:pt x="2751" y="2865"/>
                      <a:pt x="2524" y="2115"/>
                      <a:pt x="2120" y="1472"/>
                    </a:cubicBezTo>
                    <a:cubicBezTo>
                      <a:pt x="1715" y="852"/>
                      <a:pt x="1143" y="352"/>
                      <a:pt x="477" y="31"/>
                    </a:cubicBezTo>
                    <a:cubicBezTo>
                      <a:pt x="433" y="11"/>
                      <a:pt x="387" y="1"/>
                      <a:pt x="3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0"/>
              <p:cNvSpPr/>
              <p:nvPr/>
            </p:nvSpPr>
            <p:spPr>
              <a:xfrm>
                <a:off x="3049341" y="2562990"/>
                <a:ext cx="445903" cy="439501"/>
              </a:xfrm>
              <a:custGeom>
                <a:rect b="b" l="l" r="r" t="t"/>
                <a:pathLst>
                  <a:path extrusionOk="0" h="15515" w="15741">
                    <a:moveTo>
                      <a:pt x="8943" y="596"/>
                    </a:moveTo>
                    <a:cubicBezTo>
                      <a:pt x="9383" y="596"/>
                      <a:pt x="9740" y="977"/>
                      <a:pt x="9740" y="1418"/>
                    </a:cubicBezTo>
                    <a:cubicBezTo>
                      <a:pt x="9740" y="1858"/>
                      <a:pt x="9383" y="2239"/>
                      <a:pt x="8943" y="2239"/>
                    </a:cubicBezTo>
                    <a:lnTo>
                      <a:pt x="1418" y="2239"/>
                    </a:lnTo>
                    <a:cubicBezTo>
                      <a:pt x="977" y="2239"/>
                      <a:pt x="620" y="1858"/>
                      <a:pt x="620" y="1418"/>
                    </a:cubicBezTo>
                    <a:cubicBezTo>
                      <a:pt x="620" y="977"/>
                      <a:pt x="977" y="596"/>
                      <a:pt x="1418" y="596"/>
                    </a:cubicBezTo>
                    <a:close/>
                    <a:moveTo>
                      <a:pt x="12574" y="2834"/>
                    </a:moveTo>
                    <a:cubicBezTo>
                      <a:pt x="13014" y="2834"/>
                      <a:pt x="13372" y="3215"/>
                      <a:pt x="13372" y="3656"/>
                    </a:cubicBezTo>
                    <a:cubicBezTo>
                      <a:pt x="13372" y="4096"/>
                      <a:pt x="13014" y="4466"/>
                      <a:pt x="12574" y="4466"/>
                    </a:cubicBezTo>
                    <a:lnTo>
                      <a:pt x="5037" y="4466"/>
                    </a:lnTo>
                    <a:cubicBezTo>
                      <a:pt x="4597" y="4466"/>
                      <a:pt x="4240" y="4096"/>
                      <a:pt x="4240" y="3656"/>
                    </a:cubicBezTo>
                    <a:cubicBezTo>
                      <a:pt x="4240" y="3215"/>
                      <a:pt x="4597" y="2834"/>
                      <a:pt x="5037" y="2834"/>
                    </a:cubicBezTo>
                    <a:close/>
                    <a:moveTo>
                      <a:pt x="10609" y="5061"/>
                    </a:moveTo>
                    <a:cubicBezTo>
                      <a:pt x="10728" y="5061"/>
                      <a:pt x="10848" y="5073"/>
                      <a:pt x="10955" y="5120"/>
                    </a:cubicBezTo>
                    <a:cubicBezTo>
                      <a:pt x="10812" y="5108"/>
                      <a:pt x="10657" y="5061"/>
                      <a:pt x="10514" y="5061"/>
                    </a:cubicBezTo>
                    <a:close/>
                    <a:moveTo>
                      <a:pt x="10514" y="5061"/>
                    </a:moveTo>
                    <a:cubicBezTo>
                      <a:pt x="9074" y="5061"/>
                      <a:pt x="7764" y="5656"/>
                      <a:pt x="6811" y="6549"/>
                    </a:cubicBezTo>
                    <a:lnTo>
                      <a:pt x="3073" y="6549"/>
                    </a:lnTo>
                    <a:cubicBezTo>
                      <a:pt x="2632" y="6549"/>
                      <a:pt x="2275" y="6251"/>
                      <a:pt x="2275" y="5811"/>
                    </a:cubicBezTo>
                    <a:cubicBezTo>
                      <a:pt x="2275" y="5370"/>
                      <a:pt x="2632" y="5061"/>
                      <a:pt x="3073" y="5061"/>
                    </a:cubicBezTo>
                    <a:close/>
                    <a:moveTo>
                      <a:pt x="6287" y="7299"/>
                    </a:moveTo>
                    <a:cubicBezTo>
                      <a:pt x="5942" y="7740"/>
                      <a:pt x="5668" y="8192"/>
                      <a:pt x="5502" y="8788"/>
                    </a:cubicBezTo>
                    <a:lnTo>
                      <a:pt x="3073" y="8788"/>
                    </a:lnTo>
                    <a:cubicBezTo>
                      <a:pt x="2632" y="8788"/>
                      <a:pt x="2275" y="8490"/>
                      <a:pt x="2275" y="8037"/>
                    </a:cubicBezTo>
                    <a:cubicBezTo>
                      <a:pt x="2275" y="7597"/>
                      <a:pt x="2632" y="7299"/>
                      <a:pt x="3073" y="7299"/>
                    </a:cubicBezTo>
                    <a:close/>
                    <a:moveTo>
                      <a:pt x="5359" y="9383"/>
                    </a:moveTo>
                    <a:cubicBezTo>
                      <a:pt x="5311" y="9680"/>
                      <a:pt x="5287" y="9966"/>
                      <a:pt x="5287" y="10264"/>
                    </a:cubicBezTo>
                    <a:cubicBezTo>
                      <a:pt x="5287" y="10514"/>
                      <a:pt x="5311" y="10871"/>
                      <a:pt x="5335" y="11014"/>
                    </a:cubicBezTo>
                    <a:lnTo>
                      <a:pt x="3073" y="11014"/>
                    </a:lnTo>
                    <a:cubicBezTo>
                      <a:pt x="2632" y="11014"/>
                      <a:pt x="2275" y="10645"/>
                      <a:pt x="2275" y="10204"/>
                    </a:cubicBezTo>
                    <a:cubicBezTo>
                      <a:pt x="2275" y="9764"/>
                      <a:pt x="2632" y="9383"/>
                      <a:pt x="3073" y="9383"/>
                    </a:cubicBezTo>
                    <a:close/>
                    <a:moveTo>
                      <a:pt x="5466" y="11609"/>
                    </a:moveTo>
                    <a:cubicBezTo>
                      <a:pt x="5621" y="12205"/>
                      <a:pt x="5871" y="12800"/>
                      <a:pt x="6204" y="13252"/>
                    </a:cubicBezTo>
                    <a:lnTo>
                      <a:pt x="3073" y="13252"/>
                    </a:lnTo>
                    <a:cubicBezTo>
                      <a:pt x="2632" y="13252"/>
                      <a:pt x="2275" y="12871"/>
                      <a:pt x="2275" y="12431"/>
                    </a:cubicBezTo>
                    <a:cubicBezTo>
                      <a:pt x="2275" y="11990"/>
                      <a:pt x="2632" y="11609"/>
                      <a:pt x="3073" y="11609"/>
                    </a:cubicBezTo>
                    <a:close/>
                    <a:moveTo>
                      <a:pt x="10514" y="5692"/>
                    </a:moveTo>
                    <a:cubicBezTo>
                      <a:pt x="13050" y="5692"/>
                      <a:pt x="15122" y="7764"/>
                      <a:pt x="15122" y="10300"/>
                    </a:cubicBezTo>
                    <a:cubicBezTo>
                      <a:pt x="15122" y="12848"/>
                      <a:pt x="13050" y="14919"/>
                      <a:pt x="10514" y="14919"/>
                    </a:cubicBezTo>
                    <a:cubicBezTo>
                      <a:pt x="7966" y="14919"/>
                      <a:pt x="5906" y="12848"/>
                      <a:pt x="5906" y="10300"/>
                    </a:cubicBezTo>
                    <a:cubicBezTo>
                      <a:pt x="5906" y="7764"/>
                      <a:pt x="7966" y="5692"/>
                      <a:pt x="10514" y="5692"/>
                    </a:cubicBezTo>
                    <a:close/>
                    <a:moveTo>
                      <a:pt x="1418" y="1"/>
                    </a:moveTo>
                    <a:cubicBezTo>
                      <a:pt x="632" y="1"/>
                      <a:pt x="1" y="644"/>
                      <a:pt x="1" y="1418"/>
                    </a:cubicBezTo>
                    <a:cubicBezTo>
                      <a:pt x="1" y="2203"/>
                      <a:pt x="632" y="2834"/>
                      <a:pt x="1418" y="2834"/>
                    </a:cubicBezTo>
                    <a:lnTo>
                      <a:pt x="3870" y="2834"/>
                    </a:lnTo>
                    <a:cubicBezTo>
                      <a:pt x="3716" y="2977"/>
                      <a:pt x="3632" y="3358"/>
                      <a:pt x="3632" y="3656"/>
                    </a:cubicBezTo>
                    <a:cubicBezTo>
                      <a:pt x="3632" y="3954"/>
                      <a:pt x="3716" y="4168"/>
                      <a:pt x="3870" y="4466"/>
                    </a:cubicBezTo>
                    <a:lnTo>
                      <a:pt x="3073" y="4466"/>
                    </a:lnTo>
                    <a:cubicBezTo>
                      <a:pt x="2299" y="4466"/>
                      <a:pt x="1656" y="5073"/>
                      <a:pt x="1656" y="5847"/>
                    </a:cubicBezTo>
                    <a:cubicBezTo>
                      <a:pt x="1656" y="6299"/>
                      <a:pt x="1870" y="6680"/>
                      <a:pt x="2192" y="6942"/>
                    </a:cubicBezTo>
                    <a:cubicBezTo>
                      <a:pt x="1870" y="7204"/>
                      <a:pt x="1656" y="7585"/>
                      <a:pt x="1656" y="8037"/>
                    </a:cubicBezTo>
                    <a:cubicBezTo>
                      <a:pt x="1656" y="8490"/>
                      <a:pt x="1870" y="8883"/>
                      <a:pt x="2192" y="9145"/>
                    </a:cubicBezTo>
                    <a:cubicBezTo>
                      <a:pt x="1870" y="9395"/>
                      <a:pt x="1656" y="9800"/>
                      <a:pt x="1656" y="10240"/>
                    </a:cubicBezTo>
                    <a:cubicBezTo>
                      <a:pt x="1656" y="10693"/>
                      <a:pt x="1870" y="11097"/>
                      <a:pt x="2192" y="11347"/>
                    </a:cubicBezTo>
                    <a:cubicBezTo>
                      <a:pt x="1870" y="11609"/>
                      <a:pt x="1656" y="12002"/>
                      <a:pt x="1656" y="12443"/>
                    </a:cubicBezTo>
                    <a:cubicBezTo>
                      <a:pt x="1656" y="13229"/>
                      <a:pt x="2299" y="13848"/>
                      <a:pt x="3073" y="13848"/>
                    </a:cubicBezTo>
                    <a:lnTo>
                      <a:pt x="6692" y="13848"/>
                    </a:lnTo>
                    <a:cubicBezTo>
                      <a:pt x="7657" y="14895"/>
                      <a:pt x="9014" y="15515"/>
                      <a:pt x="10514" y="15515"/>
                    </a:cubicBezTo>
                    <a:cubicBezTo>
                      <a:pt x="13395" y="15515"/>
                      <a:pt x="15741" y="13193"/>
                      <a:pt x="15741" y="10312"/>
                    </a:cubicBezTo>
                    <a:cubicBezTo>
                      <a:pt x="15741" y="7918"/>
                      <a:pt x="14110" y="5906"/>
                      <a:pt x="11907" y="5299"/>
                    </a:cubicBezTo>
                    <a:cubicBezTo>
                      <a:pt x="11871" y="5204"/>
                      <a:pt x="11824" y="5061"/>
                      <a:pt x="11776" y="5061"/>
                    </a:cubicBezTo>
                    <a:lnTo>
                      <a:pt x="12574" y="5061"/>
                    </a:lnTo>
                    <a:cubicBezTo>
                      <a:pt x="13348" y="5061"/>
                      <a:pt x="13991" y="4430"/>
                      <a:pt x="13991" y="3656"/>
                    </a:cubicBezTo>
                    <a:cubicBezTo>
                      <a:pt x="13991" y="2870"/>
                      <a:pt x="13348" y="2239"/>
                      <a:pt x="12574" y="2239"/>
                    </a:cubicBezTo>
                    <a:lnTo>
                      <a:pt x="10109" y="2239"/>
                    </a:lnTo>
                    <a:cubicBezTo>
                      <a:pt x="10264" y="1941"/>
                      <a:pt x="10359" y="1727"/>
                      <a:pt x="10359" y="1429"/>
                    </a:cubicBezTo>
                    <a:cubicBezTo>
                      <a:pt x="10359" y="656"/>
                      <a:pt x="9728" y="1"/>
                      <a:pt x="89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4" name="Google Shape;304;p20"/>
            <p:cNvSpPr/>
            <p:nvPr/>
          </p:nvSpPr>
          <p:spPr>
            <a:xfrm>
              <a:off x="2559294" y="2070564"/>
              <a:ext cx="1424335" cy="1424335"/>
            </a:xfrm>
            <a:custGeom>
              <a:rect b="b" l="l" r="r" t="t"/>
              <a:pathLst>
                <a:path extrusionOk="0" h="50281" w="50281">
                  <a:moveTo>
                    <a:pt x="25134" y="4430"/>
                  </a:moveTo>
                  <a:cubicBezTo>
                    <a:pt x="36552" y="4430"/>
                    <a:pt x="45839" y="13717"/>
                    <a:pt x="45839" y="25135"/>
                  </a:cubicBezTo>
                  <a:cubicBezTo>
                    <a:pt x="45839" y="36553"/>
                    <a:pt x="36552" y="45840"/>
                    <a:pt x="25134" y="45840"/>
                  </a:cubicBezTo>
                  <a:cubicBezTo>
                    <a:pt x="13716" y="45840"/>
                    <a:pt x="4429" y="36553"/>
                    <a:pt x="4429" y="25135"/>
                  </a:cubicBezTo>
                  <a:cubicBezTo>
                    <a:pt x="4429" y="13717"/>
                    <a:pt x="13716" y="4430"/>
                    <a:pt x="25134" y="4430"/>
                  </a:cubicBezTo>
                  <a:close/>
                  <a:moveTo>
                    <a:pt x="25134" y="1"/>
                  </a:moveTo>
                  <a:cubicBezTo>
                    <a:pt x="11252" y="1"/>
                    <a:pt x="0" y="11252"/>
                    <a:pt x="0" y="25135"/>
                  </a:cubicBezTo>
                  <a:cubicBezTo>
                    <a:pt x="0" y="39017"/>
                    <a:pt x="11252" y="50281"/>
                    <a:pt x="25134" y="50281"/>
                  </a:cubicBezTo>
                  <a:cubicBezTo>
                    <a:pt x="39017" y="50281"/>
                    <a:pt x="50280" y="39017"/>
                    <a:pt x="50280" y="25135"/>
                  </a:cubicBezTo>
                  <a:cubicBezTo>
                    <a:pt x="50280" y="11252"/>
                    <a:pt x="39017" y="1"/>
                    <a:pt x="25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2559634" y="2794714"/>
              <a:ext cx="1423655" cy="700199"/>
            </a:xfrm>
            <a:custGeom>
              <a:rect b="b" l="l" r="r" t="t"/>
              <a:pathLst>
                <a:path extrusionOk="0" h="24718" w="50257">
                  <a:moveTo>
                    <a:pt x="0" y="0"/>
                  </a:moveTo>
                  <a:cubicBezTo>
                    <a:pt x="226" y="13681"/>
                    <a:pt x="11382" y="24718"/>
                    <a:pt x="25122" y="24718"/>
                  </a:cubicBezTo>
                  <a:cubicBezTo>
                    <a:pt x="38862" y="24718"/>
                    <a:pt x="50030" y="13681"/>
                    <a:pt x="50256" y="0"/>
                  </a:cubicBezTo>
                  <a:lnTo>
                    <a:pt x="45815" y="0"/>
                  </a:lnTo>
                  <a:cubicBezTo>
                    <a:pt x="45589" y="11216"/>
                    <a:pt x="36397" y="20277"/>
                    <a:pt x="25122" y="20277"/>
                  </a:cubicBezTo>
                  <a:cubicBezTo>
                    <a:pt x="13847" y="20277"/>
                    <a:pt x="4655" y="11216"/>
                    <a:pt x="4429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3791025" y="2662819"/>
              <a:ext cx="263786" cy="263786"/>
            </a:xfrm>
            <a:custGeom>
              <a:rect b="b" l="l" r="r" t="t"/>
              <a:pathLst>
                <a:path extrusionOk="0" h="9312" w="9312">
                  <a:moveTo>
                    <a:pt x="4656" y="1"/>
                  </a:moveTo>
                  <a:cubicBezTo>
                    <a:pt x="2084" y="1"/>
                    <a:pt x="1" y="2085"/>
                    <a:pt x="1" y="4656"/>
                  </a:cubicBezTo>
                  <a:cubicBezTo>
                    <a:pt x="1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847030" y="2718823"/>
              <a:ext cx="151467" cy="151467"/>
            </a:xfrm>
            <a:custGeom>
              <a:rect b="b" l="l" r="r" t="t"/>
              <a:pathLst>
                <a:path extrusionOk="0" h="5347" w="5347">
                  <a:moveTo>
                    <a:pt x="2679" y="0"/>
                  </a:moveTo>
                  <a:cubicBezTo>
                    <a:pt x="1191" y="0"/>
                    <a:pt x="0" y="1191"/>
                    <a:pt x="0" y="2679"/>
                  </a:cubicBezTo>
                  <a:cubicBezTo>
                    <a:pt x="0" y="4156"/>
                    <a:pt x="1191" y="5346"/>
                    <a:pt x="2679" y="5346"/>
                  </a:cubicBezTo>
                  <a:cubicBezTo>
                    <a:pt x="4156" y="5346"/>
                    <a:pt x="5346" y="4156"/>
                    <a:pt x="5346" y="2679"/>
                  </a:cubicBezTo>
                  <a:cubicBezTo>
                    <a:pt x="5346" y="1191"/>
                    <a:pt x="4156" y="0"/>
                    <a:pt x="26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0"/>
            <p:cNvSpPr txBox="1"/>
            <p:nvPr/>
          </p:nvSpPr>
          <p:spPr>
            <a:xfrm>
              <a:off x="2329163" y="11126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9" name="Google Shape;309;p20"/>
            <p:cNvSpPr txBox="1"/>
            <p:nvPr/>
          </p:nvSpPr>
          <p:spPr>
            <a:xfrm>
              <a:off x="2329163" y="14594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enus has a beautiful name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0" name="Google Shape;310;p20"/>
          <p:cNvGrpSpPr/>
          <p:nvPr/>
        </p:nvGrpSpPr>
        <p:grpSpPr>
          <a:xfrm>
            <a:off x="1030288" y="2070564"/>
            <a:ext cx="1884600" cy="2325423"/>
            <a:chOff x="1030288" y="2070564"/>
            <a:chExt cx="1884600" cy="2325423"/>
          </a:xfrm>
        </p:grpSpPr>
        <p:grpSp>
          <p:nvGrpSpPr>
            <p:cNvPr id="311" name="Google Shape;311;p20"/>
            <p:cNvGrpSpPr/>
            <p:nvPr/>
          </p:nvGrpSpPr>
          <p:grpSpPr>
            <a:xfrm>
              <a:off x="1727894" y="2535682"/>
              <a:ext cx="445903" cy="444886"/>
              <a:chOff x="1727894" y="2535682"/>
              <a:chExt cx="445903" cy="444886"/>
            </a:xfrm>
          </p:grpSpPr>
          <p:sp>
            <p:nvSpPr>
              <p:cNvPr id="312" name="Google Shape;312;p20"/>
              <p:cNvSpPr/>
              <p:nvPr/>
            </p:nvSpPr>
            <p:spPr>
              <a:xfrm>
                <a:off x="1727894" y="2685424"/>
                <a:ext cx="445903" cy="295144"/>
              </a:xfrm>
              <a:custGeom>
                <a:rect b="b" l="l" r="r" t="t"/>
                <a:pathLst>
                  <a:path extrusionOk="0" h="10419" w="15741">
                    <a:moveTo>
                      <a:pt x="2691" y="6549"/>
                    </a:moveTo>
                    <a:lnTo>
                      <a:pt x="2691" y="9823"/>
                    </a:lnTo>
                    <a:lnTo>
                      <a:pt x="1346" y="9823"/>
                    </a:lnTo>
                    <a:lnTo>
                      <a:pt x="1346" y="6549"/>
                    </a:lnTo>
                    <a:close/>
                    <a:moveTo>
                      <a:pt x="6561" y="3275"/>
                    </a:moveTo>
                    <a:lnTo>
                      <a:pt x="6561" y="9823"/>
                    </a:lnTo>
                    <a:lnTo>
                      <a:pt x="5215" y="9823"/>
                    </a:lnTo>
                    <a:lnTo>
                      <a:pt x="5215" y="3275"/>
                    </a:lnTo>
                    <a:close/>
                    <a:moveTo>
                      <a:pt x="10430" y="4608"/>
                    </a:moveTo>
                    <a:lnTo>
                      <a:pt x="10430" y="9823"/>
                    </a:lnTo>
                    <a:lnTo>
                      <a:pt x="9240" y="9823"/>
                    </a:lnTo>
                    <a:lnTo>
                      <a:pt x="9240" y="4608"/>
                    </a:lnTo>
                    <a:close/>
                    <a:moveTo>
                      <a:pt x="14443" y="596"/>
                    </a:moveTo>
                    <a:lnTo>
                      <a:pt x="14443" y="9823"/>
                    </a:lnTo>
                    <a:lnTo>
                      <a:pt x="13109" y="9823"/>
                    </a:lnTo>
                    <a:lnTo>
                      <a:pt x="13109" y="596"/>
                    </a:lnTo>
                    <a:close/>
                    <a:moveTo>
                      <a:pt x="12788" y="1"/>
                    </a:moveTo>
                    <a:cubicBezTo>
                      <a:pt x="12609" y="1"/>
                      <a:pt x="12514" y="108"/>
                      <a:pt x="12514" y="286"/>
                    </a:cubicBezTo>
                    <a:lnTo>
                      <a:pt x="12514" y="9823"/>
                    </a:lnTo>
                    <a:lnTo>
                      <a:pt x="11168" y="9823"/>
                    </a:lnTo>
                    <a:lnTo>
                      <a:pt x="11168" y="4215"/>
                    </a:lnTo>
                    <a:cubicBezTo>
                      <a:pt x="11168" y="4037"/>
                      <a:pt x="11002" y="3870"/>
                      <a:pt x="10823" y="3870"/>
                    </a:cubicBezTo>
                    <a:lnTo>
                      <a:pt x="8859" y="3870"/>
                    </a:lnTo>
                    <a:cubicBezTo>
                      <a:pt x="8680" y="3870"/>
                      <a:pt x="8489" y="4037"/>
                      <a:pt x="8489" y="4215"/>
                    </a:cubicBezTo>
                    <a:lnTo>
                      <a:pt x="8489" y="9823"/>
                    </a:lnTo>
                    <a:lnTo>
                      <a:pt x="7156" y="9823"/>
                    </a:lnTo>
                    <a:lnTo>
                      <a:pt x="7156" y="2906"/>
                    </a:lnTo>
                    <a:cubicBezTo>
                      <a:pt x="7156" y="2727"/>
                      <a:pt x="7073" y="2525"/>
                      <a:pt x="6894" y="2525"/>
                    </a:cubicBezTo>
                    <a:lnTo>
                      <a:pt x="4918" y="2525"/>
                    </a:lnTo>
                    <a:cubicBezTo>
                      <a:pt x="4739" y="2525"/>
                      <a:pt x="4620" y="2727"/>
                      <a:pt x="4620" y="2906"/>
                    </a:cubicBezTo>
                    <a:lnTo>
                      <a:pt x="4620" y="9823"/>
                    </a:lnTo>
                    <a:lnTo>
                      <a:pt x="3286" y="9823"/>
                    </a:lnTo>
                    <a:lnTo>
                      <a:pt x="3286" y="6192"/>
                    </a:lnTo>
                    <a:cubicBezTo>
                      <a:pt x="3286" y="6001"/>
                      <a:pt x="3132" y="5799"/>
                      <a:pt x="2953" y="5799"/>
                    </a:cubicBezTo>
                    <a:lnTo>
                      <a:pt x="988" y="5799"/>
                    </a:lnTo>
                    <a:cubicBezTo>
                      <a:pt x="810" y="5799"/>
                      <a:pt x="607" y="6001"/>
                      <a:pt x="607" y="6192"/>
                    </a:cubicBezTo>
                    <a:lnTo>
                      <a:pt x="607" y="9823"/>
                    </a:lnTo>
                    <a:lnTo>
                      <a:pt x="334" y="9823"/>
                    </a:lnTo>
                    <a:cubicBezTo>
                      <a:pt x="155" y="9823"/>
                      <a:pt x="0" y="9942"/>
                      <a:pt x="0" y="10121"/>
                    </a:cubicBezTo>
                    <a:cubicBezTo>
                      <a:pt x="0" y="10300"/>
                      <a:pt x="155" y="10419"/>
                      <a:pt x="334" y="10419"/>
                    </a:cubicBezTo>
                    <a:lnTo>
                      <a:pt x="15419" y="10419"/>
                    </a:lnTo>
                    <a:cubicBezTo>
                      <a:pt x="15597" y="10419"/>
                      <a:pt x="15740" y="10300"/>
                      <a:pt x="15740" y="10121"/>
                    </a:cubicBezTo>
                    <a:cubicBezTo>
                      <a:pt x="15740" y="9942"/>
                      <a:pt x="15597" y="9823"/>
                      <a:pt x="15419" y="9823"/>
                    </a:cubicBezTo>
                    <a:lnTo>
                      <a:pt x="15038" y="9823"/>
                    </a:lnTo>
                    <a:lnTo>
                      <a:pt x="15038" y="286"/>
                    </a:lnTo>
                    <a:cubicBezTo>
                      <a:pt x="15038" y="108"/>
                      <a:pt x="14943" y="1"/>
                      <a:pt x="14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20"/>
              <p:cNvSpPr/>
              <p:nvPr/>
            </p:nvSpPr>
            <p:spPr>
              <a:xfrm>
                <a:off x="1746449" y="2535682"/>
                <a:ext cx="408794" cy="241520"/>
              </a:xfrm>
              <a:custGeom>
                <a:rect b="b" l="l" r="r" t="t"/>
                <a:pathLst>
                  <a:path extrusionOk="0" h="8526" w="14431">
                    <a:moveTo>
                      <a:pt x="13121" y="655"/>
                    </a:moveTo>
                    <a:cubicBezTo>
                      <a:pt x="13478" y="655"/>
                      <a:pt x="13776" y="953"/>
                      <a:pt x="13776" y="1310"/>
                    </a:cubicBezTo>
                    <a:cubicBezTo>
                      <a:pt x="13776" y="1667"/>
                      <a:pt x="13478" y="1965"/>
                      <a:pt x="13121" y="1965"/>
                    </a:cubicBezTo>
                    <a:cubicBezTo>
                      <a:pt x="12942" y="1965"/>
                      <a:pt x="12776" y="1893"/>
                      <a:pt x="12656" y="1774"/>
                    </a:cubicBezTo>
                    <a:cubicBezTo>
                      <a:pt x="12537" y="1655"/>
                      <a:pt x="12466" y="1489"/>
                      <a:pt x="12466" y="1310"/>
                    </a:cubicBezTo>
                    <a:cubicBezTo>
                      <a:pt x="12466" y="953"/>
                      <a:pt x="12764" y="655"/>
                      <a:pt x="13121" y="655"/>
                    </a:cubicBezTo>
                    <a:close/>
                    <a:moveTo>
                      <a:pt x="5251" y="3275"/>
                    </a:moveTo>
                    <a:cubicBezTo>
                      <a:pt x="5608" y="3275"/>
                      <a:pt x="5906" y="3572"/>
                      <a:pt x="5906" y="3929"/>
                    </a:cubicBezTo>
                    <a:cubicBezTo>
                      <a:pt x="5906" y="4298"/>
                      <a:pt x="5620" y="4584"/>
                      <a:pt x="5251" y="4584"/>
                    </a:cubicBezTo>
                    <a:cubicBezTo>
                      <a:pt x="4894" y="4584"/>
                      <a:pt x="4596" y="4298"/>
                      <a:pt x="4596" y="3929"/>
                    </a:cubicBezTo>
                    <a:cubicBezTo>
                      <a:pt x="4596" y="3572"/>
                      <a:pt x="4894" y="3275"/>
                      <a:pt x="5251" y="3275"/>
                    </a:cubicBezTo>
                    <a:close/>
                    <a:moveTo>
                      <a:pt x="9192" y="4584"/>
                    </a:moveTo>
                    <a:cubicBezTo>
                      <a:pt x="9549" y="4584"/>
                      <a:pt x="9847" y="4882"/>
                      <a:pt x="9847" y="5239"/>
                    </a:cubicBezTo>
                    <a:cubicBezTo>
                      <a:pt x="9847" y="5608"/>
                      <a:pt x="9549" y="5894"/>
                      <a:pt x="9192" y="5894"/>
                    </a:cubicBezTo>
                    <a:cubicBezTo>
                      <a:pt x="8823" y="5894"/>
                      <a:pt x="8525" y="5608"/>
                      <a:pt x="8525" y="5239"/>
                    </a:cubicBezTo>
                    <a:cubicBezTo>
                      <a:pt x="8525" y="4882"/>
                      <a:pt x="8823" y="4584"/>
                      <a:pt x="9192" y="4584"/>
                    </a:cubicBezTo>
                    <a:close/>
                    <a:moveTo>
                      <a:pt x="1322" y="6561"/>
                    </a:moveTo>
                    <a:cubicBezTo>
                      <a:pt x="1679" y="6561"/>
                      <a:pt x="1977" y="6846"/>
                      <a:pt x="1977" y="7215"/>
                    </a:cubicBezTo>
                    <a:cubicBezTo>
                      <a:pt x="1977" y="7573"/>
                      <a:pt x="1679" y="7870"/>
                      <a:pt x="1322" y="7870"/>
                    </a:cubicBezTo>
                    <a:cubicBezTo>
                      <a:pt x="953" y="7870"/>
                      <a:pt x="667" y="7573"/>
                      <a:pt x="667" y="7215"/>
                    </a:cubicBezTo>
                    <a:cubicBezTo>
                      <a:pt x="667" y="6846"/>
                      <a:pt x="953" y="6561"/>
                      <a:pt x="1322" y="6561"/>
                    </a:cubicBezTo>
                    <a:close/>
                    <a:moveTo>
                      <a:pt x="13121" y="0"/>
                    </a:moveTo>
                    <a:cubicBezTo>
                      <a:pt x="12395" y="0"/>
                      <a:pt x="11811" y="584"/>
                      <a:pt x="11811" y="1310"/>
                    </a:cubicBezTo>
                    <a:cubicBezTo>
                      <a:pt x="11811" y="1548"/>
                      <a:pt x="11883" y="1774"/>
                      <a:pt x="11990" y="1977"/>
                    </a:cubicBezTo>
                    <a:lnTo>
                      <a:pt x="9847" y="4120"/>
                    </a:lnTo>
                    <a:cubicBezTo>
                      <a:pt x="9656" y="4001"/>
                      <a:pt x="9430" y="3929"/>
                      <a:pt x="9192" y="3929"/>
                    </a:cubicBezTo>
                    <a:cubicBezTo>
                      <a:pt x="8775" y="3929"/>
                      <a:pt x="8406" y="4120"/>
                      <a:pt x="8168" y="4418"/>
                    </a:cubicBezTo>
                    <a:lnTo>
                      <a:pt x="6560" y="3965"/>
                    </a:lnTo>
                    <a:cubicBezTo>
                      <a:pt x="6560" y="3953"/>
                      <a:pt x="6560" y="3941"/>
                      <a:pt x="6560" y="3929"/>
                    </a:cubicBezTo>
                    <a:cubicBezTo>
                      <a:pt x="6560" y="3203"/>
                      <a:pt x="5977" y="2620"/>
                      <a:pt x="5251" y="2620"/>
                    </a:cubicBezTo>
                    <a:cubicBezTo>
                      <a:pt x="4524" y="2620"/>
                      <a:pt x="3941" y="3203"/>
                      <a:pt x="3941" y="3929"/>
                    </a:cubicBezTo>
                    <a:cubicBezTo>
                      <a:pt x="3941" y="4120"/>
                      <a:pt x="3977" y="4298"/>
                      <a:pt x="4060" y="4465"/>
                    </a:cubicBezTo>
                    <a:lnTo>
                      <a:pt x="2012" y="6096"/>
                    </a:lnTo>
                    <a:cubicBezTo>
                      <a:pt x="1810" y="5977"/>
                      <a:pt x="1572" y="5894"/>
                      <a:pt x="1322" y="5894"/>
                    </a:cubicBezTo>
                    <a:cubicBezTo>
                      <a:pt x="595" y="5894"/>
                      <a:pt x="0" y="6489"/>
                      <a:pt x="0" y="7215"/>
                    </a:cubicBezTo>
                    <a:cubicBezTo>
                      <a:pt x="0" y="7930"/>
                      <a:pt x="595" y="8525"/>
                      <a:pt x="1322" y="8525"/>
                    </a:cubicBezTo>
                    <a:cubicBezTo>
                      <a:pt x="2036" y="8525"/>
                      <a:pt x="2631" y="7930"/>
                      <a:pt x="2631" y="7215"/>
                    </a:cubicBezTo>
                    <a:cubicBezTo>
                      <a:pt x="2631" y="6977"/>
                      <a:pt x="2572" y="6763"/>
                      <a:pt x="2465" y="6573"/>
                    </a:cubicBezTo>
                    <a:lnTo>
                      <a:pt x="4465" y="4977"/>
                    </a:lnTo>
                    <a:cubicBezTo>
                      <a:pt x="4679" y="5144"/>
                      <a:pt x="4953" y="5239"/>
                      <a:pt x="5251" y="5239"/>
                    </a:cubicBezTo>
                    <a:cubicBezTo>
                      <a:pt x="5727" y="5239"/>
                      <a:pt x="6156" y="4977"/>
                      <a:pt x="6382" y="4596"/>
                    </a:cubicBezTo>
                    <a:lnTo>
                      <a:pt x="7894" y="5025"/>
                    </a:lnTo>
                    <a:cubicBezTo>
                      <a:pt x="7882" y="5096"/>
                      <a:pt x="7870" y="5168"/>
                      <a:pt x="7870" y="5239"/>
                    </a:cubicBezTo>
                    <a:cubicBezTo>
                      <a:pt x="7870" y="5965"/>
                      <a:pt x="8465" y="6561"/>
                      <a:pt x="9192" y="6561"/>
                    </a:cubicBezTo>
                    <a:cubicBezTo>
                      <a:pt x="9906" y="6561"/>
                      <a:pt x="10501" y="5965"/>
                      <a:pt x="10501" y="5239"/>
                    </a:cubicBezTo>
                    <a:cubicBezTo>
                      <a:pt x="10501" y="5001"/>
                      <a:pt x="10430" y="4775"/>
                      <a:pt x="10311" y="4584"/>
                    </a:cubicBezTo>
                    <a:lnTo>
                      <a:pt x="12454" y="2441"/>
                    </a:lnTo>
                    <a:cubicBezTo>
                      <a:pt x="12656" y="2548"/>
                      <a:pt x="12883" y="2620"/>
                      <a:pt x="13121" y="2620"/>
                    </a:cubicBezTo>
                    <a:cubicBezTo>
                      <a:pt x="13847" y="2620"/>
                      <a:pt x="14430" y="2036"/>
                      <a:pt x="14430" y="1310"/>
                    </a:cubicBezTo>
                    <a:cubicBezTo>
                      <a:pt x="14430" y="584"/>
                      <a:pt x="13847" y="0"/>
                      <a:pt x="131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4" name="Google Shape;314;p20"/>
            <p:cNvSpPr/>
            <p:nvPr/>
          </p:nvSpPr>
          <p:spPr>
            <a:xfrm>
              <a:off x="1260425" y="2070564"/>
              <a:ext cx="1424335" cy="1424335"/>
            </a:xfrm>
            <a:custGeom>
              <a:rect b="b" l="l" r="r" t="t"/>
              <a:pathLst>
                <a:path extrusionOk="0" h="50281" w="50281">
                  <a:moveTo>
                    <a:pt x="25146" y="4430"/>
                  </a:moveTo>
                  <a:cubicBezTo>
                    <a:pt x="36564" y="4430"/>
                    <a:pt x="45851" y="13717"/>
                    <a:pt x="45851" y="25135"/>
                  </a:cubicBezTo>
                  <a:cubicBezTo>
                    <a:pt x="45851" y="36553"/>
                    <a:pt x="36564" y="45840"/>
                    <a:pt x="25146" y="45840"/>
                  </a:cubicBezTo>
                  <a:cubicBezTo>
                    <a:pt x="13728" y="45840"/>
                    <a:pt x="4441" y="36553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lose/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39017"/>
                    <a:pt x="11264" y="50281"/>
                    <a:pt x="25146" y="50281"/>
                  </a:cubicBezTo>
                  <a:cubicBezTo>
                    <a:pt x="39029" y="50281"/>
                    <a:pt x="50280" y="39017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1260425" y="2070564"/>
              <a:ext cx="1424335" cy="724164"/>
            </a:xfrm>
            <a:custGeom>
              <a:rect b="b" l="l" r="r" t="t"/>
              <a:pathLst>
                <a:path extrusionOk="0" h="25564" w="50281"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25278"/>
                    <a:pt x="12" y="25420"/>
                    <a:pt x="12" y="25563"/>
                  </a:cubicBezTo>
                  <a:lnTo>
                    <a:pt x="4453" y="25563"/>
                  </a:lnTo>
                  <a:cubicBezTo>
                    <a:pt x="4453" y="25420"/>
                    <a:pt x="4441" y="25278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ubicBezTo>
                    <a:pt x="36564" y="4430"/>
                    <a:pt x="45851" y="13717"/>
                    <a:pt x="45851" y="25135"/>
                  </a:cubicBezTo>
                  <a:cubicBezTo>
                    <a:pt x="45851" y="25278"/>
                    <a:pt x="45839" y="25420"/>
                    <a:pt x="45839" y="25563"/>
                  </a:cubicBezTo>
                  <a:lnTo>
                    <a:pt x="50268" y="25563"/>
                  </a:lnTo>
                  <a:cubicBezTo>
                    <a:pt x="50280" y="25420"/>
                    <a:pt x="50280" y="25278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2489805" y="2662819"/>
              <a:ext cx="263786" cy="263786"/>
            </a:xfrm>
            <a:custGeom>
              <a:rect b="b" l="l" r="r" t="t"/>
              <a:pathLst>
                <a:path extrusionOk="0" h="9312" w="9312">
                  <a:moveTo>
                    <a:pt x="4656" y="1"/>
                  </a:moveTo>
                  <a:cubicBezTo>
                    <a:pt x="2084" y="1"/>
                    <a:pt x="0" y="2085"/>
                    <a:pt x="0" y="4656"/>
                  </a:cubicBezTo>
                  <a:cubicBezTo>
                    <a:pt x="0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2546121" y="2718823"/>
              <a:ext cx="151467" cy="151467"/>
            </a:xfrm>
            <a:custGeom>
              <a:rect b="b" l="l" r="r" t="t"/>
              <a:pathLst>
                <a:path extrusionOk="0" h="5347" w="5347">
                  <a:moveTo>
                    <a:pt x="2668" y="0"/>
                  </a:moveTo>
                  <a:cubicBezTo>
                    <a:pt x="1191" y="0"/>
                    <a:pt x="1" y="1191"/>
                    <a:pt x="1" y="2679"/>
                  </a:cubicBezTo>
                  <a:cubicBezTo>
                    <a:pt x="1" y="4156"/>
                    <a:pt x="1191" y="5346"/>
                    <a:pt x="2668" y="5346"/>
                  </a:cubicBezTo>
                  <a:cubicBezTo>
                    <a:pt x="4144" y="5346"/>
                    <a:pt x="5347" y="4156"/>
                    <a:pt x="5347" y="2679"/>
                  </a:cubicBezTo>
                  <a:cubicBezTo>
                    <a:pt x="5347" y="1191"/>
                    <a:pt x="4144" y="0"/>
                    <a:pt x="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0"/>
            <p:cNvSpPr txBox="1"/>
            <p:nvPr/>
          </p:nvSpPr>
          <p:spPr>
            <a:xfrm>
              <a:off x="1030288" y="386108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9" name="Google Shape;319;p20"/>
            <p:cNvSpPr txBox="1"/>
            <p:nvPr/>
          </p:nvSpPr>
          <p:spPr>
            <a:xfrm>
              <a:off x="1030288" y="351423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/>
          <p:nvPr/>
        </p:nvSpPr>
        <p:spPr>
          <a:xfrm>
            <a:off x="4118946" y="2703728"/>
            <a:ext cx="1049" cy="8136"/>
          </a:xfrm>
          <a:custGeom>
            <a:rect b="b" l="l" r="r" t="t"/>
            <a:pathLst>
              <a:path extrusionOk="0" h="287" w="37">
                <a:moveTo>
                  <a:pt x="36" y="0"/>
                </a:moveTo>
                <a:cubicBezTo>
                  <a:pt x="24" y="84"/>
                  <a:pt x="24" y="155"/>
                  <a:pt x="1" y="274"/>
                </a:cubicBezTo>
                <a:cubicBezTo>
                  <a:pt x="12" y="274"/>
                  <a:pt x="12" y="274"/>
                  <a:pt x="12" y="286"/>
                </a:cubicBezTo>
                <a:cubicBezTo>
                  <a:pt x="24" y="191"/>
                  <a:pt x="36" y="96"/>
                  <a:pt x="36" y="0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1"/>
          <p:cNvSpPr/>
          <p:nvPr/>
        </p:nvSpPr>
        <p:spPr>
          <a:xfrm>
            <a:off x="4119287" y="2711497"/>
            <a:ext cx="28" cy="28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6" name="Google Shape;326;p21"/>
          <p:cNvGrpSpPr/>
          <p:nvPr/>
        </p:nvGrpSpPr>
        <p:grpSpPr>
          <a:xfrm>
            <a:off x="4555771" y="3554221"/>
            <a:ext cx="1142121" cy="1051866"/>
            <a:chOff x="4555771" y="3554221"/>
            <a:chExt cx="1142121" cy="1051866"/>
          </a:xfrm>
        </p:grpSpPr>
        <p:sp>
          <p:nvSpPr>
            <p:cNvPr id="327" name="Google Shape;327;p21"/>
            <p:cNvSpPr/>
            <p:nvPr/>
          </p:nvSpPr>
          <p:spPr>
            <a:xfrm>
              <a:off x="4555771" y="3554221"/>
              <a:ext cx="1142121" cy="1051866"/>
            </a:xfrm>
            <a:custGeom>
              <a:rect b="b" l="l" r="r" t="t"/>
              <a:pathLst>
                <a:path extrusionOk="0" h="34695" w="37672">
                  <a:moveTo>
                    <a:pt x="10621" y="0"/>
                  </a:moveTo>
                  <a:cubicBezTo>
                    <a:pt x="10621" y="0"/>
                    <a:pt x="10621" y="12"/>
                    <a:pt x="10621" y="12"/>
                  </a:cubicBezTo>
                  <a:cubicBezTo>
                    <a:pt x="10704" y="60"/>
                    <a:pt x="10740" y="83"/>
                    <a:pt x="10823" y="131"/>
                  </a:cubicBezTo>
                  <a:cubicBezTo>
                    <a:pt x="10716" y="5167"/>
                    <a:pt x="11193" y="10156"/>
                    <a:pt x="11871" y="15145"/>
                  </a:cubicBezTo>
                  <a:cubicBezTo>
                    <a:pt x="8275" y="18121"/>
                    <a:pt x="4227" y="20574"/>
                    <a:pt x="1" y="22538"/>
                  </a:cubicBezTo>
                  <a:cubicBezTo>
                    <a:pt x="8573" y="28896"/>
                    <a:pt x="17646" y="32718"/>
                    <a:pt x="28123" y="34695"/>
                  </a:cubicBezTo>
                  <a:cubicBezTo>
                    <a:pt x="31826" y="30051"/>
                    <a:pt x="34934" y="25265"/>
                    <a:pt x="37672" y="19991"/>
                  </a:cubicBezTo>
                  <a:cubicBezTo>
                    <a:pt x="34755" y="15228"/>
                    <a:pt x="32159" y="10370"/>
                    <a:pt x="30207" y="5132"/>
                  </a:cubicBezTo>
                  <a:cubicBezTo>
                    <a:pt x="22956" y="4941"/>
                    <a:pt x="17015" y="3417"/>
                    <a:pt x="10621" y="0"/>
                  </a:cubicBezTo>
                  <a:close/>
                </a:path>
              </a:pathLst>
            </a:custGeom>
            <a:solidFill>
              <a:srgbClr val="FCBD2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1"/>
            <p:cNvSpPr txBox="1"/>
            <p:nvPr/>
          </p:nvSpPr>
          <p:spPr>
            <a:xfrm>
              <a:off x="4880525" y="3884725"/>
              <a:ext cx="6789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29" name="Google Shape;329;p21"/>
          <p:cNvGrpSpPr/>
          <p:nvPr/>
        </p:nvGrpSpPr>
        <p:grpSpPr>
          <a:xfrm>
            <a:off x="4029495" y="3158580"/>
            <a:ext cx="886211" cy="1078970"/>
            <a:chOff x="4029495" y="3158580"/>
            <a:chExt cx="886211" cy="1078970"/>
          </a:xfrm>
        </p:grpSpPr>
        <p:sp>
          <p:nvSpPr>
            <p:cNvPr id="330" name="Google Shape;330;p21"/>
            <p:cNvSpPr/>
            <p:nvPr/>
          </p:nvSpPr>
          <p:spPr>
            <a:xfrm>
              <a:off x="4029495" y="3158580"/>
              <a:ext cx="886211" cy="1078970"/>
            </a:xfrm>
            <a:custGeom>
              <a:rect b="b" l="l" r="r" t="t"/>
              <a:pathLst>
                <a:path extrusionOk="0" h="35589" w="29231">
                  <a:moveTo>
                    <a:pt x="14550" y="1"/>
                  </a:moveTo>
                  <a:cubicBezTo>
                    <a:pt x="13097" y="4251"/>
                    <a:pt x="12026" y="8645"/>
                    <a:pt x="11192" y="13050"/>
                  </a:cubicBezTo>
                  <a:cubicBezTo>
                    <a:pt x="8585" y="13600"/>
                    <a:pt x="5917" y="13880"/>
                    <a:pt x="3250" y="13880"/>
                  </a:cubicBezTo>
                  <a:cubicBezTo>
                    <a:pt x="2165" y="13880"/>
                    <a:pt x="1081" y="13833"/>
                    <a:pt x="0" y="13741"/>
                  </a:cubicBezTo>
                  <a:lnTo>
                    <a:pt x="0" y="13741"/>
                  </a:lnTo>
                  <a:cubicBezTo>
                    <a:pt x="4370" y="22325"/>
                    <a:pt x="9954" y="29397"/>
                    <a:pt x="17360" y="35588"/>
                  </a:cubicBezTo>
                  <a:cubicBezTo>
                    <a:pt x="21586" y="33624"/>
                    <a:pt x="25634" y="31171"/>
                    <a:pt x="29230" y="28195"/>
                  </a:cubicBezTo>
                  <a:cubicBezTo>
                    <a:pt x="28552" y="23206"/>
                    <a:pt x="28075" y="18217"/>
                    <a:pt x="28194" y="13181"/>
                  </a:cubicBezTo>
                  <a:cubicBezTo>
                    <a:pt x="22586" y="9573"/>
                    <a:pt x="18395" y="5466"/>
                    <a:pt x="14550" y="1"/>
                  </a:cubicBezTo>
                  <a:close/>
                </a:path>
              </a:pathLst>
            </a:custGeom>
            <a:solidFill>
              <a:srgbClr val="5EB2F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1"/>
            <p:cNvSpPr txBox="1"/>
            <p:nvPr/>
          </p:nvSpPr>
          <p:spPr>
            <a:xfrm>
              <a:off x="4201625" y="3505725"/>
              <a:ext cx="6789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32" name="Google Shape;332;p21"/>
          <p:cNvGrpSpPr/>
          <p:nvPr/>
        </p:nvGrpSpPr>
        <p:grpSpPr>
          <a:xfrm>
            <a:off x="3811700" y="2471317"/>
            <a:ext cx="678900" cy="1108074"/>
            <a:chOff x="3811700" y="2471317"/>
            <a:chExt cx="678900" cy="1108074"/>
          </a:xfrm>
        </p:grpSpPr>
        <p:sp>
          <p:nvSpPr>
            <p:cNvPr id="333" name="Google Shape;333;p21"/>
            <p:cNvSpPr/>
            <p:nvPr/>
          </p:nvSpPr>
          <p:spPr>
            <a:xfrm>
              <a:off x="3831675" y="2471317"/>
              <a:ext cx="638941" cy="1108074"/>
            </a:xfrm>
            <a:custGeom>
              <a:rect b="b" l="l" r="r" t="t"/>
              <a:pathLst>
                <a:path extrusionOk="0" h="36549" w="21075">
                  <a:moveTo>
                    <a:pt x="14252" y="0"/>
                  </a:moveTo>
                  <a:cubicBezTo>
                    <a:pt x="11883" y="2917"/>
                    <a:pt x="9776" y="5989"/>
                    <a:pt x="7716" y="9132"/>
                  </a:cubicBezTo>
                  <a:cubicBezTo>
                    <a:pt x="5287" y="7811"/>
                    <a:pt x="2787" y="5739"/>
                    <a:pt x="1048" y="3572"/>
                  </a:cubicBezTo>
                  <a:lnTo>
                    <a:pt x="1048" y="3572"/>
                  </a:lnTo>
                  <a:cubicBezTo>
                    <a:pt x="1" y="15145"/>
                    <a:pt x="1846" y="25742"/>
                    <a:pt x="6525" y="36410"/>
                  </a:cubicBezTo>
                  <a:cubicBezTo>
                    <a:pt x="7606" y="36502"/>
                    <a:pt x="8690" y="36549"/>
                    <a:pt x="9775" y="36549"/>
                  </a:cubicBezTo>
                  <a:cubicBezTo>
                    <a:pt x="12442" y="36549"/>
                    <a:pt x="15110" y="36269"/>
                    <a:pt x="17717" y="35719"/>
                  </a:cubicBezTo>
                  <a:cubicBezTo>
                    <a:pt x="18527" y="31397"/>
                    <a:pt x="19575" y="27099"/>
                    <a:pt x="20991" y="22920"/>
                  </a:cubicBezTo>
                  <a:cubicBezTo>
                    <a:pt x="21027" y="22836"/>
                    <a:pt x="21051" y="22753"/>
                    <a:pt x="21075" y="22670"/>
                  </a:cubicBezTo>
                  <a:cubicBezTo>
                    <a:pt x="16848" y="15478"/>
                    <a:pt x="14705" y="8335"/>
                    <a:pt x="14252" y="0"/>
                  </a:cubicBezTo>
                  <a:close/>
                </a:path>
              </a:pathLst>
            </a:custGeom>
            <a:solidFill>
              <a:srgbClr val="69E78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1"/>
            <p:cNvSpPr txBox="1"/>
            <p:nvPr/>
          </p:nvSpPr>
          <p:spPr>
            <a:xfrm>
              <a:off x="3811700" y="2823588"/>
              <a:ext cx="6789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35" name="Google Shape;335;p21"/>
          <p:cNvGrpSpPr/>
          <p:nvPr/>
        </p:nvGrpSpPr>
        <p:grpSpPr>
          <a:xfrm>
            <a:off x="3771500" y="1442925"/>
            <a:ext cx="852886" cy="1305290"/>
            <a:chOff x="3771500" y="1442925"/>
            <a:chExt cx="852886" cy="1305290"/>
          </a:xfrm>
        </p:grpSpPr>
        <p:sp>
          <p:nvSpPr>
            <p:cNvPr id="336" name="Google Shape;336;p21"/>
            <p:cNvSpPr/>
            <p:nvPr/>
          </p:nvSpPr>
          <p:spPr>
            <a:xfrm>
              <a:off x="3863447" y="1442925"/>
              <a:ext cx="760939" cy="1305290"/>
            </a:xfrm>
            <a:custGeom>
              <a:rect b="b" l="l" r="r" t="t"/>
              <a:pathLst>
                <a:path extrusionOk="0" h="43054" w="25099">
                  <a:moveTo>
                    <a:pt x="21801" y="1"/>
                  </a:moveTo>
                  <a:cubicBezTo>
                    <a:pt x="9645" y="9871"/>
                    <a:pt x="2370" y="21991"/>
                    <a:pt x="0" y="37481"/>
                  </a:cubicBezTo>
                  <a:cubicBezTo>
                    <a:pt x="1727" y="39648"/>
                    <a:pt x="4227" y="41732"/>
                    <a:pt x="6668" y="43053"/>
                  </a:cubicBezTo>
                  <a:cubicBezTo>
                    <a:pt x="8728" y="39910"/>
                    <a:pt x="10835" y="36838"/>
                    <a:pt x="13204" y="33921"/>
                  </a:cubicBezTo>
                  <a:cubicBezTo>
                    <a:pt x="13490" y="22134"/>
                    <a:pt x="17550" y="12562"/>
                    <a:pt x="25099" y="3572"/>
                  </a:cubicBezTo>
                  <a:cubicBezTo>
                    <a:pt x="23777" y="2144"/>
                    <a:pt x="23122" y="1429"/>
                    <a:pt x="21801" y="1"/>
                  </a:cubicBezTo>
                  <a:close/>
                </a:path>
              </a:pathLst>
            </a:custGeom>
            <a:solidFill>
              <a:srgbClr val="4949E7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1"/>
            <p:cNvSpPr txBox="1"/>
            <p:nvPr/>
          </p:nvSpPr>
          <p:spPr>
            <a:xfrm>
              <a:off x="3771500" y="2010225"/>
              <a:ext cx="6789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38" name="Google Shape;338;p21"/>
          <p:cNvGrpSpPr/>
          <p:nvPr/>
        </p:nvGrpSpPr>
        <p:grpSpPr>
          <a:xfrm>
            <a:off x="5966025" y="704488"/>
            <a:ext cx="2328600" cy="784362"/>
            <a:chOff x="5500850" y="703650"/>
            <a:chExt cx="2328600" cy="784362"/>
          </a:xfrm>
        </p:grpSpPr>
        <p:sp>
          <p:nvSpPr>
            <p:cNvPr id="339" name="Google Shape;339;p21"/>
            <p:cNvSpPr txBox="1"/>
            <p:nvPr/>
          </p:nvSpPr>
          <p:spPr>
            <a:xfrm>
              <a:off x="5500850" y="955212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5604025" y="703650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41" name="Google Shape;341;p21"/>
          <p:cNvGrpSpPr/>
          <p:nvPr/>
        </p:nvGrpSpPr>
        <p:grpSpPr>
          <a:xfrm>
            <a:off x="5966025" y="1687879"/>
            <a:ext cx="2328600" cy="784362"/>
            <a:chOff x="5500850" y="1655600"/>
            <a:chExt cx="2328600" cy="784362"/>
          </a:xfrm>
        </p:grpSpPr>
        <p:sp>
          <p:nvSpPr>
            <p:cNvPr id="342" name="Google Shape;342;p21"/>
            <p:cNvSpPr txBox="1"/>
            <p:nvPr/>
          </p:nvSpPr>
          <p:spPr>
            <a:xfrm>
              <a:off x="5500850" y="1907162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5604025" y="1655600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44" name="Google Shape;344;p21"/>
          <p:cNvGrpSpPr/>
          <p:nvPr/>
        </p:nvGrpSpPr>
        <p:grpSpPr>
          <a:xfrm>
            <a:off x="5966025" y="2671271"/>
            <a:ext cx="2328600" cy="784362"/>
            <a:chOff x="5500850" y="2564550"/>
            <a:chExt cx="2328600" cy="784362"/>
          </a:xfrm>
        </p:grpSpPr>
        <p:sp>
          <p:nvSpPr>
            <p:cNvPr id="345" name="Google Shape;345;p21"/>
            <p:cNvSpPr txBox="1"/>
            <p:nvPr/>
          </p:nvSpPr>
          <p:spPr>
            <a:xfrm>
              <a:off x="5500850" y="2816112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Earth is the third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5604025" y="2564550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47" name="Google Shape;347;p21"/>
          <p:cNvGrpSpPr/>
          <p:nvPr/>
        </p:nvGrpSpPr>
        <p:grpSpPr>
          <a:xfrm>
            <a:off x="5966025" y="3654663"/>
            <a:ext cx="2328600" cy="784362"/>
            <a:chOff x="5500850" y="3501425"/>
            <a:chExt cx="2328600" cy="784362"/>
          </a:xfrm>
        </p:grpSpPr>
        <p:sp>
          <p:nvSpPr>
            <p:cNvPr id="348" name="Google Shape;348;p21"/>
            <p:cNvSpPr txBox="1"/>
            <p:nvPr/>
          </p:nvSpPr>
          <p:spPr>
            <a:xfrm>
              <a:off x="5500850" y="3752987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5604025" y="3501425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50" name="Google Shape;350;p21"/>
          <p:cNvSpPr txBox="1"/>
          <p:nvPr/>
        </p:nvSpPr>
        <p:spPr>
          <a:xfrm>
            <a:off x="839763" y="1370588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Process Diagrams</a:t>
            </a:r>
            <a:endParaRPr sz="28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51" name="Google Shape;351;p21"/>
          <p:cNvSpPr txBox="1"/>
          <p:nvPr/>
        </p:nvSpPr>
        <p:spPr>
          <a:xfrm>
            <a:off x="839763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2" name="Google Shape;352;p21"/>
          <p:cNvGrpSpPr/>
          <p:nvPr/>
        </p:nvGrpSpPr>
        <p:grpSpPr>
          <a:xfrm>
            <a:off x="4088125" y="536665"/>
            <a:ext cx="1199679" cy="1352022"/>
            <a:chOff x="5066658" y="536650"/>
            <a:chExt cx="1461954" cy="1647602"/>
          </a:xfrm>
        </p:grpSpPr>
        <p:sp>
          <p:nvSpPr>
            <p:cNvPr id="353" name="Google Shape;353;p21"/>
            <p:cNvSpPr/>
            <p:nvPr/>
          </p:nvSpPr>
          <p:spPr>
            <a:xfrm>
              <a:off x="5302962" y="634546"/>
              <a:ext cx="1195605" cy="1389348"/>
            </a:xfrm>
            <a:custGeom>
              <a:rect b="b" l="l" r="r" t="t"/>
              <a:pathLst>
                <a:path extrusionOk="0" h="49007" w="42173">
                  <a:moveTo>
                    <a:pt x="27587" y="0"/>
                  </a:moveTo>
                  <a:lnTo>
                    <a:pt x="27587" y="0"/>
                  </a:lnTo>
                  <a:cubicBezTo>
                    <a:pt x="23646" y="1774"/>
                    <a:pt x="19276" y="4477"/>
                    <a:pt x="15073" y="8573"/>
                  </a:cubicBezTo>
                  <a:cubicBezTo>
                    <a:pt x="14359" y="9251"/>
                    <a:pt x="13669" y="9978"/>
                    <a:pt x="12978" y="10752"/>
                  </a:cubicBezTo>
                  <a:cubicBezTo>
                    <a:pt x="10847" y="13109"/>
                    <a:pt x="9073" y="15490"/>
                    <a:pt x="7584" y="17824"/>
                  </a:cubicBezTo>
                  <a:cubicBezTo>
                    <a:pt x="5739" y="20717"/>
                    <a:pt x="4346" y="23539"/>
                    <a:pt x="3286" y="26158"/>
                  </a:cubicBezTo>
                  <a:cubicBezTo>
                    <a:pt x="24" y="34219"/>
                    <a:pt x="0" y="40291"/>
                    <a:pt x="0" y="40291"/>
                  </a:cubicBezTo>
                  <a:lnTo>
                    <a:pt x="11811" y="49006"/>
                  </a:lnTo>
                  <a:cubicBezTo>
                    <a:pt x="11811" y="49006"/>
                    <a:pt x="18252" y="46982"/>
                    <a:pt x="25468" y="40755"/>
                  </a:cubicBezTo>
                  <a:cubicBezTo>
                    <a:pt x="27646" y="38886"/>
                    <a:pt x="29885" y="36624"/>
                    <a:pt x="32040" y="33921"/>
                  </a:cubicBezTo>
                  <a:cubicBezTo>
                    <a:pt x="33492" y="32123"/>
                    <a:pt x="34897" y="30111"/>
                    <a:pt x="36219" y="27897"/>
                  </a:cubicBezTo>
                  <a:cubicBezTo>
                    <a:pt x="37076" y="26444"/>
                    <a:pt x="37826" y="25003"/>
                    <a:pt x="38481" y="23587"/>
                  </a:cubicBezTo>
                  <a:cubicBezTo>
                    <a:pt x="40612" y="18979"/>
                    <a:pt x="41696" y="14597"/>
                    <a:pt x="42172" y="10764"/>
                  </a:cubicBezTo>
                  <a:lnTo>
                    <a:pt x="42172" y="10764"/>
                  </a:lnTo>
                  <a:cubicBezTo>
                    <a:pt x="42130" y="10790"/>
                    <a:pt x="41506" y="11133"/>
                    <a:pt x="40310" y="11133"/>
                  </a:cubicBezTo>
                  <a:cubicBezTo>
                    <a:pt x="38810" y="11133"/>
                    <a:pt x="36409" y="10594"/>
                    <a:pt x="33123" y="8216"/>
                  </a:cubicBezTo>
                  <a:cubicBezTo>
                    <a:pt x="33052" y="8168"/>
                    <a:pt x="32980" y="8120"/>
                    <a:pt x="32909" y="8061"/>
                  </a:cubicBezTo>
                  <a:cubicBezTo>
                    <a:pt x="29551" y="5584"/>
                    <a:pt x="28278" y="3417"/>
                    <a:pt x="27801" y="1941"/>
                  </a:cubicBezTo>
                  <a:cubicBezTo>
                    <a:pt x="27432" y="762"/>
                    <a:pt x="27575" y="48"/>
                    <a:pt x="275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5456538" y="2010410"/>
              <a:ext cx="134719" cy="173842"/>
            </a:xfrm>
            <a:custGeom>
              <a:rect b="b" l="l" r="r" t="t"/>
              <a:pathLst>
                <a:path extrusionOk="0" h="6132" w="4752">
                  <a:moveTo>
                    <a:pt x="3084" y="0"/>
                  </a:moveTo>
                  <a:lnTo>
                    <a:pt x="1" y="4751"/>
                  </a:lnTo>
                  <a:lnTo>
                    <a:pt x="1870" y="6132"/>
                  </a:lnTo>
                  <a:lnTo>
                    <a:pt x="4751" y="1226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5348522" y="1936471"/>
              <a:ext cx="148554" cy="173530"/>
            </a:xfrm>
            <a:custGeom>
              <a:rect b="b" l="l" r="r" t="t"/>
              <a:pathLst>
                <a:path extrusionOk="0" h="6121" w="5240">
                  <a:moveTo>
                    <a:pt x="3358" y="1"/>
                  </a:moveTo>
                  <a:lnTo>
                    <a:pt x="1" y="4549"/>
                  </a:lnTo>
                  <a:lnTo>
                    <a:pt x="2120" y="6120"/>
                  </a:lnTo>
                  <a:lnTo>
                    <a:pt x="5239" y="1382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5240845" y="1862560"/>
              <a:ext cx="149886" cy="158675"/>
            </a:xfrm>
            <a:custGeom>
              <a:rect b="b" l="l" r="r" t="t"/>
              <a:pathLst>
                <a:path extrusionOk="0" h="5597" w="5287">
                  <a:moveTo>
                    <a:pt x="3632" y="0"/>
                  </a:moveTo>
                  <a:lnTo>
                    <a:pt x="0" y="4358"/>
                  </a:lnTo>
                  <a:lnTo>
                    <a:pt x="1679" y="5596"/>
                  </a:lnTo>
                  <a:lnTo>
                    <a:pt x="5287" y="1226"/>
                  </a:lnTo>
                  <a:lnTo>
                    <a:pt x="3632" y="0"/>
                  </a:ln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5408597" y="1975623"/>
              <a:ext cx="135400" cy="169476"/>
            </a:xfrm>
            <a:custGeom>
              <a:rect b="b" l="l" r="r" t="t"/>
              <a:pathLst>
                <a:path extrusionOk="0" h="5978" w="4776">
                  <a:moveTo>
                    <a:pt x="3120" y="1"/>
                  </a:moveTo>
                  <a:lnTo>
                    <a:pt x="1" y="4739"/>
                  </a:lnTo>
                  <a:lnTo>
                    <a:pt x="1692" y="5978"/>
                  </a:lnTo>
                  <a:lnTo>
                    <a:pt x="4775" y="1227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5288446" y="1897318"/>
              <a:ext cx="155301" cy="168115"/>
            </a:xfrm>
            <a:custGeom>
              <a:rect b="b" l="l" r="r" t="t"/>
              <a:pathLst>
                <a:path extrusionOk="0" h="5930" w="5478">
                  <a:moveTo>
                    <a:pt x="3608" y="0"/>
                  </a:moveTo>
                  <a:lnTo>
                    <a:pt x="0" y="4370"/>
                  </a:lnTo>
                  <a:lnTo>
                    <a:pt x="2120" y="5930"/>
                  </a:lnTo>
                  <a:lnTo>
                    <a:pt x="5477" y="1382"/>
                  </a:lnTo>
                  <a:lnTo>
                    <a:pt x="36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5187517" y="1827434"/>
              <a:ext cx="156294" cy="158675"/>
            </a:xfrm>
            <a:custGeom>
              <a:rect b="b" l="l" r="r" t="t"/>
              <a:pathLst>
                <a:path extrusionOk="0" h="5597" w="5513">
                  <a:moveTo>
                    <a:pt x="3834" y="1"/>
                  </a:moveTo>
                  <a:lnTo>
                    <a:pt x="0" y="4204"/>
                  </a:lnTo>
                  <a:lnTo>
                    <a:pt x="1881" y="5597"/>
                  </a:lnTo>
                  <a:lnTo>
                    <a:pt x="5513" y="1239"/>
                  </a:lnTo>
                  <a:lnTo>
                    <a:pt x="38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5775513" y="877143"/>
              <a:ext cx="566433" cy="499952"/>
            </a:xfrm>
            <a:custGeom>
              <a:rect b="b" l="l" r="r" t="t"/>
              <a:pathLst>
                <a:path extrusionOk="0" h="17635" w="19980">
                  <a:moveTo>
                    <a:pt x="10004" y="2067"/>
                  </a:moveTo>
                  <a:cubicBezTo>
                    <a:pt x="11395" y="2067"/>
                    <a:pt x="12798" y="2496"/>
                    <a:pt x="14003" y="3385"/>
                  </a:cubicBezTo>
                  <a:cubicBezTo>
                    <a:pt x="14134" y="3480"/>
                    <a:pt x="14253" y="3576"/>
                    <a:pt x="14372" y="3671"/>
                  </a:cubicBezTo>
                  <a:cubicBezTo>
                    <a:pt x="15193" y="4385"/>
                    <a:pt x="15824" y="5255"/>
                    <a:pt x="16217" y="6207"/>
                  </a:cubicBezTo>
                  <a:cubicBezTo>
                    <a:pt x="17110" y="8326"/>
                    <a:pt x="16884" y="10839"/>
                    <a:pt x="15420" y="12827"/>
                  </a:cubicBezTo>
                  <a:cubicBezTo>
                    <a:pt x="14102" y="14619"/>
                    <a:pt x="12064" y="15568"/>
                    <a:pt x="9998" y="15568"/>
                  </a:cubicBezTo>
                  <a:cubicBezTo>
                    <a:pt x="9059" y="15568"/>
                    <a:pt x="8114" y="15372"/>
                    <a:pt x="7228" y="14970"/>
                  </a:cubicBezTo>
                  <a:cubicBezTo>
                    <a:pt x="6799" y="14779"/>
                    <a:pt x="6383" y="14541"/>
                    <a:pt x="5990" y="14244"/>
                  </a:cubicBezTo>
                  <a:cubicBezTo>
                    <a:pt x="4406" y="13077"/>
                    <a:pt x="3478" y="11351"/>
                    <a:pt x="3287" y="9541"/>
                  </a:cubicBezTo>
                  <a:cubicBezTo>
                    <a:pt x="3108" y="7922"/>
                    <a:pt x="3513" y="6231"/>
                    <a:pt x="4561" y="4814"/>
                  </a:cubicBezTo>
                  <a:cubicBezTo>
                    <a:pt x="5886" y="3019"/>
                    <a:pt x="7932" y="2067"/>
                    <a:pt x="10004" y="2067"/>
                  </a:cubicBezTo>
                  <a:close/>
                  <a:moveTo>
                    <a:pt x="10000" y="0"/>
                  </a:moveTo>
                  <a:cubicBezTo>
                    <a:pt x="7295" y="0"/>
                    <a:pt x="4624" y="1238"/>
                    <a:pt x="2894" y="3588"/>
                  </a:cubicBezTo>
                  <a:cubicBezTo>
                    <a:pt x="1" y="7505"/>
                    <a:pt x="834" y="13017"/>
                    <a:pt x="4752" y="15911"/>
                  </a:cubicBezTo>
                  <a:cubicBezTo>
                    <a:pt x="6331" y="17074"/>
                    <a:pt x="8168" y="17635"/>
                    <a:pt x="9986" y="17635"/>
                  </a:cubicBezTo>
                  <a:cubicBezTo>
                    <a:pt x="12691" y="17635"/>
                    <a:pt x="15357" y="16395"/>
                    <a:pt x="17086" y="14053"/>
                  </a:cubicBezTo>
                  <a:cubicBezTo>
                    <a:pt x="19980" y="10136"/>
                    <a:pt x="19146" y="4612"/>
                    <a:pt x="15229" y="1718"/>
                  </a:cubicBezTo>
                  <a:cubicBezTo>
                    <a:pt x="13654" y="560"/>
                    <a:pt x="11819" y="0"/>
                    <a:pt x="10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1" name="Google Shape;361;p21"/>
            <p:cNvGrpSpPr/>
            <p:nvPr/>
          </p:nvGrpSpPr>
          <p:grpSpPr>
            <a:xfrm>
              <a:off x="5732307" y="1303227"/>
              <a:ext cx="784814" cy="788527"/>
              <a:chOff x="5732307" y="1303227"/>
              <a:chExt cx="784814" cy="788527"/>
            </a:xfrm>
          </p:grpSpPr>
          <p:sp>
            <p:nvSpPr>
              <p:cNvPr id="362" name="Google Shape;362;p21"/>
              <p:cNvSpPr/>
              <p:nvPr/>
            </p:nvSpPr>
            <p:spPr>
              <a:xfrm>
                <a:off x="5775201" y="1303227"/>
                <a:ext cx="741920" cy="788527"/>
              </a:xfrm>
              <a:custGeom>
                <a:rect b="b" l="l" r="r" t="t"/>
                <a:pathLst>
                  <a:path extrusionOk="0" h="27814" w="26170">
                    <a:moveTo>
                      <a:pt x="21824" y="1"/>
                    </a:moveTo>
                    <a:cubicBezTo>
                      <a:pt x="21169" y="1417"/>
                      <a:pt x="20419" y="2858"/>
                      <a:pt x="19562" y="4311"/>
                    </a:cubicBezTo>
                    <a:cubicBezTo>
                      <a:pt x="18240" y="6525"/>
                      <a:pt x="16835" y="8537"/>
                      <a:pt x="15383" y="10335"/>
                    </a:cubicBezTo>
                    <a:lnTo>
                      <a:pt x="15478" y="10407"/>
                    </a:lnTo>
                    <a:cubicBezTo>
                      <a:pt x="15478" y="10407"/>
                      <a:pt x="15169" y="24123"/>
                      <a:pt x="0" y="27516"/>
                    </a:cubicBezTo>
                    <a:cubicBezTo>
                      <a:pt x="313" y="27688"/>
                      <a:pt x="1017" y="27814"/>
                      <a:pt x="2006" y="27814"/>
                    </a:cubicBezTo>
                    <a:cubicBezTo>
                      <a:pt x="5797" y="27814"/>
                      <a:pt x="13780" y="25969"/>
                      <a:pt x="20003" y="17848"/>
                    </a:cubicBezTo>
                    <a:cubicBezTo>
                      <a:pt x="26170" y="9787"/>
                      <a:pt x="23324" y="2668"/>
                      <a:pt x="218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1"/>
              <p:cNvSpPr/>
              <p:nvPr/>
            </p:nvSpPr>
            <p:spPr>
              <a:xfrm>
                <a:off x="5732307" y="1596233"/>
                <a:ext cx="481723" cy="487081"/>
              </a:xfrm>
              <a:custGeom>
                <a:rect b="b" l="l" r="r" t="t"/>
                <a:pathLst>
                  <a:path extrusionOk="0" h="17181" w="16992">
                    <a:moveTo>
                      <a:pt x="16896" y="0"/>
                    </a:moveTo>
                    <a:cubicBezTo>
                      <a:pt x="14741" y="2703"/>
                      <a:pt x="12502" y="4965"/>
                      <a:pt x="10324" y="6834"/>
                    </a:cubicBezTo>
                    <a:cubicBezTo>
                      <a:pt x="11514" y="14776"/>
                      <a:pt x="1" y="16359"/>
                      <a:pt x="1513" y="17181"/>
                    </a:cubicBezTo>
                    <a:cubicBezTo>
                      <a:pt x="16682" y="13788"/>
                      <a:pt x="16991" y="72"/>
                      <a:pt x="16991" y="72"/>
                    </a:cubicBezTo>
                    <a:lnTo>
                      <a:pt x="16896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4" name="Google Shape;364;p21"/>
            <p:cNvSpPr/>
            <p:nvPr/>
          </p:nvSpPr>
          <p:spPr>
            <a:xfrm>
              <a:off x="5276284" y="1776799"/>
              <a:ext cx="360527" cy="282564"/>
            </a:xfrm>
            <a:custGeom>
              <a:rect b="b" l="l" r="r" t="t"/>
              <a:pathLst>
                <a:path extrusionOk="0" h="9967" w="12717">
                  <a:moveTo>
                    <a:pt x="941" y="1"/>
                  </a:moveTo>
                  <a:lnTo>
                    <a:pt x="1" y="1275"/>
                  </a:lnTo>
                  <a:lnTo>
                    <a:pt x="703" y="1787"/>
                  </a:lnTo>
                  <a:lnTo>
                    <a:pt x="2382" y="3025"/>
                  </a:lnTo>
                  <a:lnTo>
                    <a:pt x="4037" y="4251"/>
                  </a:lnTo>
                  <a:lnTo>
                    <a:pt x="5906" y="5633"/>
                  </a:lnTo>
                  <a:lnTo>
                    <a:pt x="7787" y="7014"/>
                  </a:lnTo>
                  <a:lnTo>
                    <a:pt x="9442" y="8240"/>
                  </a:lnTo>
                  <a:lnTo>
                    <a:pt x="11109" y="9466"/>
                  </a:lnTo>
                  <a:lnTo>
                    <a:pt x="11776" y="9966"/>
                  </a:lnTo>
                  <a:lnTo>
                    <a:pt x="12716" y="8693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5522369" y="1375324"/>
              <a:ext cx="378416" cy="424088"/>
            </a:xfrm>
            <a:custGeom>
              <a:rect b="b" l="l" r="r" t="t"/>
              <a:pathLst>
                <a:path extrusionOk="0" h="14959" w="13348">
                  <a:moveTo>
                    <a:pt x="10176" y="1"/>
                  </a:moveTo>
                  <a:cubicBezTo>
                    <a:pt x="9316" y="1"/>
                    <a:pt x="8466" y="396"/>
                    <a:pt x="7918" y="1137"/>
                  </a:cubicBezTo>
                  <a:cubicBezTo>
                    <a:pt x="7001" y="2387"/>
                    <a:pt x="0" y="13983"/>
                    <a:pt x="1250" y="14900"/>
                  </a:cubicBezTo>
                  <a:cubicBezTo>
                    <a:pt x="1304" y="14940"/>
                    <a:pt x="1372" y="14959"/>
                    <a:pt x="1454" y="14959"/>
                  </a:cubicBezTo>
                  <a:cubicBezTo>
                    <a:pt x="3254" y="14959"/>
                    <a:pt x="11553" y="5655"/>
                    <a:pt x="12430" y="4470"/>
                  </a:cubicBezTo>
                  <a:cubicBezTo>
                    <a:pt x="13347" y="3220"/>
                    <a:pt x="13085" y="1470"/>
                    <a:pt x="11835" y="553"/>
                  </a:cubicBezTo>
                  <a:cubicBezTo>
                    <a:pt x="11337" y="180"/>
                    <a:pt x="10754" y="1"/>
                    <a:pt x="101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6" name="Google Shape;366;p21"/>
            <p:cNvGrpSpPr/>
            <p:nvPr/>
          </p:nvGrpSpPr>
          <p:grpSpPr>
            <a:xfrm>
              <a:off x="6080681" y="536650"/>
              <a:ext cx="447930" cy="413570"/>
              <a:chOff x="6080681" y="536650"/>
              <a:chExt cx="447930" cy="413570"/>
            </a:xfrm>
          </p:grpSpPr>
          <p:sp>
            <p:nvSpPr>
              <p:cNvPr id="367" name="Google Shape;367;p21"/>
              <p:cNvSpPr/>
              <p:nvPr/>
            </p:nvSpPr>
            <p:spPr>
              <a:xfrm>
                <a:off x="6091143" y="536650"/>
                <a:ext cx="437469" cy="413570"/>
              </a:xfrm>
              <a:custGeom>
                <a:rect b="b" l="l" r="r" t="t"/>
                <a:pathLst>
                  <a:path extrusionOk="0" h="14588" w="15431">
                    <a:moveTo>
                      <a:pt x="13609" y="0"/>
                    </a:moveTo>
                    <a:cubicBezTo>
                      <a:pt x="13609" y="0"/>
                      <a:pt x="11488" y="6683"/>
                      <a:pt x="5183" y="6683"/>
                    </a:cubicBezTo>
                    <a:cubicBezTo>
                      <a:pt x="3697" y="6683"/>
                      <a:pt x="1978" y="6312"/>
                      <a:pt x="0" y="5394"/>
                    </a:cubicBezTo>
                    <a:lnTo>
                      <a:pt x="0" y="5394"/>
                    </a:lnTo>
                    <a:cubicBezTo>
                      <a:pt x="477" y="6870"/>
                      <a:pt x="1750" y="9037"/>
                      <a:pt x="5108" y="11514"/>
                    </a:cubicBezTo>
                    <a:cubicBezTo>
                      <a:pt x="8500" y="14025"/>
                      <a:pt x="10971" y="14588"/>
                      <a:pt x="12504" y="14588"/>
                    </a:cubicBezTo>
                    <a:cubicBezTo>
                      <a:pt x="13704" y="14588"/>
                      <a:pt x="14329" y="14243"/>
                      <a:pt x="14371" y="14217"/>
                    </a:cubicBezTo>
                    <a:cubicBezTo>
                      <a:pt x="15431" y="5811"/>
                      <a:pt x="13609" y="0"/>
                      <a:pt x="136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1"/>
              <p:cNvSpPr/>
              <p:nvPr/>
            </p:nvSpPr>
            <p:spPr>
              <a:xfrm>
                <a:off x="6080681" y="536650"/>
                <a:ext cx="396305" cy="189463"/>
              </a:xfrm>
              <a:custGeom>
                <a:rect b="b" l="l" r="r" t="t"/>
                <a:pathLst>
                  <a:path extrusionOk="0" h="6683" w="13979">
                    <a:moveTo>
                      <a:pt x="13971" y="0"/>
                    </a:moveTo>
                    <a:cubicBezTo>
                      <a:pt x="13733" y="0"/>
                      <a:pt x="7727" y="35"/>
                      <a:pt x="155" y="3453"/>
                    </a:cubicBezTo>
                    <a:cubicBezTo>
                      <a:pt x="143" y="3501"/>
                      <a:pt x="0" y="4215"/>
                      <a:pt x="369" y="5394"/>
                    </a:cubicBezTo>
                    <a:cubicBezTo>
                      <a:pt x="2347" y="6312"/>
                      <a:pt x="4066" y="6683"/>
                      <a:pt x="5552" y="6683"/>
                    </a:cubicBezTo>
                    <a:cubicBezTo>
                      <a:pt x="11857" y="6683"/>
                      <a:pt x="13978" y="0"/>
                      <a:pt x="13978" y="0"/>
                    </a:cubicBezTo>
                    <a:cubicBezTo>
                      <a:pt x="13978" y="0"/>
                      <a:pt x="13976" y="0"/>
                      <a:pt x="139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9" name="Google Shape;369;p21"/>
            <p:cNvGrpSpPr/>
            <p:nvPr/>
          </p:nvGrpSpPr>
          <p:grpSpPr>
            <a:xfrm>
              <a:off x="5066658" y="871105"/>
              <a:ext cx="663645" cy="833583"/>
              <a:chOff x="5066658" y="871105"/>
              <a:chExt cx="663645" cy="833583"/>
            </a:xfrm>
          </p:grpSpPr>
          <p:sp>
            <p:nvSpPr>
              <p:cNvPr id="370" name="Google Shape;370;p21"/>
              <p:cNvSpPr/>
              <p:nvPr/>
            </p:nvSpPr>
            <p:spPr>
              <a:xfrm>
                <a:off x="5149017" y="1139842"/>
                <a:ext cx="368975" cy="564845"/>
              </a:xfrm>
              <a:custGeom>
                <a:rect b="b" l="l" r="r" t="t"/>
                <a:pathLst>
                  <a:path extrusionOk="0" h="19924" w="13015">
                    <a:moveTo>
                      <a:pt x="13014" y="1"/>
                    </a:moveTo>
                    <a:lnTo>
                      <a:pt x="13014" y="1"/>
                    </a:lnTo>
                    <a:cubicBezTo>
                      <a:pt x="13014" y="1"/>
                      <a:pt x="1" y="4335"/>
                      <a:pt x="1239" y="19837"/>
                    </a:cubicBezTo>
                    <a:cubicBezTo>
                      <a:pt x="1300" y="19896"/>
                      <a:pt x="1353" y="19924"/>
                      <a:pt x="1400" y="19924"/>
                    </a:cubicBezTo>
                    <a:cubicBezTo>
                      <a:pt x="2313" y="19924"/>
                      <a:pt x="948" y="9332"/>
                      <a:pt x="8716" y="8335"/>
                    </a:cubicBezTo>
                    <a:cubicBezTo>
                      <a:pt x="9776" y="5716"/>
                      <a:pt x="11169" y="2894"/>
                      <a:pt x="130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1"/>
              <p:cNvSpPr/>
              <p:nvPr/>
            </p:nvSpPr>
            <p:spPr>
              <a:xfrm>
                <a:off x="5066658" y="871105"/>
                <a:ext cx="663645" cy="831109"/>
              </a:xfrm>
              <a:custGeom>
                <a:rect b="b" l="l" r="r" t="t"/>
                <a:pathLst>
                  <a:path extrusionOk="0" h="29316" w="23409">
                    <a:moveTo>
                      <a:pt x="20731" y="1"/>
                    </a:moveTo>
                    <a:cubicBezTo>
                      <a:pt x="17052" y="1"/>
                      <a:pt x="11787" y="1284"/>
                      <a:pt x="7478" y="7349"/>
                    </a:cubicBezTo>
                    <a:cubicBezTo>
                      <a:pt x="1" y="17862"/>
                      <a:pt x="2894" y="28113"/>
                      <a:pt x="4144" y="29316"/>
                    </a:cubicBezTo>
                    <a:cubicBezTo>
                      <a:pt x="2906" y="13814"/>
                      <a:pt x="15919" y="9480"/>
                      <a:pt x="15919" y="9480"/>
                    </a:cubicBezTo>
                    <a:cubicBezTo>
                      <a:pt x="17408" y="7146"/>
                      <a:pt x="19182" y="4765"/>
                      <a:pt x="21313" y="2408"/>
                    </a:cubicBezTo>
                    <a:cubicBezTo>
                      <a:pt x="22004" y="1634"/>
                      <a:pt x="22694" y="907"/>
                      <a:pt x="23408" y="229"/>
                    </a:cubicBezTo>
                    <a:cubicBezTo>
                      <a:pt x="22680" y="103"/>
                      <a:pt x="21769" y="1"/>
                      <a:pt x="207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2"/>
          <p:cNvGrpSpPr/>
          <p:nvPr/>
        </p:nvGrpSpPr>
        <p:grpSpPr>
          <a:xfrm>
            <a:off x="5631625" y="3422288"/>
            <a:ext cx="2655311" cy="744438"/>
            <a:chOff x="5631625" y="3422288"/>
            <a:chExt cx="2655311" cy="744438"/>
          </a:xfrm>
        </p:grpSpPr>
        <p:sp>
          <p:nvSpPr>
            <p:cNvPr id="377" name="Google Shape;377;p22"/>
            <p:cNvSpPr/>
            <p:nvPr/>
          </p:nvSpPr>
          <p:spPr>
            <a:xfrm>
              <a:off x="6304450" y="3783638"/>
              <a:ext cx="309000" cy="80400"/>
            </a:xfrm>
            <a:custGeom>
              <a:rect b="b" l="l" r="r" t="t"/>
              <a:pathLst>
                <a:path extrusionOk="0" h="3216" w="12360">
                  <a:moveTo>
                    <a:pt x="10752" y="632"/>
                  </a:moveTo>
                  <a:cubicBezTo>
                    <a:pt x="11324" y="632"/>
                    <a:pt x="11776" y="1084"/>
                    <a:pt x="11776" y="1644"/>
                  </a:cubicBezTo>
                  <a:cubicBezTo>
                    <a:pt x="11776" y="2215"/>
                    <a:pt x="11324" y="2668"/>
                    <a:pt x="10752" y="2668"/>
                  </a:cubicBezTo>
                  <a:cubicBezTo>
                    <a:pt x="10193" y="2668"/>
                    <a:pt x="9740" y="2215"/>
                    <a:pt x="9740" y="1644"/>
                  </a:cubicBezTo>
                  <a:cubicBezTo>
                    <a:pt x="9740" y="1084"/>
                    <a:pt x="10193" y="632"/>
                    <a:pt x="10752" y="632"/>
                  </a:cubicBezTo>
                  <a:close/>
                  <a:moveTo>
                    <a:pt x="10752" y="1"/>
                  </a:moveTo>
                  <a:cubicBezTo>
                    <a:pt x="10086" y="1"/>
                    <a:pt x="9502" y="537"/>
                    <a:pt x="9264" y="977"/>
                  </a:cubicBezTo>
                  <a:lnTo>
                    <a:pt x="1" y="977"/>
                  </a:lnTo>
                  <a:lnTo>
                    <a:pt x="1" y="2025"/>
                  </a:lnTo>
                  <a:lnTo>
                    <a:pt x="9216" y="2025"/>
                  </a:lnTo>
                  <a:cubicBezTo>
                    <a:pt x="9407" y="2763"/>
                    <a:pt x="10026" y="3215"/>
                    <a:pt x="10752" y="3215"/>
                  </a:cubicBezTo>
                  <a:cubicBezTo>
                    <a:pt x="11645" y="3215"/>
                    <a:pt x="12360" y="2501"/>
                    <a:pt x="12360" y="1608"/>
                  </a:cubicBezTo>
                  <a:cubicBezTo>
                    <a:pt x="12360" y="727"/>
                    <a:pt x="11645" y="1"/>
                    <a:pt x="10752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5631625" y="3483064"/>
              <a:ext cx="683690" cy="683661"/>
            </a:xfrm>
            <a:custGeom>
              <a:rect b="b" l="l" r="r" t="t"/>
              <a:pathLst>
                <a:path extrusionOk="0" h="23944" w="23945">
                  <a:moveTo>
                    <a:pt x="11966" y="1084"/>
                  </a:moveTo>
                  <a:cubicBezTo>
                    <a:pt x="17979" y="1084"/>
                    <a:pt x="22861" y="5965"/>
                    <a:pt x="22861" y="11966"/>
                  </a:cubicBezTo>
                  <a:cubicBezTo>
                    <a:pt x="22861" y="17978"/>
                    <a:pt x="17979" y="22860"/>
                    <a:pt x="11966" y="22860"/>
                  </a:cubicBezTo>
                  <a:cubicBezTo>
                    <a:pt x="5966" y="22860"/>
                    <a:pt x="1084" y="17978"/>
                    <a:pt x="1084" y="11966"/>
                  </a:cubicBezTo>
                  <a:cubicBezTo>
                    <a:pt x="1084" y="5965"/>
                    <a:pt x="5966" y="1084"/>
                    <a:pt x="11966" y="1084"/>
                  </a:cubicBezTo>
                  <a:close/>
                  <a:moveTo>
                    <a:pt x="11966" y="0"/>
                  </a:moveTo>
                  <a:cubicBezTo>
                    <a:pt x="5370" y="0"/>
                    <a:pt x="1" y="5370"/>
                    <a:pt x="1" y="11966"/>
                  </a:cubicBezTo>
                  <a:cubicBezTo>
                    <a:pt x="1" y="18574"/>
                    <a:pt x="5370" y="23943"/>
                    <a:pt x="11966" y="23943"/>
                  </a:cubicBezTo>
                  <a:cubicBezTo>
                    <a:pt x="18574" y="23943"/>
                    <a:pt x="23944" y="18574"/>
                    <a:pt x="23944" y="11966"/>
                  </a:cubicBezTo>
                  <a:cubicBezTo>
                    <a:pt x="23944" y="5370"/>
                    <a:pt x="18574" y="0"/>
                    <a:pt x="11966" y="0"/>
                  </a:cubicBezTo>
                  <a:close/>
                </a:path>
              </a:pathLst>
            </a:custGeom>
            <a:solidFill>
              <a:srgbClr val="4949E7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6743500" y="3547613"/>
              <a:ext cx="1543436" cy="606350"/>
            </a:xfrm>
            <a:custGeom>
              <a:rect b="b" l="l" r="r" t="t"/>
              <a:pathLst>
                <a:path extrusionOk="0" h="24254" w="54829">
                  <a:moveTo>
                    <a:pt x="1072" y="0"/>
                  </a:moveTo>
                  <a:cubicBezTo>
                    <a:pt x="477" y="0"/>
                    <a:pt x="1" y="476"/>
                    <a:pt x="1" y="1060"/>
                  </a:cubicBezTo>
                  <a:lnTo>
                    <a:pt x="1" y="23182"/>
                  </a:lnTo>
                  <a:cubicBezTo>
                    <a:pt x="1" y="23777"/>
                    <a:pt x="477" y="24253"/>
                    <a:pt x="1072" y="24253"/>
                  </a:cubicBezTo>
                  <a:lnTo>
                    <a:pt x="53757" y="24253"/>
                  </a:lnTo>
                  <a:cubicBezTo>
                    <a:pt x="54353" y="24253"/>
                    <a:pt x="54829" y="23777"/>
                    <a:pt x="54829" y="23182"/>
                  </a:cubicBezTo>
                  <a:lnTo>
                    <a:pt x="54829" y="1060"/>
                  </a:lnTo>
                  <a:cubicBezTo>
                    <a:pt x="54829" y="476"/>
                    <a:pt x="54353" y="0"/>
                    <a:pt x="53757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Planet J</a:t>
              </a: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upiter is a gas giant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7915075" y="3422288"/>
              <a:ext cx="250350" cy="250350"/>
            </a:xfrm>
            <a:custGeom>
              <a:rect b="b" l="l" r="r" t="t"/>
              <a:pathLst>
                <a:path extrusionOk="0" h="10014" w="10014">
                  <a:moveTo>
                    <a:pt x="5001" y="1"/>
                  </a:moveTo>
                  <a:cubicBezTo>
                    <a:pt x="2239" y="1"/>
                    <a:pt x="1" y="2239"/>
                    <a:pt x="1" y="5013"/>
                  </a:cubicBezTo>
                  <a:cubicBezTo>
                    <a:pt x="1" y="7775"/>
                    <a:pt x="2239" y="10014"/>
                    <a:pt x="5001" y="10014"/>
                  </a:cubicBezTo>
                  <a:cubicBezTo>
                    <a:pt x="7763" y="10014"/>
                    <a:pt x="10014" y="7775"/>
                    <a:pt x="10014" y="5013"/>
                  </a:cubicBezTo>
                  <a:cubicBezTo>
                    <a:pt x="10014" y="2239"/>
                    <a:pt x="7763" y="1"/>
                    <a:pt x="500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8008550" y="3487763"/>
              <a:ext cx="63125" cy="63150"/>
            </a:xfrm>
            <a:custGeom>
              <a:rect b="b" l="l" r="r" t="t"/>
              <a:pathLst>
                <a:path extrusionOk="0" h="2526" w="2525">
                  <a:moveTo>
                    <a:pt x="1262" y="1"/>
                  </a:moveTo>
                  <a:cubicBezTo>
                    <a:pt x="572" y="1"/>
                    <a:pt x="0" y="561"/>
                    <a:pt x="0" y="1263"/>
                  </a:cubicBezTo>
                  <a:cubicBezTo>
                    <a:pt x="0" y="1954"/>
                    <a:pt x="572" y="2525"/>
                    <a:pt x="1262" y="2525"/>
                  </a:cubicBezTo>
                  <a:cubicBezTo>
                    <a:pt x="1965" y="2525"/>
                    <a:pt x="2524" y="1954"/>
                    <a:pt x="2524" y="1263"/>
                  </a:cubicBezTo>
                  <a:cubicBezTo>
                    <a:pt x="2524" y="561"/>
                    <a:pt x="1965" y="1"/>
                    <a:pt x="1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7987700" y="3550888"/>
              <a:ext cx="104800" cy="48825"/>
            </a:xfrm>
            <a:custGeom>
              <a:rect b="b" l="l" r="r" t="t"/>
              <a:pathLst>
                <a:path extrusionOk="0" h="1953" w="4192">
                  <a:moveTo>
                    <a:pt x="2096" y="0"/>
                  </a:moveTo>
                  <a:cubicBezTo>
                    <a:pt x="989" y="0"/>
                    <a:pt x="72" y="857"/>
                    <a:pt x="1" y="1953"/>
                  </a:cubicBezTo>
                  <a:lnTo>
                    <a:pt x="4192" y="1953"/>
                  </a:lnTo>
                  <a:cubicBezTo>
                    <a:pt x="4120" y="857"/>
                    <a:pt x="3215" y="0"/>
                    <a:pt x="20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2"/>
            <p:cNvSpPr txBox="1"/>
            <p:nvPr/>
          </p:nvSpPr>
          <p:spPr>
            <a:xfrm>
              <a:off x="5631625" y="3674138"/>
              <a:ext cx="6837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4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384" name="Google Shape;384;p22"/>
          <p:cNvSpPr txBox="1"/>
          <p:nvPr/>
        </p:nvSpPr>
        <p:spPr>
          <a:xfrm>
            <a:off x="839763" y="1370588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Process Diagrams</a:t>
            </a:r>
            <a:endParaRPr sz="28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85" name="Google Shape;385;p22"/>
          <p:cNvSpPr txBox="1"/>
          <p:nvPr/>
        </p:nvSpPr>
        <p:spPr>
          <a:xfrm>
            <a:off x="839763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86" name="Google Shape;386;p22"/>
          <p:cNvGrpSpPr/>
          <p:nvPr/>
        </p:nvGrpSpPr>
        <p:grpSpPr>
          <a:xfrm>
            <a:off x="4086475" y="976763"/>
            <a:ext cx="2657048" cy="890238"/>
            <a:chOff x="4086475" y="976763"/>
            <a:chExt cx="2657048" cy="890238"/>
          </a:xfrm>
        </p:grpSpPr>
        <p:sp>
          <p:nvSpPr>
            <p:cNvPr id="387" name="Google Shape;387;p22"/>
            <p:cNvSpPr/>
            <p:nvPr/>
          </p:nvSpPr>
          <p:spPr>
            <a:xfrm>
              <a:off x="4758125" y="1392288"/>
              <a:ext cx="237275" cy="14600"/>
            </a:xfrm>
            <a:custGeom>
              <a:rect b="b" l="l" r="r" t="t"/>
              <a:pathLst>
                <a:path extrusionOk="0" h="584" w="9491">
                  <a:moveTo>
                    <a:pt x="1" y="0"/>
                  </a:moveTo>
                  <a:lnTo>
                    <a:pt x="1" y="584"/>
                  </a:lnTo>
                  <a:lnTo>
                    <a:pt x="9490" y="584"/>
                  </a:lnTo>
                  <a:lnTo>
                    <a:pt x="9490" y="0"/>
                  </a:lnTo>
                  <a:close/>
                </a:path>
              </a:pathLst>
            </a:custGeom>
            <a:solidFill>
              <a:srgbClr val="FCD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4757825" y="1361013"/>
              <a:ext cx="310800" cy="80400"/>
            </a:xfrm>
            <a:custGeom>
              <a:rect b="b" l="l" r="r" t="t"/>
              <a:pathLst>
                <a:path extrusionOk="0" h="3216" w="12432">
                  <a:moveTo>
                    <a:pt x="10824" y="596"/>
                  </a:moveTo>
                  <a:cubicBezTo>
                    <a:pt x="11383" y="596"/>
                    <a:pt x="11848" y="1049"/>
                    <a:pt x="11848" y="1620"/>
                  </a:cubicBezTo>
                  <a:cubicBezTo>
                    <a:pt x="11848" y="2180"/>
                    <a:pt x="11383" y="2632"/>
                    <a:pt x="10824" y="2632"/>
                  </a:cubicBezTo>
                  <a:cubicBezTo>
                    <a:pt x="10252" y="2632"/>
                    <a:pt x="9800" y="2180"/>
                    <a:pt x="9800" y="1620"/>
                  </a:cubicBezTo>
                  <a:cubicBezTo>
                    <a:pt x="9800" y="1049"/>
                    <a:pt x="10252" y="596"/>
                    <a:pt x="10824" y="596"/>
                  </a:cubicBezTo>
                  <a:close/>
                  <a:moveTo>
                    <a:pt x="10824" y="1"/>
                  </a:moveTo>
                  <a:cubicBezTo>
                    <a:pt x="10145" y="1"/>
                    <a:pt x="9562" y="406"/>
                    <a:pt x="9335" y="1001"/>
                  </a:cubicBezTo>
                  <a:lnTo>
                    <a:pt x="1" y="1001"/>
                  </a:lnTo>
                  <a:lnTo>
                    <a:pt x="1" y="2037"/>
                  </a:lnTo>
                  <a:lnTo>
                    <a:pt x="9276" y="2037"/>
                  </a:lnTo>
                  <a:cubicBezTo>
                    <a:pt x="9478" y="2787"/>
                    <a:pt x="10086" y="3216"/>
                    <a:pt x="10824" y="3216"/>
                  </a:cubicBezTo>
                  <a:cubicBezTo>
                    <a:pt x="11705" y="3216"/>
                    <a:pt x="12431" y="2489"/>
                    <a:pt x="12431" y="1608"/>
                  </a:cubicBezTo>
                  <a:cubicBezTo>
                    <a:pt x="12431" y="715"/>
                    <a:pt x="11705" y="1"/>
                    <a:pt x="1082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5200150" y="1098188"/>
              <a:ext cx="1543373" cy="606350"/>
            </a:xfrm>
            <a:custGeom>
              <a:rect b="b" l="l" r="r" t="t"/>
              <a:pathLst>
                <a:path extrusionOk="0" h="24254" w="54817">
                  <a:moveTo>
                    <a:pt x="1060" y="1"/>
                  </a:moveTo>
                  <a:cubicBezTo>
                    <a:pt x="477" y="1"/>
                    <a:pt x="1" y="477"/>
                    <a:pt x="1" y="1060"/>
                  </a:cubicBezTo>
                  <a:lnTo>
                    <a:pt x="1" y="23194"/>
                  </a:lnTo>
                  <a:cubicBezTo>
                    <a:pt x="1" y="23778"/>
                    <a:pt x="477" y="24254"/>
                    <a:pt x="1060" y="24254"/>
                  </a:cubicBezTo>
                  <a:lnTo>
                    <a:pt x="53757" y="24254"/>
                  </a:lnTo>
                  <a:cubicBezTo>
                    <a:pt x="54341" y="24254"/>
                    <a:pt x="54817" y="23778"/>
                    <a:pt x="54817" y="23194"/>
                  </a:cubicBezTo>
                  <a:lnTo>
                    <a:pt x="54817" y="1060"/>
                  </a:lnTo>
                  <a:cubicBezTo>
                    <a:pt x="54817" y="477"/>
                    <a:pt x="54341" y="1"/>
                    <a:pt x="53757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6439300" y="976763"/>
              <a:ext cx="250350" cy="250350"/>
            </a:xfrm>
            <a:custGeom>
              <a:rect b="b" l="l" r="r" t="t"/>
              <a:pathLst>
                <a:path extrusionOk="0" h="10014" w="10014">
                  <a:moveTo>
                    <a:pt x="5013" y="0"/>
                  </a:moveTo>
                  <a:cubicBezTo>
                    <a:pt x="2239" y="0"/>
                    <a:pt x="0" y="2238"/>
                    <a:pt x="0" y="5001"/>
                  </a:cubicBezTo>
                  <a:cubicBezTo>
                    <a:pt x="0" y="7775"/>
                    <a:pt x="2239" y="10013"/>
                    <a:pt x="5013" y="10013"/>
                  </a:cubicBezTo>
                  <a:cubicBezTo>
                    <a:pt x="7775" y="10013"/>
                    <a:pt x="10014" y="7775"/>
                    <a:pt x="10014" y="5001"/>
                  </a:cubicBezTo>
                  <a:cubicBezTo>
                    <a:pt x="10014" y="2238"/>
                    <a:pt x="7775" y="0"/>
                    <a:pt x="501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6496150" y="1052963"/>
              <a:ext cx="117300" cy="113800"/>
            </a:xfrm>
            <a:custGeom>
              <a:rect b="b" l="l" r="r" t="t"/>
              <a:pathLst>
                <a:path extrusionOk="0" h="4552" w="4692">
                  <a:moveTo>
                    <a:pt x="2417" y="0"/>
                  </a:moveTo>
                  <a:cubicBezTo>
                    <a:pt x="1072" y="0"/>
                    <a:pt x="0" y="1167"/>
                    <a:pt x="155" y="2536"/>
                  </a:cubicBezTo>
                  <a:cubicBezTo>
                    <a:pt x="274" y="3572"/>
                    <a:pt x="1120" y="4417"/>
                    <a:pt x="2155" y="4536"/>
                  </a:cubicBezTo>
                  <a:cubicBezTo>
                    <a:pt x="2244" y="4546"/>
                    <a:pt x="2332" y="4551"/>
                    <a:pt x="2419" y="4551"/>
                  </a:cubicBezTo>
                  <a:cubicBezTo>
                    <a:pt x="3671" y="4551"/>
                    <a:pt x="4692" y="3532"/>
                    <a:pt x="4692" y="2274"/>
                  </a:cubicBezTo>
                  <a:lnTo>
                    <a:pt x="2417" y="2274"/>
                  </a:lnTo>
                  <a:lnTo>
                    <a:pt x="24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6572350" y="1037163"/>
              <a:ext cx="56875" cy="56900"/>
            </a:xfrm>
            <a:custGeom>
              <a:rect b="b" l="l" r="r" t="t"/>
              <a:pathLst>
                <a:path extrusionOk="0" h="2276" w="2275">
                  <a:moveTo>
                    <a:pt x="0" y="1"/>
                  </a:moveTo>
                  <a:lnTo>
                    <a:pt x="0" y="2275"/>
                  </a:lnTo>
                  <a:lnTo>
                    <a:pt x="2275" y="2275"/>
                  </a:lnTo>
                  <a:cubicBezTo>
                    <a:pt x="2275" y="1013"/>
                    <a:pt x="1263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4086475" y="1059513"/>
              <a:ext cx="683721" cy="683721"/>
            </a:xfrm>
            <a:custGeom>
              <a:rect b="b" l="l" r="r" t="t"/>
              <a:pathLst>
                <a:path extrusionOk="0" h="23944" w="23944">
                  <a:moveTo>
                    <a:pt x="11978" y="1"/>
                  </a:moveTo>
                  <a:cubicBezTo>
                    <a:pt x="5370" y="1"/>
                    <a:pt x="0" y="5370"/>
                    <a:pt x="0" y="11978"/>
                  </a:cubicBezTo>
                  <a:cubicBezTo>
                    <a:pt x="0" y="18574"/>
                    <a:pt x="5370" y="23944"/>
                    <a:pt x="11978" y="23944"/>
                  </a:cubicBezTo>
                  <a:cubicBezTo>
                    <a:pt x="18574" y="23944"/>
                    <a:pt x="23944" y="18574"/>
                    <a:pt x="23944" y="11978"/>
                  </a:cubicBezTo>
                  <a:lnTo>
                    <a:pt x="22860" y="11978"/>
                  </a:lnTo>
                  <a:cubicBezTo>
                    <a:pt x="22860" y="17979"/>
                    <a:pt x="17979" y="22861"/>
                    <a:pt x="11978" y="22861"/>
                  </a:cubicBezTo>
                  <a:cubicBezTo>
                    <a:pt x="5977" y="22861"/>
                    <a:pt x="1084" y="17979"/>
                    <a:pt x="1084" y="11978"/>
                  </a:cubicBezTo>
                  <a:cubicBezTo>
                    <a:pt x="1084" y="5966"/>
                    <a:pt x="5977" y="1084"/>
                    <a:pt x="11978" y="1084"/>
                  </a:cubicBezTo>
                  <a:lnTo>
                    <a:pt x="11978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4428468" y="1059513"/>
              <a:ext cx="341718" cy="342060"/>
            </a:xfrm>
            <a:custGeom>
              <a:rect b="b" l="l" r="r" t="t"/>
              <a:pathLst>
                <a:path extrusionOk="0" h="11979" w="11967">
                  <a:moveTo>
                    <a:pt x="1" y="1"/>
                  </a:moveTo>
                  <a:lnTo>
                    <a:pt x="1" y="1084"/>
                  </a:lnTo>
                  <a:cubicBezTo>
                    <a:pt x="6002" y="1084"/>
                    <a:pt x="10883" y="5966"/>
                    <a:pt x="10883" y="11978"/>
                  </a:cubicBezTo>
                  <a:lnTo>
                    <a:pt x="11967" y="11978"/>
                  </a:lnTo>
                  <a:cubicBezTo>
                    <a:pt x="11967" y="5370"/>
                    <a:pt x="6597" y="1"/>
                    <a:pt x="1" y="1"/>
                  </a:cubicBezTo>
                  <a:close/>
                </a:path>
              </a:pathLst>
            </a:custGeom>
            <a:solidFill>
              <a:srgbClr val="FCBD24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2"/>
            <p:cNvSpPr txBox="1"/>
            <p:nvPr/>
          </p:nvSpPr>
          <p:spPr>
            <a:xfrm>
              <a:off x="4086488" y="1251650"/>
              <a:ext cx="6837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1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6" name="Google Shape;396;p22"/>
            <p:cNvSpPr/>
            <p:nvPr/>
          </p:nvSpPr>
          <p:spPr>
            <a:xfrm rot="5400000">
              <a:off x="4356290" y="1726759"/>
              <a:ext cx="144104" cy="136377"/>
            </a:xfrm>
            <a:custGeom>
              <a:rect b="b" l="l" r="r" t="t"/>
              <a:pathLst>
                <a:path extrusionOk="0" h="5454" w="5763">
                  <a:moveTo>
                    <a:pt x="2959" y="0"/>
                  </a:moveTo>
                  <a:cubicBezTo>
                    <a:pt x="2771" y="0"/>
                    <a:pt x="2584" y="71"/>
                    <a:pt x="2441" y="214"/>
                  </a:cubicBezTo>
                  <a:cubicBezTo>
                    <a:pt x="2167" y="500"/>
                    <a:pt x="2167" y="964"/>
                    <a:pt x="2441" y="1250"/>
                  </a:cubicBezTo>
                  <a:lnTo>
                    <a:pt x="3203" y="2000"/>
                  </a:lnTo>
                  <a:lnTo>
                    <a:pt x="726" y="2000"/>
                  </a:lnTo>
                  <a:cubicBezTo>
                    <a:pt x="322" y="2000"/>
                    <a:pt x="0" y="2322"/>
                    <a:pt x="0" y="2727"/>
                  </a:cubicBezTo>
                  <a:cubicBezTo>
                    <a:pt x="0" y="3131"/>
                    <a:pt x="322" y="3453"/>
                    <a:pt x="726" y="3453"/>
                  </a:cubicBezTo>
                  <a:lnTo>
                    <a:pt x="3203" y="3453"/>
                  </a:lnTo>
                  <a:lnTo>
                    <a:pt x="2441" y="4215"/>
                  </a:lnTo>
                  <a:cubicBezTo>
                    <a:pt x="2167" y="4501"/>
                    <a:pt x="2167" y="4953"/>
                    <a:pt x="2441" y="5239"/>
                  </a:cubicBezTo>
                  <a:cubicBezTo>
                    <a:pt x="2584" y="5382"/>
                    <a:pt x="2774" y="5453"/>
                    <a:pt x="2965" y="5453"/>
                  </a:cubicBezTo>
                  <a:cubicBezTo>
                    <a:pt x="3143" y="5453"/>
                    <a:pt x="3334" y="5382"/>
                    <a:pt x="3477" y="5239"/>
                  </a:cubicBezTo>
                  <a:lnTo>
                    <a:pt x="5477" y="3239"/>
                  </a:lnTo>
                  <a:cubicBezTo>
                    <a:pt x="5763" y="2953"/>
                    <a:pt x="5763" y="2500"/>
                    <a:pt x="5477" y="2215"/>
                  </a:cubicBezTo>
                  <a:lnTo>
                    <a:pt x="3477" y="214"/>
                  </a:lnTo>
                  <a:cubicBezTo>
                    <a:pt x="3334" y="71"/>
                    <a:pt x="3146" y="0"/>
                    <a:pt x="2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22"/>
          <p:cNvGrpSpPr/>
          <p:nvPr/>
        </p:nvGrpSpPr>
        <p:grpSpPr>
          <a:xfrm>
            <a:off x="4634313" y="1793213"/>
            <a:ext cx="2656610" cy="891013"/>
            <a:chOff x="4634313" y="1793213"/>
            <a:chExt cx="2656610" cy="891013"/>
          </a:xfrm>
        </p:grpSpPr>
        <p:sp>
          <p:nvSpPr>
            <p:cNvPr id="398" name="Google Shape;398;p22"/>
            <p:cNvSpPr/>
            <p:nvPr/>
          </p:nvSpPr>
          <p:spPr>
            <a:xfrm>
              <a:off x="5305375" y="2171838"/>
              <a:ext cx="310775" cy="80400"/>
            </a:xfrm>
            <a:custGeom>
              <a:rect b="b" l="l" r="r" t="t"/>
              <a:pathLst>
                <a:path extrusionOk="0" h="3216" w="12431">
                  <a:moveTo>
                    <a:pt x="10836" y="584"/>
                  </a:moveTo>
                  <a:cubicBezTo>
                    <a:pt x="11395" y="584"/>
                    <a:pt x="11848" y="1036"/>
                    <a:pt x="11848" y="1596"/>
                  </a:cubicBezTo>
                  <a:cubicBezTo>
                    <a:pt x="11848" y="2167"/>
                    <a:pt x="11395" y="2620"/>
                    <a:pt x="10836" y="2620"/>
                  </a:cubicBezTo>
                  <a:cubicBezTo>
                    <a:pt x="10264" y="2620"/>
                    <a:pt x="9812" y="2167"/>
                    <a:pt x="9812" y="1596"/>
                  </a:cubicBezTo>
                  <a:cubicBezTo>
                    <a:pt x="9812" y="1036"/>
                    <a:pt x="10264" y="584"/>
                    <a:pt x="10836" y="584"/>
                  </a:cubicBezTo>
                  <a:close/>
                  <a:moveTo>
                    <a:pt x="10836" y="1"/>
                  </a:moveTo>
                  <a:cubicBezTo>
                    <a:pt x="10157" y="1"/>
                    <a:pt x="9574" y="417"/>
                    <a:pt x="9335" y="1013"/>
                  </a:cubicBezTo>
                  <a:lnTo>
                    <a:pt x="1" y="1013"/>
                  </a:lnTo>
                  <a:lnTo>
                    <a:pt x="1" y="2048"/>
                  </a:lnTo>
                  <a:lnTo>
                    <a:pt x="9288" y="2048"/>
                  </a:lnTo>
                  <a:cubicBezTo>
                    <a:pt x="9478" y="2644"/>
                    <a:pt x="10097" y="3215"/>
                    <a:pt x="10836" y="3215"/>
                  </a:cubicBezTo>
                  <a:cubicBezTo>
                    <a:pt x="11717" y="3215"/>
                    <a:pt x="12431" y="2489"/>
                    <a:pt x="12431" y="1608"/>
                  </a:cubicBezTo>
                  <a:cubicBezTo>
                    <a:pt x="12431" y="715"/>
                    <a:pt x="11717" y="1"/>
                    <a:pt x="1083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4634313" y="1870025"/>
              <a:ext cx="341689" cy="683721"/>
            </a:xfrm>
            <a:custGeom>
              <a:rect b="b" l="l" r="r" t="t"/>
              <a:pathLst>
                <a:path extrusionOk="0" h="23944" w="11966">
                  <a:moveTo>
                    <a:pt x="11966" y="0"/>
                  </a:moveTo>
                  <a:cubicBezTo>
                    <a:pt x="5370" y="0"/>
                    <a:pt x="0" y="5370"/>
                    <a:pt x="0" y="11966"/>
                  </a:cubicBezTo>
                  <a:cubicBezTo>
                    <a:pt x="0" y="18574"/>
                    <a:pt x="5370" y="23944"/>
                    <a:pt x="11966" y="23944"/>
                  </a:cubicBezTo>
                  <a:lnTo>
                    <a:pt x="11966" y="22860"/>
                  </a:lnTo>
                  <a:cubicBezTo>
                    <a:pt x="5965" y="22860"/>
                    <a:pt x="1084" y="17979"/>
                    <a:pt x="1084" y="11966"/>
                  </a:cubicBezTo>
                  <a:cubicBezTo>
                    <a:pt x="1084" y="5965"/>
                    <a:pt x="5965" y="1084"/>
                    <a:pt x="11966" y="1084"/>
                  </a:cubicBezTo>
                  <a:lnTo>
                    <a:pt x="1196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4975975" y="1870025"/>
              <a:ext cx="342060" cy="683721"/>
            </a:xfrm>
            <a:custGeom>
              <a:rect b="b" l="l" r="r" t="t"/>
              <a:pathLst>
                <a:path extrusionOk="0" h="23944" w="11979">
                  <a:moveTo>
                    <a:pt x="1" y="0"/>
                  </a:moveTo>
                  <a:lnTo>
                    <a:pt x="1" y="1084"/>
                  </a:lnTo>
                  <a:cubicBezTo>
                    <a:pt x="6014" y="1084"/>
                    <a:pt x="10895" y="5965"/>
                    <a:pt x="10895" y="11966"/>
                  </a:cubicBezTo>
                  <a:cubicBezTo>
                    <a:pt x="10895" y="17979"/>
                    <a:pt x="6014" y="22860"/>
                    <a:pt x="1" y="22860"/>
                  </a:cubicBezTo>
                  <a:lnTo>
                    <a:pt x="1" y="23944"/>
                  </a:lnTo>
                  <a:cubicBezTo>
                    <a:pt x="6609" y="23944"/>
                    <a:pt x="11979" y="18574"/>
                    <a:pt x="11979" y="11966"/>
                  </a:cubicBezTo>
                  <a:cubicBezTo>
                    <a:pt x="11979" y="5370"/>
                    <a:pt x="6609" y="0"/>
                    <a:pt x="1" y="0"/>
                  </a:cubicBezTo>
                  <a:close/>
                </a:path>
              </a:pathLst>
            </a:custGeom>
            <a:solidFill>
              <a:srgbClr val="69E78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5747550" y="1914663"/>
              <a:ext cx="1543373" cy="606350"/>
            </a:xfrm>
            <a:custGeom>
              <a:rect b="b" l="l" r="r" t="t"/>
              <a:pathLst>
                <a:path extrusionOk="0" h="24254" w="54817">
                  <a:moveTo>
                    <a:pt x="1060" y="1"/>
                  </a:moveTo>
                  <a:cubicBezTo>
                    <a:pt x="476" y="1"/>
                    <a:pt x="0" y="477"/>
                    <a:pt x="0" y="1060"/>
                  </a:cubicBezTo>
                  <a:lnTo>
                    <a:pt x="0" y="23194"/>
                  </a:lnTo>
                  <a:cubicBezTo>
                    <a:pt x="0" y="23777"/>
                    <a:pt x="476" y="24254"/>
                    <a:pt x="1060" y="24254"/>
                  </a:cubicBezTo>
                  <a:lnTo>
                    <a:pt x="53757" y="24254"/>
                  </a:lnTo>
                  <a:cubicBezTo>
                    <a:pt x="54340" y="24254"/>
                    <a:pt x="54817" y="23777"/>
                    <a:pt x="54817" y="23194"/>
                  </a:cubicBezTo>
                  <a:lnTo>
                    <a:pt x="54817" y="1060"/>
                  </a:lnTo>
                  <a:cubicBezTo>
                    <a:pt x="54817" y="477"/>
                    <a:pt x="54340" y="1"/>
                    <a:pt x="5375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6986675" y="1793213"/>
              <a:ext cx="250375" cy="250350"/>
            </a:xfrm>
            <a:custGeom>
              <a:rect b="b" l="l" r="r" t="t"/>
              <a:pathLst>
                <a:path extrusionOk="0" h="10014" w="10015">
                  <a:moveTo>
                    <a:pt x="5013" y="1"/>
                  </a:moveTo>
                  <a:cubicBezTo>
                    <a:pt x="2251" y="1"/>
                    <a:pt x="1" y="2239"/>
                    <a:pt x="1" y="5001"/>
                  </a:cubicBezTo>
                  <a:cubicBezTo>
                    <a:pt x="1" y="7764"/>
                    <a:pt x="2251" y="10014"/>
                    <a:pt x="5013" y="10014"/>
                  </a:cubicBezTo>
                  <a:cubicBezTo>
                    <a:pt x="7776" y="10014"/>
                    <a:pt x="10014" y="7764"/>
                    <a:pt x="10014" y="5001"/>
                  </a:cubicBezTo>
                  <a:cubicBezTo>
                    <a:pt x="10014" y="2239"/>
                    <a:pt x="7776" y="1"/>
                    <a:pt x="501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7045625" y="1851563"/>
              <a:ext cx="132775" cy="133675"/>
            </a:xfrm>
            <a:custGeom>
              <a:rect b="b" l="l" r="r" t="t"/>
              <a:pathLst>
                <a:path extrusionOk="0" h="5347" w="5311">
                  <a:moveTo>
                    <a:pt x="2655" y="1620"/>
                  </a:moveTo>
                  <a:cubicBezTo>
                    <a:pt x="3239" y="1620"/>
                    <a:pt x="3715" y="2084"/>
                    <a:pt x="3715" y="2667"/>
                  </a:cubicBezTo>
                  <a:cubicBezTo>
                    <a:pt x="3715" y="3251"/>
                    <a:pt x="3239" y="3727"/>
                    <a:pt x="2655" y="3727"/>
                  </a:cubicBezTo>
                  <a:cubicBezTo>
                    <a:pt x="2072" y="3727"/>
                    <a:pt x="1596" y="3251"/>
                    <a:pt x="1596" y="2667"/>
                  </a:cubicBezTo>
                  <a:cubicBezTo>
                    <a:pt x="1596" y="2084"/>
                    <a:pt x="2072" y="1620"/>
                    <a:pt x="2655" y="1620"/>
                  </a:cubicBezTo>
                  <a:close/>
                  <a:moveTo>
                    <a:pt x="2120" y="0"/>
                  </a:moveTo>
                  <a:cubicBezTo>
                    <a:pt x="1965" y="0"/>
                    <a:pt x="1846" y="119"/>
                    <a:pt x="1846" y="274"/>
                  </a:cubicBezTo>
                  <a:lnTo>
                    <a:pt x="1846" y="596"/>
                  </a:lnTo>
                  <a:cubicBezTo>
                    <a:pt x="1846" y="620"/>
                    <a:pt x="1822" y="655"/>
                    <a:pt x="1798" y="655"/>
                  </a:cubicBezTo>
                  <a:cubicBezTo>
                    <a:pt x="1572" y="751"/>
                    <a:pt x="1358" y="870"/>
                    <a:pt x="1179" y="1024"/>
                  </a:cubicBezTo>
                  <a:cubicBezTo>
                    <a:pt x="1165" y="1038"/>
                    <a:pt x="1147" y="1044"/>
                    <a:pt x="1130" y="1044"/>
                  </a:cubicBezTo>
                  <a:cubicBezTo>
                    <a:pt x="1118" y="1044"/>
                    <a:pt x="1106" y="1041"/>
                    <a:pt x="1096" y="1036"/>
                  </a:cubicBezTo>
                  <a:lnTo>
                    <a:pt x="905" y="917"/>
                  </a:lnTo>
                  <a:cubicBezTo>
                    <a:pt x="860" y="895"/>
                    <a:pt x="813" y="884"/>
                    <a:pt x="767" y="884"/>
                  </a:cubicBezTo>
                  <a:cubicBezTo>
                    <a:pt x="667" y="884"/>
                    <a:pt x="573" y="935"/>
                    <a:pt x="524" y="1024"/>
                  </a:cubicBezTo>
                  <a:lnTo>
                    <a:pt x="72" y="1798"/>
                  </a:lnTo>
                  <a:cubicBezTo>
                    <a:pt x="0" y="1929"/>
                    <a:pt x="48" y="2096"/>
                    <a:pt x="179" y="2179"/>
                  </a:cubicBezTo>
                  <a:lnTo>
                    <a:pt x="405" y="2310"/>
                  </a:lnTo>
                  <a:cubicBezTo>
                    <a:pt x="429" y="2322"/>
                    <a:pt x="441" y="2346"/>
                    <a:pt x="441" y="2370"/>
                  </a:cubicBezTo>
                  <a:cubicBezTo>
                    <a:pt x="417" y="2477"/>
                    <a:pt x="417" y="2572"/>
                    <a:pt x="417" y="2667"/>
                  </a:cubicBezTo>
                  <a:cubicBezTo>
                    <a:pt x="417" y="2834"/>
                    <a:pt x="429" y="2989"/>
                    <a:pt x="465" y="3144"/>
                  </a:cubicBezTo>
                  <a:cubicBezTo>
                    <a:pt x="477" y="3167"/>
                    <a:pt x="465" y="3203"/>
                    <a:pt x="441" y="3215"/>
                  </a:cubicBezTo>
                  <a:lnTo>
                    <a:pt x="262" y="3310"/>
                  </a:lnTo>
                  <a:cubicBezTo>
                    <a:pt x="131" y="3394"/>
                    <a:pt x="84" y="3560"/>
                    <a:pt x="155" y="3691"/>
                  </a:cubicBezTo>
                  <a:lnTo>
                    <a:pt x="608" y="4465"/>
                  </a:lnTo>
                  <a:cubicBezTo>
                    <a:pt x="657" y="4555"/>
                    <a:pt x="756" y="4606"/>
                    <a:pt x="856" y="4606"/>
                  </a:cubicBezTo>
                  <a:cubicBezTo>
                    <a:pt x="901" y="4606"/>
                    <a:pt x="947" y="4595"/>
                    <a:pt x="989" y="4572"/>
                  </a:cubicBezTo>
                  <a:lnTo>
                    <a:pt x="1251" y="4418"/>
                  </a:lnTo>
                  <a:cubicBezTo>
                    <a:pt x="1262" y="4412"/>
                    <a:pt x="1274" y="4409"/>
                    <a:pt x="1286" y="4409"/>
                  </a:cubicBezTo>
                  <a:cubicBezTo>
                    <a:pt x="1298" y="4409"/>
                    <a:pt x="1310" y="4412"/>
                    <a:pt x="1322" y="4418"/>
                  </a:cubicBezTo>
                  <a:cubicBezTo>
                    <a:pt x="1512" y="4561"/>
                    <a:pt x="1727" y="4668"/>
                    <a:pt x="1965" y="4739"/>
                  </a:cubicBezTo>
                  <a:cubicBezTo>
                    <a:pt x="2001" y="4751"/>
                    <a:pt x="2013" y="4775"/>
                    <a:pt x="2013" y="4799"/>
                  </a:cubicBezTo>
                  <a:lnTo>
                    <a:pt x="2013" y="5061"/>
                  </a:lnTo>
                  <a:cubicBezTo>
                    <a:pt x="2013" y="5215"/>
                    <a:pt x="2144" y="5346"/>
                    <a:pt x="2298" y="5346"/>
                  </a:cubicBezTo>
                  <a:lnTo>
                    <a:pt x="3191" y="5346"/>
                  </a:lnTo>
                  <a:cubicBezTo>
                    <a:pt x="3334" y="5346"/>
                    <a:pt x="3465" y="5215"/>
                    <a:pt x="3465" y="5061"/>
                  </a:cubicBezTo>
                  <a:lnTo>
                    <a:pt x="3465" y="4668"/>
                  </a:lnTo>
                  <a:cubicBezTo>
                    <a:pt x="3465" y="4644"/>
                    <a:pt x="3477" y="4620"/>
                    <a:pt x="3501" y="4608"/>
                  </a:cubicBezTo>
                  <a:cubicBezTo>
                    <a:pt x="3691" y="4513"/>
                    <a:pt x="3870" y="4394"/>
                    <a:pt x="4025" y="4251"/>
                  </a:cubicBezTo>
                  <a:cubicBezTo>
                    <a:pt x="4038" y="4244"/>
                    <a:pt x="4056" y="4237"/>
                    <a:pt x="4073" y="4237"/>
                  </a:cubicBezTo>
                  <a:cubicBezTo>
                    <a:pt x="4086" y="4237"/>
                    <a:pt x="4098" y="4241"/>
                    <a:pt x="4108" y="4251"/>
                  </a:cubicBezTo>
                  <a:lnTo>
                    <a:pt x="4406" y="4418"/>
                  </a:lnTo>
                  <a:cubicBezTo>
                    <a:pt x="4450" y="4446"/>
                    <a:pt x="4500" y="4459"/>
                    <a:pt x="4549" y="4459"/>
                  </a:cubicBezTo>
                  <a:cubicBezTo>
                    <a:pt x="4645" y="4459"/>
                    <a:pt x="4739" y="4409"/>
                    <a:pt x="4787" y="4322"/>
                  </a:cubicBezTo>
                  <a:lnTo>
                    <a:pt x="5239" y="3548"/>
                  </a:lnTo>
                  <a:cubicBezTo>
                    <a:pt x="5311" y="3418"/>
                    <a:pt x="5263" y="3239"/>
                    <a:pt x="5132" y="3167"/>
                  </a:cubicBezTo>
                  <a:lnTo>
                    <a:pt x="4751" y="2941"/>
                  </a:lnTo>
                  <a:cubicBezTo>
                    <a:pt x="4727" y="2929"/>
                    <a:pt x="4715" y="2906"/>
                    <a:pt x="4715" y="2882"/>
                  </a:cubicBezTo>
                  <a:cubicBezTo>
                    <a:pt x="4715" y="2810"/>
                    <a:pt x="4727" y="2739"/>
                    <a:pt x="4727" y="2667"/>
                  </a:cubicBezTo>
                  <a:cubicBezTo>
                    <a:pt x="4727" y="2536"/>
                    <a:pt x="4715" y="2405"/>
                    <a:pt x="4691" y="2286"/>
                  </a:cubicBezTo>
                  <a:cubicBezTo>
                    <a:pt x="4680" y="2251"/>
                    <a:pt x="4691" y="2227"/>
                    <a:pt x="4715" y="2215"/>
                  </a:cubicBezTo>
                  <a:lnTo>
                    <a:pt x="5049" y="2024"/>
                  </a:lnTo>
                  <a:cubicBezTo>
                    <a:pt x="5180" y="1953"/>
                    <a:pt x="5227" y="1774"/>
                    <a:pt x="5144" y="1643"/>
                  </a:cubicBezTo>
                  <a:lnTo>
                    <a:pt x="4703" y="870"/>
                  </a:lnTo>
                  <a:cubicBezTo>
                    <a:pt x="4648" y="783"/>
                    <a:pt x="4557" y="733"/>
                    <a:pt x="4463" y="733"/>
                  </a:cubicBezTo>
                  <a:cubicBezTo>
                    <a:pt x="4415" y="733"/>
                    <a:pt x="4367" y="746"/>
                    <a:pt x="4322" y="774"/>
                  </a:cubicBezTo>
                  <a:lnTo>
                    <a:pt x="3965" y="977"/>
                  </a:lnTo>
                  <a:cubicBezTo>
                    <a:pt x="3953" y="983"/>
                    <a:pt x="3941" y="986"/>
                    <a:pt x="3929" y="986"/>
                  </a:cubicBezTo>
                  <a:cubicBezTo>
                    <a:pt x="3918" y="986"/>
                    <a:pt x="3906" y="983"/>
                    <a:pt x="3894" y="977"/>
                  </a:cubicBezTo>
                  <a:cubicBezTo>
                    <a:pt x="3727" y="846"/>
                    <a:pt x="3537" y="739"/>
                    <a:pt x="3334" y="655"/>
                  </a:cubicBezTo>
                  <a:cubicBezTo>
                    <a:pt x="3310" y="655"/>
                    <a:pt x="3287" y="620"/>
                    <a:pt x="3287" y="596"/>
                  </a:cubicBezTo>
                  <a:lnTo>
                    <a:pt x="3287" y="274"/>
                  </a:lnTo>
                  <a:cubicBezTo>
                    <a:pt x="3287" y="119"/>
                    <a:pt x="3167" y="0"/>
                    <a:pt x="3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 txBox="1"/>
            <p:nvPr/>
          </p:nvSpPr>
          <p:spPr>
            <a:xfrm>
              <a:off x="4634313" y="2058175"/>
              <a:ext cx="6837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2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5" name="Google Shape;405;p22"/>
            <p:cNvSpPr/>
            <p:nvPr/>
          </p:nvSpPr>
          <p:spPr>
            <a:xfrm rot="5400000">
              <a:off x="4904127" y="2543984"/>
              <a:ext cx="144104" cy="136377"/>
            </a:xfrm>
            <a:custGeom>
              <a:rect b="b" l="l" r="r" t="t"/>
              <a:pathLst>
                <a:path extrusionOk="0" h="5454" w="5763">
                  <a:moveTo>
                    <a:pt x="2959" y="0"/>
                  </a:moveTo>
                  <a:cubicBezTo>
                    <a:pt x="2771" y="0"/>
                    <a:pt x="2584" y="71"/>
                    <a:pt x="2441" y="214"/>
                  </a:cubicBezTo>
                  <a:cubicBezTo>
                    <a:pt x="2167" y="500"/>
                    <a:pt x="2167" y="964"/>
                    <a:pt x="2441" y="1250"/>
                  </a:cubicBezTo>
                  <a:lnTo>
                    <a:pt x="3203" y="2000"/>
                  </a:lnTo>
                  <a:lnTo>
                    <a:pt x="726" y="2000"/>
                  </a:lnTo>
                  <a:cubicBezTo>
                    <a:pt x="322" y="2000"/>
                    <a:pt x="0" y="2322"/>
                    <a:pt x="0" y="2727"/>
                  </a:cubicBezTo>
                  <a:cubicBezTo>
                    <a:pt x="0" y="3131"/>
                    <a:pt x="322" y="3453"/>
                    <a:pt x="726" y="3453"/>
                  </a:cubicBezTo>
                  <a:lnTo>
                    <a:pt x="3203" y="3453"/>
                  </a:lnTo>
                  <a:lnTo>
                    <a:pt x="2441" y="4215"/>
                  </a:lnTo>
                  <a:cubicBezTo>
                    <a:pt x="2167" y="4501"/>
                    <a:pt x="2167" y="4953"/>
                    <a:pt x="2441" y="5239"/>
                  </a:cubicBezTo>
                  <a:cubicBezTo>
                    <a:pt x="2584" y="5382"/>
                    <a:pt x="2774" y="5453"/>
                    <a:pt x="2965" y="5453"/>
                  </a:cubicBezTo>
                  <a:cubicBezTo>
                    <a:pt x="3143" y="5453"/>
                    <a:pt x="3334" y="5382"/>
                    <a:pt x="3477" y="5239"/>
                  </a:cubicBezTo>
                  <a:lnTo>
                    <a:pt x="5477" y="3239"/>
                  </a:lnTo>
                  <a:cubicBezTo>
                    <a:pt x="5763" y="2953"/>
                    <a:pt x="5763" y="2500"/>
                    <a:pt x="5477" y="2215"/>
                  </a:cubicBezTo>
                  <a:lnTo>
                    <a:pt x="3477" y="214"/>
                  </a:lnTo>
                  <a:cubicBezTo>
                    <a:pt x="3334" y="71"/>
                    <a:pt x="3146" y="0"/>
                    <a:pt x="2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22"/>
          <p:cNvGrpSpPr/>
          <p:nvPr/>
        </p:nvGrpSpPr>
        <p:grpSpPr>
          <a:xfrm>
            <a:off x="5068625" y="2609688"/>
            <a:ext cx="2656273" cy="871913"/>
            <a:chOff x="5068625" y="2609688"/>
            <a:chExt cx="2656273" cy="871913"/>
          </a:xfrm>
        </p:grpSpPr>
        <p:sp>
          <p:nvSpPr>
            <p:cNvPr id="407" name="Google Shape;407;p22"/>
            <p:cNvSpPr/>
            <p:nvPr/>
          </p:nvSpPr>
          <p:spPr>
            <a:xfrm>
              <a:off x="5068638" y="2672527"/>
              <a:ext cx="683690" cy="683661"/>
            </a:xfrm>
            <a:custGeom>
              <a:rect b="b" l="l" r="r" t="t"/>
              <a:pathLst>
                <a:path extrusionOk="0" h="23944" w="23945">
                  <a:moveTo>
                    <a:pt x="11978" y="0"/>
                  </a:moveTo>
                  <a:cubicBezTo>
                    <a:pt x="5370" y="0"/>
                    <a:pt x="1" y="5370"/>
                    <a:pt x="1" y="11978"/>
                  </a:cubicBezTo>
                  <a:lnTo>
                    <a:pt x="1084" y="11978"/>
                  </a:lnTo>
                  <a:cubicBezTo>
                    <a:pt x="1084" y="5965"/>
                    <a:pt x="5966" y="1084"/>
                    <a:pt x="11978" y="1084"/>
                  </a:cubicBezTo>
                  <a:cubicBezTo>
                    <a:pt x="17979" y="1084"/>
                    <a:pt x="22861" y="5965"/>
                    <a:pt x="22861" y="11978"/>
                  </a:cubicBezTo>
                  <a:cubicBezTo>
                    <a:pt x="22861" y="17979"/>
                    <a:pt x="17979" y="22860"/>
                    <a:pt x="11978" y="22860"/>
                  </a:cubicBezTo>
                  <a:lnTo>
                    <a:pt x="11978" y="23944"/>
                  </a:lnTo>
                  <a:cubicBezTo>
                    <a:pt x="18575" y="23944"/>
                    <a:pt x="23944" y="18574"/>
                    <a:pt x="23944" y="11978"/>
                  </a:cubicBezTo>
                  <a:cubicBezTo>
                    <a:pt x="23944" y="5370"/>
                    <a:pt x="18575" y="0"/>
                    <a:pt x="11978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5068638" y="2672527"/>
              <a:ext cx="683690" cy="683661"/>
            </a:xfrm>
            <a:custGeom>
              <a:rect b="b" l="l" r="r" t="t"/>
              <a:pathLst>
                <a:path extrusionOk="0" h="23944" w="23945">
                  <a:moveTo>
                    <a:pt x="11978" y="0"/>
                  </a:moveTo>
                  <a:lnTo>
                    <a:pt x="11978" y="1084"/>
                  </a:lnTo>
                  <a:cubicBezTo>
                    <a:pt x="17979" y="1084"/>
                    <a:pt x="22861" y="5965"/>
                    <a:pt x="22861" y="11978"/>
                  </a:cubicBezTo>
                  <a:cubicBezTo>
                    <a:pt x="22861" y="17979"/>
                    <a:pt x="17979" y="22860"/>
                    <a:pt x="11978" y="22860"/>
                  </a:cubicBezTo>
                  <a:cubicBezTo>
                    <a:pt x="5966" y="22860"/>
                    <a:pt x="1084" y="17979"/>
                    <a:pt x="1084" y="11978"/>
                  </a:cubicBezTo>
                  <a:lnTo>
                    <a:pt x="1" y="11978"/>
                  </a:lnTo>
                  <a:cubicBezTo>
                    <a:pt x="1" y="18574"/>
                    <a:pt x="5370" y="23944"/>
                    <a:pt x="11978" y="23944"/>
                  </a:cubicBezTo>
                  <a:cubicBezTo>
                    <a:pt x="18575" y="23944"/>
                    <a:pt x="23944" y="18574"/>
                    <a:pt x="23944" y="11978"/>
                  </a:cubicBezTo>
                  <a:cubicBezTo>
                    <a:pt x="23944" y="5370"/>
                    <a:pt x="18575" y="0"/>
                    <a:pt x="11978" y="0"/>
                  </a:cubicBezTo>
                  <a:close/>
                </a:path>
              </a:pathLst>
            </a:custGeom>
            <a:solidFill>
              <a:srgbClr val="5EB2FC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5741775" y="2974913"/>
              <a:ext cx="309000" cy="80400"/>
            </a:xfrm>
            <a:custGeom>
              <a:rect b="b" l="l" r="r" t="t"/>
              <a:pathLst>
                <a:path extrusionOk="0" h="3216" w="12360">
                  <a:moveTo>
                    <a:pt x="10752" y="560"/>
                  </a:moveTo>
                  <a:cubicBezTo>
                    <a:pt x="11312" y="560"/>
                    <a:pt x="11776" y="1013"/>
                    <a:pt x="11776" y="1584"/>
                  </a:cubicBezTo>
                  <a:cubicBezTo>
                    <a:pt x="11776" y="2144"/>
                    <a:pt x="11312" y="2596"/>
                    <a:pt x="10752" y="2596"/>
                  </a:cubicBezTo>
                  <a:cubicBezTo>
                    <a:pt x="10181" y="2596"/>
                    <a:pt x="9728" y="2144"/>
                    <a:pt x="9728" y="1584"/>
                  </a:cubicBezTo>
                  <a:cubicBezTo>
                    <a:pt x="9728" y="1013"/>
                    <a:pt x="10181" y="560"/>
                    <a:pt x="10752" y="560"/>
                  </a:cubicBezTo>
                  <a:close/>
                  <a:moveTo>
                    <a:pt x="10752" y="1"/>
                  </a:moveTo>
                  <a:cubicBezTo>
                    <a:pt x="10074" y="1"/>
                    <a:pt x="9490" y="441"/>
                    <a:pt x="9252" y="1036"/>
                  </a:cubicBezTo>
                  <a:lnTo>
                    <a:pt x="1" y="1036"/>
                  </a:lnTo>
                  <a:lnTo>
                    <a:pt x="1" y="2072"/>
                  </a:lnTo>
                  <a:lnTo>
                    <a:pt x="9204" y="2072"/>
                  </a:lnTo>
                  <a:cubicBezTo>
                    <a:pt x="9407" y="2668"/>
                    <a:pt x="10014" y="3215"/>
                    <a:pt x="10752" y="3215"/>
                  </a:cubicBezTo>
                  <a:cubicBezTo>
                    <a:pt x="11633" y="3215"/>
                    <a:pt x="12360" y="2489"/>
                    <a:pt x="12360" y="1608"/>
                  </a:cubicBezTo>
                  <a:cubicBezTo>
                    <a:pt x="12360" y="715"/>
                    <a:pt x="11633" y="1"/>
                    <a:pt x="1075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6181525" y="2731138"/>
              <a:ext cx="1543373" cy="606350"/>
            </a:xfrm>
            <a:custGeom>
              <a:rect b="b" l="l" r="r" t="t"/>
              <a:pathLst>
                <a:path extrusionOk="0" h="24254" w="54817">
                  <a:moveTo>
                    <a:pt x="1060" y="0"/>
                  </a:moveTo>
                  <a:cubicBezTo>
                    <a:pt x="477" y="0"/>
                    <a:pt x="1" y="477"/>
                    <a:pt x="1" y="1060"/>
                  </a:cubicBezTo>
                  <a:lnTo>
                    <a:pt x="1" y="23194"/>
                  </a:lnTo>
                  <a:cubicBezTo>
                    <a:pt x="1" y="23777"/>
                    <a:pt x="477" y="24253"/>
                    <a:pt x="1060" y="24253"/>
                  </a:cubicBezTo>
                  <a:lnTo>
                    <a:pt x="53757" y="24253"/>
                  </a:lnTo>
                  <a:cubicBezTo>
                    <a:pt x="54341" y="24253"/>
                    <a:pt x="54817" y="23777"/>
                    <a:pt x="54817" y="23194"/>
                  </a:cubicBezTo>
                  <a:lnTo>
                    <a:pt x="54817" y="1060"/>
                  </a:lnTo>
                  <a:cubicBezTo>
                    <a:pt x="54817" y="477"/>
                    <a:pt x="54341" y="0"/>
                    <a:pt x="5375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420675" y="2609688"/>
              <a:ext cx="250350" cy="250350"/>
            </a:xfrm>
            <a:custGeom>
              <a:rect b="b" l="l" r="r" t="t"/>
              <a:pathLst>
                <a:path extrusionOk="0" h="10014" w="10014">
                  <a:moveTo>
                    <a:pt x="5013" y="1"/>
                  </a:moveTo>
                  <a:cubicBezTo>
                    <a:pt x="2251" y="1"/>
                    <a:pt x="0" y="2239"/>
                    <a:pt x="0" y="5001"/>
                  </a:cubicBezTo>
                  <a:cubicBezTo>
                    <a:pt x="0" y="7763"/>
                    <a:pt x="2251" y="10014"/>
                    <a:pt x="5013" y="10014"/>
                  </a:cubicBezTo>
                  <a:cubicBezTo>
                    <a:pt x="7775" y="10014"/>
                    <a:pt x="10013" y="7763"/>
                    <a:pt x="10013" y="5001"/>
                  </a:cubicBezTo>
                  <a:cubicBezTo>
                    <a:pt x="10013" y="2239"/>
                    <a:pt x="7775" y="1"/>
                    <a:pt x="501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464725" y="2653438"/>
              <a:ext cx="162550" cy="162550"/>
            </a:xfrm>
            <a:custGeom>
              <a:rect b="b" l="l" r="r" t="t"/>
              <a:pathLst>
                <a:path extrusionOk="0" h="6502" w="6502">
                  <a:moveTo>
                    <a:pt x="4894" y="1"/>
                  </a:moveTo>
                  <a:cubicBezTo>
                    <a:pt x="4501" y="13"/>
                    <a:pt x="4120" y="167"/>
                    <a:pt x="3822" y="465"/>
                  </a:cubicBezTo>
                  <a:cubicBezTo>
                    <a:pt x="3394" y="894"/>
                    <a:pt x="3263" y="1513"/>
                    <a:pt x="3441" y="2061"/>
                  </a:cubicBezTo>
                  <a:cubicBezTo>
                    <a:pt x="3465" y="2132"/>
                    <a:pt x="3453" y="2203"/>
                    <a:pt x="3406" y="2263"/>
                  </a:cubicBezTo>
                  <a:lnTo>
                    <a:pt x="2251" y="3418"/>
                  </a:lnTo>
                  <a:cubicBezTo>
                    <a:pt x="2219" y="3450"/>
                    <a:pt x="2171" y="3466"/>
                    <a:pt x="2122" y="3466"/>
                  </a:cubicBezTo>
                  <a:cubicBezTo>
                    <a:pt x="2097" y="3466"/>
                    <a:pt x="2072" y="3462"/>
                    <a:pt x="2048" y="3454"/>
                  </a:cubicBezTo>
                  <a:cubicBezTo>
                    <a:pt x="1891" y="3404"/>
                    <a:pt x="1726" y="3378"/>
                    <a:pt x="1561" y="3378"/>
                  </a:cubicBezTo>
                  <a:cubicBezTo>
                    <a:pt x="1176" y="3378"/>
                    <a:pt x="788" y="3516"/>
                    <a:pt x="489" y="3799"/>
                  </a:cubicBezTo>
                  <a:cubicBezTo>
                    <a:pt x="167" y="4097"/>
                    <a:pt x="12" y="4501"/>
                    <a:pt x="0" y="4894"/>
                  </a:cubicBezTo>
                  <a:cubicBezTo>
                    <a:pt x="0" y="5015"/>
                    <a:pt x="93" y="5098"/>
                    <a:pt x="190" y="5098"/>
                  </a:cubicBezTo>
                  <a:cubicBezTo>
                    <a:pt x="236" y="5098"/>
                    <a:pt x="283" y="5079"/>
                    <a:pt x="322" y="5037"/>
                  </a:cubicBezTo>
                  <a:lnTo>
                    <a:pt x="905" y="4466"/>
                  </a:lnTo>
                  <a:cubicBezTo>
                    <a:pt x="941" y="4424"/>
                    <a:pt x="989" y="4403"/>
                    <a:pt x="1036" y="4403"/>
                  </a:cubicBezTo>
                  <a:cubicBezTo>
                    <a:pt x="1084" y="4403"/>
                    <a:pt x="1131" y="4424"/>
                    <a:pt x="1167" y="4466"/>
                  </a:cubicBezTo>
                  <a:lnTo>
                    <a:pt x="2036" y="5323"/>
                  </a:lnTo>
                  <a:cubicBezTo>
                    <a:pt x="2120" y="5406"/>
                    <a:pt x="2120" y="5525"/>
                    <a:pt x="2036" y="5597"/>
                  </a:cubicBezTo>
                  <a:lnTo>
                    <a:pt x="1453" y="6180"/>
                  </a:lnTo>
                  <a:cubicBezTo>
                    <a:pt x="1334" y="6299"/>
                    <a:pt x="1429" y="6502"/>
                    <a:pt x="1596" y="6502"/>
                  </a:cubicBezTo>
                  <a:cubicBezTo>
                    <a:pt x="1989" y="6490"/>
                    <a:pt x="2370" y="6335"/>
                    <a:pt x="2667" y="6049"/>
                  </a:cubicBezTo>
                  <a:cubicBezTo>
                    <a:pt x="3096" y="5609"/>
                    <a:pt x="3227" y="4990"/>
                    <a:pt x="3048" y="4442"/>
                  </a:cubicBezTo>
                  <a:cubicBezTo>
                    <a:pt x="3025" y="4370"/>
                    <a:pt x="3036" y="4299"/>
                    <a:pt x="3096" y="4239"/>
                  </a:cubicBezTo>
                  <a:lnTo>
                    <a:pt x="4239" y="3096"/>
                  </a:lnTo>
                  <a:cubicBezTo>
                    <a:pt x="4280" y="3056"/>
                    <a:pt x="4326" y="3037"/>
                    <a:pt x="4374" y="3037"/>
                  </a:cubicBezTo>
                  <a:cubicBezTo>
                    <a:pt x="4396" y="3037"/>
                    <a:pt x="4419" y="3041"/>
                    <a:pt x="4441" y="3049"/>
                  </a:cubicBezTo>
                  <a:cubicBezTo>
                    <a:pt x="4602" y="3099"/>
                    <a:pt x="4770" y="3124"/>
                    <a:pt x="4937" y="3124"/>
                  </a:cubicBezTo>
                  <a:cubicBezTo>
                    <a:pt x="5325" y="3124"/>
                    <a:pt x="5710" y="2987"/>
                    <a:pt x="6001" y="2704"/>
                  </a:cubicBezTo>
                  <a:cubicBezTo>
                    <a:pt x="6323" y="2406"/>
                    <a:pt x="6489" y="2013"/>
                    <a:pt x="6501" y="1608"/>
                  </a:cubicBezTo>
                  <a:cubicBezTo>
                    <a:pt x="6501" y="1487"/>
                    <a:pt x="6408" y="1410"/>
                    <a:pt x="6307" y="1410"/>
                  </a:cubicBezTo>
                  <a:cubicBezTo>
                    <a:pt x="6259" y="1410"/>
                    <a:pt x="6210" y="1427"/>
                    <a:pt x="6168" y="1465"/>
                  </a:cubicBezTo>
                  <a:lnTo>
                    <a:pt x="5644" y="1989"/>
                  </a:lnTo>
                  <a:cubicBezTo>
                    <a:pt x="5569" y="2064"/>
                    <a:pt x="5497" y="2096"/>
                    <a:pt x="5437" y="2096"/>
                  </a:cubicBezTo>
                  <a:cubicBezTo>
                    <a:pt x="5392" y="2096"/>
                    <a:pt x="5353" y="2079"/>
                    <a:pt x="5322" y="2049"/>
                  </a:cubicBezTo>
                  <a:lnTo>
                    <a:pt x="4453" y="1180"/>
                  </a:lnTo>
                  <a:cubicBezTo>
                    <a:pt x="4382" y="1108"/>
                    <a:pt x="4382" y="989"/>
                    <a:pt x="4453" y="906"/>
                  </a:cubicBezTo>
                  <a:lnTo>
                    <a:pt x="5037" y="334"/>
                  </a:lnTo>
                  <a:cubicBezTo>
                    <a:pt x="5156" y="203"/>
                    <a:pt x="5061" y="1"/>
                    <a:pt x="48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 txBox="1"/>
            <p:nvPr/>
          </p:nvSpPr>
          <p:spPr>
            <a:xfrm>
              <a:off x="5068625" y="2868688"/>
              <a:ext cx="6837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3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14" name="Google Shape;414;p22"/>
            <p:cNvSpPr/>
            <p:nvPr/>
          </p:nvSpPr>
          <p:spPr>
            <a:xfrm rot="5400000">
              <a:off x="5338415" y="3341359"/>
              <a:ext cx="144104" cy="136377"/>
            </a:xfrm>
            <a:custGeom>
              <a:rect b="b" l="l" r="r" t="t"/>
              <a:pathLst>
                <a:path extrusionOk="0" h="5454" w="5763">
                  <a:moveTo>
                    <a:pt x="2959" y="0"/>
                  </a:moveTo>
                  <a:cubicBezTo>
                    <a:pt x="2771" y="0"/>
                    <a:pt x="2584" y="71"/>
                    <a:pt x="2441" y="214"/>
                  </a:cubicBezTo>
                  <a:cubicBezTo>
                    <a:pt x="2167" y="500"/>
                    <a:pt x="2167" y="964"/>
                    <a:pt x="2441" y="1250"/>
                  </a:cubicBezTo>
                  <a:lnTo>
                    <a:pt x="3203" y="2000"/>
                  </a:lnTo>
                  <a:lnTo>
                    <a:pt x="726" y="2000"/>
                  </a:lnTo>
                  <a:cubicBezTo>
                    <a:pt x="322" y="2000"/>
                    <a:pt x="0" y="2322"/>
                    <a:pt x="0" y="2727"/>
                  </a:cubicBezTo>
                  <a:cubicBezTo>
                    <a:pt x="0" y="3131"/>
                    <a:pt x="322" y="3453"/>
                    <a:pt x="726" y="3453"/>
                  </a:cubicBezTo>
                  <a:lnTo>
                    <a:pt x="3203" y="3453"/>
                  </a:lnTo>
                  <a:lnTo>
                    <a:pt x="2441" y="4215"/>
                  </a:lnTo>
                  <a:cubicBezTo>
                    <a:pt x="2167" y="4501"/>
                    <a:pt x="2167" y="4953"/>
                    <a:pt x="2441" y="5239"/>
                  </a:cubicBezTo>
                  <a:cubicBezTo>
                    <a:pt x="2584" y="5382"/>
                    <a:pt x="2774" y="5453"/>
                    <a:pt x="2965" y="5453"/>
                  </a:cubicBezTo>
                  <a:cubicBezTo>
                    <a:pt x="3143" y="5453"/>
                    <a:pt x="3334" y="5382"/>
                    <a:pt x="3477" y="5239"/>
                  </a:cubicBezTo>
                  <a:lnTo>
                    <a:pt x="5477" y="3239"/>
                  </a:lnTo>
                  <a:cubicBezTo>
                    <a:pt x="5763" y="2953"/>
                    <a:pt x="5763" y="2500"/>
                    <a:pt x="5477" y="2215"/>
                  </a:cubicBezTo>
                  <a:lnTo>
                    <a:pt x="3477" y="214"/>
                  </a:lnTo>
                  <a:cubicBezTo>
                    <a:pt x="3334" y="71"/>
                    <a:pt x="3146" y="0"/>
                    <a:pt x="29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420" name="Google Shape;420;p23"/>
          <p:cNvGrpSpPr/>
          <p:nvPr/>
        </p:nvGrpSpPr>
        <p:grpSpPr>
          <a:xfrm>
            <a:off x="710498" y="2003921"/>
            <a:ext cx="1878479" cy="1957954"/>
            <a:chOff x="710498" y="2003921"/>
            <a:chExt cx="1878479" cy="1957954"/>
          </a:xfrm>
        </p:grpSpPr>
        <p:grpSp>
          <p:nvGrpSpPr>
            <p:cNvPr id="421" name="Google Shape;421;p23"/>
            <p:cNvGrpSpPr/>
            <p:nvPr/>
          </p:nvGrpSpPr>
          <p:grpSpPr>
            <a:xfrm>
              <a:off x="710498" y="2003921"/>
              <a:ext cx="1878479" cy="1375944"/>
              <a:chOff x="1338088" y="1500713"/>
              <a:chExt cx="1953900" cy="1431188"/>
            </a:xfrm>
          </p:grpSpPr>
          <p:sp>
            <p:nvSpPr>
              <p:cNvPr id="422" name="Google Shape;422;p23"/>
              <p:cNvSpPr/>
              <p:nvPr/>
            </p:nvSpPr>
            <p:spPr>
              <a:xfrm>
                <a:off x="1338088" y="2060100"/>
                <a:ext cx="1870200" cy="871800"/>
              </a:xfrm>
              <a:prstGeom prst="roundRect">
                <a:avLst>
                  <a:gd fmla="val 675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182875" spcFirstLastPara="1" rIns="18287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23" name="Google Shape;423;p23"/>
              <p:cNvSpPr/>
              <p:nvPr/>
            </p:nvSpPr>
            <p:spPr>
              <a:xfrm>
                <a:off x="1889650" y="1500713"/>
                <a:ext cx="767075" cy="767375"/>
              </a:xfrm>
              <a:custGeom>
                <a:rect b="b" l="l" r="r" t="t"/>
                <a:pathLst>
                  <a:path extrusionOk="0" h="30695" w="30683">
                    <a:moveTo>
                      <a:pt x="15348" y="1"/>
                    </a:moveTo>
                    <a:cubicBezTo>
                      <a:pt x="6871" y="1"/>
                      <a:pt x="1" y="6871"/>
                      <a:pt x="1" y="15348"/>
                    </a:cubicBezTo>
                    <a:cubicBezTo>
                      <a:pt x="1" y="23825"/>
                      <a:pt x="6871" y="30695"/>
                      <a:pt x="15348" y="30695"/>
                    </a:cubicBezTo>
                    <a:cubicBezTo>
                      <a:pt x="23813" y="30695"/>
                      <a:pt x="30683" y="23825"/>
                      <a:pt x="30683" y="15348"/>
                    </a:cubicBezTo>
                    <a:cubicBezTo>
                      <a:pt x="30683" y="6871"/>
                      <a:pt x="23813" y="1"/>
                      <a:pt x="153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4" name="Google Shape;424;p23"/>
              <p:cNvGrpSpPr/>
              <p:nvPr/>
            </p:nvGrpSpPr>
            <p:grpSpPr>
              <a:xfrm>
                <a:off x="2043550" y="1654913"/>
                <a:ext cx="459000" cy="459000"/>
                <a:chOff x="2043550" y="1654913"/>
                <a:chExt cx="459000" cy="459000"/>
              </a:xfrm>
            </p:grpSpPr>
            <p:sp>
              <p:nvSpPr>
                <p:cNvPr id="425" name="Google Shape;425;p23"/>
                <p:cNvSpPr/>
                <p:nvPr/>
              </p:nvSpPr>
              <p:spPr>
                <a:xfrm>
                  <a:off x="2043550" y="1654913"/>
                  <a:ext cx="459000" cy="459000"/>
                </a:xfrm>
                <a:custGeom>
                  <a:rect b="b" l="l" r="r" t="t"/>
                  <a:pathLst>
                    <a:path extrusionOk="0" h="18360" w="18360">
                      <a:moveTo>
                        <a:pt x="9180" y="2096"/>
                      </a:moveTo>
                      <a:cubicBezTo>
                        <a:pt x="13097" y="2096"/>
                        <a:pt x="16276" y="5263"/>
                        <a:pt x="16276" y="9180"/>
                      </a:cubicBezTo>
                      <a:cubicBezTo>
                        <a:pt x="16276" y="13097"/>
                        <a:pt x="13097" y="16264"/>
                        <a:pt x="9180" y="16264"/>
                      </a:cubicBezTo>
                      <a:cubicBezTo>
                        <a:pt x="5275" y="16264"/>
                        <a:pt x="2096" y="13097"/>
                        <a:pt x="2096" y="9180"/>
                      </a:cubicBezTo>
                      <a:cubicBezTo>
                        <a:pt x="2096" y="5263"/>
                        <a:pt x="5275" y="2096"/>
                        <a:pt x="9180" y="2096"/>
                      </a:cubicBezTo>
                      <a:close/>
                      <a:moveTo>
                        <a:pt x="9180" y="0"/>
                      </a:moveTo>
                      <a:cubicBezTo>
                        <a:pt x="4120" y="0"/>
                        <a:pt x="0" y="4108"/>
                        <a:pt x="0" y="9180"/>
                      </a:cubicBezTo>
                      <a:cubicBezTo>
                        <a:pt x="0" y="14252"/>
                        <a:pt x="4120" y="18360"/>
                        <a:pt x="9180" y="18360"/>
                      </a:cubicBezTo>
                      <a:cubicBezTo>
                        <a:pt x="14252" y="18360"/>
                        <a:pt x="18360" y="14252"/>
                        <a:pt x="18360" y="9180"/>
                      </a:cubicBezTo>
                      <a:cubicBezTo>
                        <a:pt x="18360" y="4108"/>
                        <a:pt x="14252" y="0"/>
                        <a:pt x="918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" name="Google Shape;426;p23"/>
                <p:cNvSpPr/>
                <p:nvPr/>
              </p:nvSpPr>
              <p:spPr>
                <a:xfrm>
                  <a:off x="2256950" y="1741813"/>
                  <a:ext cx="117300" cy="158975"/>
                </a:xfrm>
                <a:custGeom>
                  <a:rect b="b" l="l" r="r" t="t"/>
                  <a:pathLst>
                    <a:path extrusionOk="0" h="6359" w="4692">
                      <a:moveTo>
                        <a:pt x="644" y="1"/>
                      </a:moveTo>
                      <a:cubicBezTo>
                        <a:pt x="489" y="1"/>
                        <a:pt x="358" y="132"/>
                        <a:pt x="358" y="287"/>
                      </a:cubicBezTo>
                      <a:lnTo>
                        <a:pt x="358" y="5049"/>
                      </a:lnTo>
                      <a:cubicBezTo>
                        <a:pt x="60" y="5180"/>
                        <a:pt x="1" y="5394"/>
                        <a:pt x="1" y="5656"/>
                      </a:cubicBezTo>
                      <a:cubicBezTo>
                        <a:pt x="1" y="6049"/>
                        <a:pt x="311" y="6359"/>
                        <a:pt x="703" y="6359"/>
                      </a:cubicBezTo>
                      <a:cubicBezTo>
                        <a:pt x="906" y="6359"/>
                        <a:pt x="1096" y="6264"/>
                        <a:pt x="1215" y="6121"/>
                      </a:cubicBezTo>
                      <a:lnTo>
                        <a:pt x="4275" y="6121"/>
                      </a:lnTo>
                      <a:cubicBezTo>
                        <a:pt x="4502" y="6121"/>
                        <a:pt x="4692" y="5906"/>
                        <a:pt x="4692" y="5668"/>
                      </a:cubicBezTo>
                      <a:cubicBezTo>
                        <a:pt x="4692" y="5442"/>
                        <a:pt x="4502" y="5228"/>
                        <a:pt x="4275" y="5228"/>
                      </a:cubicBezTo>
                      <a:lnTo>
                        <a:pt x="1299" y="5228"/>
                      </a:lnTo>
                      <a:cubicBezTo>
                        <a:pt x="1203" y="5073"/>
                        <a:pt x="1096" y="5025"/>
                        <a:pt x="953" y="4978"/>
                      </a:cubicBezTo>
                      <a:lnTo>
                        <a:pt x="953" y="287"/>
                      </a:lnTo>
                      <a:cubicBezTo>
                        <a:pt x="953" y="132"/>
                        <a:pt x="811" y="1"/>
                        <a:pt x="64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27" name="Google Shape;427;p23"/>
              <p:cNvSpPr/>
              <p:nvPr/>
            </p:nvSpPr>
            <p:spPr>
              <a:xfrm rot="5400000">
                <a:off x="2964988" y="2447250"/>
                <a:ext cx="556500" cy="97500"/>
              </a:xfrm>
              <a:prstGeom prst="triangle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8" name="Google Shape;428;p23"/>
            <p:cNvSpPr txBox="1"/>
            <p:nvPr/>
          </p:nvSpPr>
          <p:spPr>
            <a:xfrm>
              <a:off x="811361" y="3532275"/>
              <a:ext cx="1591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2645669" y="2003921"/>
            <a:ext cx="1891747" cy="1957954"/>
            <a:chOff x="2645669" y="2003921"/>
            <a:chExt cx="1891747" cy="1957954"/>
          </a:xfrm>
        </p:grpSpPr>
        <p:grpSp>
          <p:nvGrpSpPr>
            <p:cNvPr id="430" name="Google Shape;430;p23"/>
            <p:cNvGrpSpPr/>
            <p:nvPr/>
          </p:nvGrpSpPr>
          <p:grpSpPr>
            <a:xfrm>
              <a:off x="2645669" y="2003921"/>
              <a:ext cx="1891747" cy="1375944"/>
              <a:chOff x="3366700" y="1500713"/>
              <a:chExt cx="1967700" cy="1431188"/>
            </a:xfrm>
          </p:grpSpPr>
          <p:sp>
            <p:nvSpPr>
              <p:cNvPr id="431" name="Google Shape;431;p23"/>
              <p:cNvSpPr/>
              <p:nvPr/>
            </p:nvSpPr>
            <p:spPr>
              <a:xfrm>
                <a:off x="3380500" y="2060100"/>
                <a:ext cx="1870200" cy="871800"/>
              </a:xfrm>
              <a:prstGeom prst="roundRect">
                <a:avLst>
                  <a:gd fmla="val 675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182875" spcFirstLastPara="1" rIns="18287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32" name="Google Shape;432;p23"/>
              <p:cNvSpPr/>
              <p:nvPr/>
            </p:nvSpPr>
            <p:spPr>
              <a:xfrm>
                <a:off x="3932063" y="1500713"/>
                <a:ext cx="767075" cy="767375"/>
              </a:xfrm>
              <a:custGeom>
                <a:rect b="b" l="l" r="r" t="t"/>
                <a:pathLst>
                  <a:path extrusionOk="0" h="30695" w="30683">
                    <a:moveTo>
                      <a:pt x="15348" y="1"/>
                    </a:moveTo>
                    <a:cubicBezTo>
                      <a:pt x="6871" y="1"/>
                      <a:pt x="1" y="6871"/>
                      <a:pt x="1" y="15348"/>
                    </a:cubicBezTo>
                    <a:cubicBezTo>
                      <a:pt x="1" y="23825"/>
                      <a:pt x="6871" y="30695"/>
                      <a:pt x="15348" y="30695"/>
                    </a:cubicBezTo>
                    <a:cubicBezTo>
                      <a:pt x="23813" y="30695"/>
                      <a:pt x="30683" y="23825"/>
                      <a:pt x="30683" y="15348"/>
                    </a:cubicBezTo>
                    <a:cubicBezTo>
                      <a:pt x="30683" y="6871"/>
                      <a:pt x="23813" y="1"/>
                      <a:pt x="153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23"/>
              <p:cNvSpPr/>
              <p:nvPr/>
            </p:nvSpPr>
            <p:spPr>
              <a:xfrm rot="5400000">
                <a:off x="5007400" y="2447250"/>
                <a:ext cx="556500" cy="97500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23"/>
              <p:cNvSpPr/>
              <p:nvPr/>
            </p:nvSpPr>
            <p:spPr>
              <a:xfrm rot="5400000">
                <a:off x="3137200" y="2447250"/>
                <a:ext cx="556500" cy="97500"/>
              </a:xfrm>
              <a:prstGeom prst="triangle">
                <a:avLst>
                  <a:gd fmla="val 5000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5" name="Google Shape;435;p23"/>
              <p:cNvGrpSpPr/>
              <p:nvPr/>
            </p:nvGrpSpPr>
            <p:grpSpPr>
              <a:xfrm>
                <a:off x="4118388" y="1683475"/>
                <a:ext cx="394425" cy="401850"/>
                <a:chOff x="7501800" y="3397913"/>
                <a:chExt cx="394425" cy="401850"/>
              </a:xfrm>
            </p:grpSpPr>
            <p:sp>
              <p:nvSpPr>
                <p:cNvPr id="436" name="Google Shape;436;p23"/>
                <p:cNvSpPr/>
                <p:nvPr/>
              </p:nvSpPr>
              <p:spPr>
                <a:xfrm>
                  <a:off x="7501800" y="3691688"/>
                  <a:ext cx="394425" cy="108075"/>
                </a:xfrm>
                <a:custGeom>
                  <a:rect b="b" l="l" r="r" t="t"/>
                  <a:pathLst>
                    <a:path extrusionOk="0" h="4323" w="15777">
                      <a:moveTo>
                        <a:pt x="298" y="1"/>
                      </a:moveTo>
                      <a:cubicBezTo>
                        <a:pt x="167" y="1"/>
                        <a:pt x="0" y="72"/>
                        <a:pt x="0" y="203"/>
                      </a:cubicBezTo>
                      <a:lnTo>
                        <a:pt x="0" y="4073"/>
                      </a:lnTo>
                      <a:cubicBezTo>
                        <a:pt x="0" y="4216"/>
                        <a:pt x="167" y="4323"/>
                        <a:pt x="298" y="4323"/>
                      </a:cubicBezTo>
                      <a:lnTo>
                        <a:pt x="15526" y="4323"/>
                      </a:lnTo>
                      <a:cubicBezTo>
                        <a:pt x="15657" y="4323"/>
                        <a:pt x="15776" y="4216"/>
                        <a:pt x="15776" y="4073"/>
                      </a:cubicBezTo>
                      <a:lnTo>
                        <a:pt x="15776" y="203"/>
                      </a:lnTo>
                      <a:cubicBezTo>
                        <a:pt x="15776" y="72"/>
                        <a:pt x="15657" y="1"/>
                        <a:pt x="15526" y="1"/>
                      </a:cubicBezTo>
                      <a:lnTo>
                        <a:pt x="14026" y="1"/>
                      </a:lnTo>
                      <a:cubicBezTo>
                        <a:pt x="13895" y="1"/>
                        <a:pt x="13847" y="72"/>
                        <a:pt x="13847" y="203"/>
                      </a:cubicBezTo>
                      <a:lnTo>
                        <a:pt x="13847" y="2382"/>
                      </a:lnTo>
                      <a:lnTo>
                        <a:pt x="2084" y="2382"/>
                      </a:lnTo>
                      <a:lnTo>
                        <a:pt x="2084" y="203"/>
                      </a:lnTo>
                      <a:cubicBezTo>
                        <a:pt x="2084" y="72"/>
                        <a:pt x="1929" y="1"/>
                        <a:pt x="17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23"/>
                <p:cNvSpPr/>
                <p:nvPr/>
              </p:nvSpPr>
              <p:spPr>
                <a:xfrm>
                  <a:off x="7632175" y="3397913"/>
                  <a:ext cx="133975" cy="48250"/>
                </a:xfrm>
                <a:custGeom>
                  <a:rect b="b" l="l" r="r" t="t"/>
                  <a:pathLst>
                    <a:path extrusionOk="0" h="1930" w="5359">
                      <a:moveTo>
                        <a:pt x="346" y="0"/>
                      </a:moveTo>
                      <a:cubicBezTo>
                        <a:pt x="191" y="0"/>
                        <a:pt x="0" y="155"/>
                        <a:pt x="0" y="322"/>
                      </a:cubicBezTo>
                      <a:lnTo>
                        <a:pt x="0" y="1596"/>
                      </a:lnTo>
                      <a:cubicBezTo>
                        <a:pt x="0" y="1751"/>
                        <a:pt x="191" y="1929"/>
                        <a:pt x="346" y="1929"/>
                      </a:cubicBezTo>
                      <a:lnTo>
                        <a:pt x="5049" y="1929"/>
                      </a:lnTo>
                      <a:cubicBezTo>
                        <a:pt x="5203" y="1929"/>
                        <a:pt x="5358" y="1751"/>
                        <a:pt x="5358" y="1596"/>
                      </a:cubicBezTo>
                      <a:lnTo>
                        <a:pt x="5358" y="322"/>
                      </a:lnTo>
                      <a:cubicBezTo>
                        <a:pt x="5358" y="155"/>
                        <a:pt x="5203" y="0"/>
                        <a:pt x="504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23"/>
                <p:cNvSpPr/>
                <p:nvPr/>
              </p:nvSpPr>
              <p:spPr>
                <a:xfrm>
                  <a:off x="7545850" y="3457438"/>
                  <a:ext cx="307500" cy="249375"/>
                </a:xfrm>
                <a:custGeom>
                  <a:rect b="b" l="l" r="r" t="t"/>
                  <a:pathLst>
                    <a:path extrusionOk="0" h="9975" w="12300">
                      <a:moveTo>
                        <a:pt x="3715" y="1"/>
                      </a:moveTo>
                      <a:cubicBezTo>
                        <a:pt x="3584" y="1"/>
                        <a:pt x="3453" y="60"/>
                        <a:pt x="3453" y="203"/>
                      </a:cubicBezTo>
                      <a:lnTo>
                        <a:pt x="3453" y="2822"/>
                      </a:lnTo>
                      <a:lnTo>
                        <a:pt x="703" y="2822"/>
                      </a:lnTo>
                      <a:cubicBezTo>
                        <a:pt x="274" y="2822"/>
                        <a:pt x="1" y="3144"/>
                        <a:pt x="215" y="3406"/>
                      </a:cubicBezTo>
                      <a:lnTo>
                        <a:pt x="2941" y="6597"/>
                      </a:lnTo>
                      <a:lnTo>
                        <a:pt x="5668" y="9787"/>
                      </a:lnTo>
                      <a:cubicBezTo>
                        <a:pt x="5775" y="9913"/>
                        <a:pt x="5963" y="9975"/>
                        <a:pt x="6152" y="9975"/>
                      </a:cubicBezTo>
                      <a:cubicBezTo>
                        <a:pt x="6341" y="9975"/>
                        <a:pt x="6531" y="9913"/>
                        <a:pt x="6644" y="9787"/>
                      </a:cubicBezTo>
                      <a:lnTo>
                        <a:pt x="9359" y="6597"/>
                      </a:lnTo>
                      <a:lnTo>
                        <a:pt x="12085" y="3406"/>
                      </a:lnTo>
                      <a:cubicBezTo>
                        <a:pt x="12300" y="3144"/>
                        <a:pt x="12026" y="2834"/>
                        <a:pt x="11597" y="2834"/>
                      </a:cubicBezTo>
                      <a:lnTo>
                        <a:pt x="8811" y="2834"/>
                      </a:lnTo>
                      <a:lnTo>
                        <a:pt x="8811" y="203"/>
                      </a:lnTo>
                      <a:cubicBezTo>
                        <a:pt x="8811" y="60"/>
                        <a:pt x="8633" y="1"/>
                        <a:pt x="850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39" name="Google Shape;439;p23"/>
            <p:cNvSpPr txBox="1"/>
            <p:nvPr/>
          </p:nvSpPr>
          <p:spPr>
            <a:xfrm>
              <a:off x="2764786" y="3532275"/>
              <a:ext cx="1591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40" name="Google Shape;440;p23"/>
          <p:cNvGrpSpPr/>
          <p:nvPr/>
        </p:nvGrpSpPr>
        <p:grpSpPr>
          <a:xfrm>
            <a:off x="4594107" y="2003921"/>
            <a:ext cx="1891747" cy="1957954"/>
            <a:chOff x="4594107" y="2003921"/>
            <a:chExt cx="1891747" cy="1957954"/>
          </a:xfrm>
        </p:grpSpPr>
        <p:grpSp>
          <p:nvGrpSpPr>
            <p:cNvPr id="441" name="Google Shape;441;p23"/>
            <p:cNvGrpSpPr/>
            <p:nvPr/>
          </p:nvGrpSpPr>
          <p:grpSpPr>
            <a:xfrm>
              <a:off x="4594107" y="2003921"/>
              <a:ext cx="1891747" cy="1375944"/>
              <a:chOff x="5395313" y="1500713"/>
              <a:chExt cx="1967700" cy="1431188"/>
            </a:xfrm>
          </p:grpSpPr>
          <p:sp>
            <p:nvSpPr>
              <p:cNvPr id="442" name="Google Shape;442;p23"/>
              <p:cNvSpPr/>
              <p:nvPr/>
            </p:nvSpPr>
            <p:spPr>
              <a:xfrm>
                <a:off x="5409113" y="2060100"/>
                <a:ext cx="1870200" cy="871800"/>
              </a:xfrm>
              <a:prstGeom prst="roundRect">
                <a:avLst>
                  <a:gd fmla="val 6755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182875" spcFirstLastPara="1" rIns="18287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Planet Jupiter is a gas giant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43" name="Google Shape;443;p23"/>
              <p:cNvSpPr/>
              <p:nvPr/>
            </p:nvSpPr>
            <p:spPr>
              <a:xfrm>
                <a:off x="5960675" y="1500713"/>
                <a:ext cx="767075" cy="767375"/>
              </a:xfrm>
              <a:custGeom>
                <a:rect b="b" l="l" r="r" t="t"/>
                <a:pathLst>
                  <a:path extrusionOk="0" h="30695" w="30683">
                    <a:moveTo>
                      <a:pt x="15348" y="1"/>
                    </a:moveTo>
                    <a:cubicBezTo>
                      <a:pt x="6871" y="1"/>
                      <a:pt x="1" y="6871"/>
                      <a:pt x="1" y="15348"/>
                    </a:cubicBezTo>
                    <a:cubicBezTo>
                      <a:pt x="1" y="23825"/>
                      <a:pt x="6871" y="30695"/>
                      <a:pt x="15348" y="30695"/>
                    </a:cubicBezTo>
                    <a:cubicBezTo>
                      <a:pt x="23813" y="30695"/>
                      <a:pt x="30683" y="23825"/>
                      <a:pt x="30683" y="15348"/>
                    </a:cubicBezTo>
                    <a:cubicBezTo>
                      <a:pt x="30683" y="6871"/>
                      <a:pt x="23813" y="1"/>
                      <a:pt x="153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3"/>
              <p:cNvSpPr/>
              <p:nvPr/>
            </p:nvSpPr>
            <p:spPr>
              <a:xfrm rot="5400000">
                <a:off x="7036013" y="2447250"/>
                <a:ext cx="556500" cy="97500"/>
              </a:xfrm>
              <a:prstGeom prst="triangle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3"/>
              <p:cNvSpPr/>
              <p:nvPr/>
            </p:nvSpPr>
            <p:spPr>
              <a:xfrm rot="5400000">
                <a:off x="5165813" y="2447250"/>
                <a:ext cx="556500" cy="97500"/>
              </a:xfrm>
              <a:prstGeom prst="triangle">
                <a:avLst>
                  <a:gd fmla="val 5000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46" name="Google Shape;446;p23"/>
              <p:cNvGrpSpPr/>
              <p:nvPr/>
            </p:nvGrpSpPr>
            <p:grpSpPr>
              <a:xfrm>
                <a:off x="6174538" y="1715000"/>
                <a:ext cx="339350" cy="338800"/>
                <a:chOff x="11276600" y="2280663"/>
                <a:chExt cx="339350" cy="338800"/>
              </a:xfrm>
            </p:grpSpPr>
            <p:sp>
              <p:nvSpPr>
                <p:cNvPr id="447" name="Google Shape;447;p23"/>
                <p:cNvSpPr/>
                <p:nvPr/>
              </p:nvSpPr>
              <p:spPr>
                <a:xfrm>
                  <a:off x="11276600" y="2321738"/>
                  <a:ext cx="319100" cy="297725"/>
                </a:xfrm>
                <a:custGeom>
                  <a:rect b="b" l="l" r="r" t="t"/>
                  <a:pathLst>
                    <a:path extrusionOk="0" h="11909" w="12764">
                      <a:moveTo>
                        <a:pt x="2691" y="0"/>
                      </a:moveTo>
                      <a:cubicBezTo>
                        <a:pt x="2167" y="0"/>
                        <a:pt x="1655" y="227"/>
                        <a:pt x="1298" y="620"/>
                      </a:cubicBezTo>
                      <a:lnTo>
                        <a:pt x="893" y="1072"/>
                      </a:lnTo>
                      <a:cubicBezTo>
                        <a:pt x="834" y="1131"/>
                        <a:pt x="786" y="1191"/>
                        <a:pt x="739" y="1262"/>
                      </a:cubicBezTo>
                      <a:lnTo>
                        <a:pt x="715" y="1286"/>
                      </a:lnTo>
                      <a:cubicBezTo>
                        <a:pt x="334" y="1620"/>
                        <a:pt x="0" y="2417"/>
                        <a:pt x="191" y="3406"/>
                      </a:cubicBezTo>
                      <a:cubicBezTo>
                        <a:pt x="1072" y="7989"/>
                        <a:pt x="4942" y="11478"/>
                        <a:pt x="9585" y="11895"/>
                      </a:cubicBezTo>
                      <a:cubicBezTo>
                        <a:pt x="9682" y="11904"/>
                        <a:pt x="9779" y="11909"/>
                        <a:pt x="9874" y="11909"/>
                      </a:cubicBezTo>
                      <a:cubicBezTo>
                        <a:pt x="10372" y="11909"/>
                        <a:pt x="10834" y="11781"/>
                        <a:pt x="11204" y="11561"/>
                      </a:cubicBezTo>
                      <a:cubicBezTo>
                        <a:pt x="11383" y="11454"/>
                        <a:pt x="11526" y="11335"/>
                        <a:pt x="11669" y="11192"/>
                      </a:cubicBezTo>
                      <a:lnTo>
                        <a:pt x="12073" y="10740"/>
                      </a:lnTo>
                      <a:cubicBezTo>
                        <a:pt x="12764" y="9966"/>
                        <a:pt x="12704" y="8775"/>
                        <a:pt x="11942" y="8073"/>
                      </a:cubicBezTo>
                      <a:lnTo>
                        <a:pt x="11252" y="7454"/>
                      </a:lnTo>
                      <a:cubicBezTo>
                        <a:pt x="10907" y="7132"/>
                        <a:pt x="10454" y="6966"/>
                        <a:pt x="9990" y="6966"/>
                      </a:cubicBezTo>
                      <a:cubicBezTo>
                        <a:pt x="9454" y="6966"/>
                        <a:pt x="8942" y="7192"/>
                        <a:pt x="8585" y="7585"/>
                      </a:cubicBezTo>
                      <a:lnTo>
                        <a:pt x="8180" y="8037"/>
                      </a:lnTo>
                      <a:cubicBezTo>
                        <a:pt x="8001" y="8228"/>
                        <a:pt x="7870" y="8454"/>
                        <a:pt x="7787" y="8704"/>
                      </a:cubicBezTo>
                      <a:lnTo>
                        <a:pt x="7751" y="8811"/>
                      </a:lnTo>
                      <a:lnTo>
                        <a:pt x="7644" y="8763"/>
                      </a:lnTo>
                      <a:cubicBezTo>
                        <a:pt x="5823" y="8049"/>
                        <a:pt x="4334" y="6680"/>
                        <a:pt x="3453" y="4918"/>
                      </a:cubicBezTo>
                      <a:lnTo>
                        <a:pt x="3394" y="4799"/>
                      </a:lnTo>
                      <a:lnTo>
                        <a:pt x="3525" y="4763"/>
                      </a:lnTo>
                      <a:cubicBezTo>
                        <a:pt x="3846" y="4668"/>
                        <a:pt x="4144" y="4477"/>
                        <a:pt x="4370" y="4227"/>
                      </a:cubicBezTo>
                      <a:lnTo>
                        <a:pt x="4787" y="3775"/>
                      </a:lnTo>
                      <a:cubicBezTo>
                        <a:pt x="5120" y="3394"/>
                        <a:pt x="5287" y="2917"/>
                        <a:pt x="5263" y="2417"/>
                      </a:cubicBezTo>
                      <a:cubicBezTo>
                        <a:pt x="5239" y="1917"/>
                        <a:pt x="5025" y="1453"/>
                        <a:pt x="4644" y="1108"/>
                      </a:cubicBezTo>
                      <a:lnTo>
                        <a:pt x="3965" y="489"/>
                      </a:lnTo>
                      <a:cubicBezTo>
                        <a:pt x="3608" y="179"/>
                        <a:pt x="3168" y="0"/>
                        <a:pt x="269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23"/>
                <p:cNvSpPr/>
                <p:nvPr/>
              </p:nvSpPr>
              <p:spPr>
                <a:xfrm>
                  <a:off x="11443275" y="2280663"/>
                  <a:ext cx="172675" cy="172350"/>
                </a:xfrm>
                <a:custGeom>
                  <a:rect b="b" l="l" r="r" t="t"/>
                  <a:pathLst>
                    <a:path extrusionOk="0" h="6894" w="6907">
                      <a:moveTo>
                        <a:pt x="441" y="0"/>
                      </a:moveTo>
                      <a:cubicBezTo>
                        <a:pt x="203" y="0"/>
                        <a:pt x="1" y="191"/>
                        <a:pt x="1" y="441"/>
                      </a:cubicBezTo>
                      <a:cubicBezTo>
                        <a:pt x="1" y="679"/>
                        <a:pt x="203" y="881"/>
                        <a:pt x="441" y="881"/>
                      </a:cubicBezTo>
                      <a:cubicBezTo>
                        <a:pt x="3525" y="881"/>
                        <a:pt x="6026" y="3382"/>
                        <a:pt x="6026" y="6454"/>
                      </a:cubicBezTo>
                      <a:cubicBezTo>
                        <a:pt x="6026" y="6704"/>
                        <a:pt x="6216" y="6894"/>
                        <a:pt x="6466" y="6894"/>
                      </a:cubicBezTo>
                      <a:cubicBezTo>
                        <a:pt x="6704" y="6894"/>
                        <a:pt x="6907" y="6704"/>
                        <a:pt x="6907" y="6454"/>
                      </a:cubicBezTo>
                      <a:cubicBezTo>
                        <a:pt x="6907" y="2894"/>
                        <a:pt x="4001" y="0"/>
                        <a:pt x="44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23"/>
                <p:cNvSpPr/>
                <p:nvPr/>
              </p:nvSpPr>
              <p:spPr>
                <a:xfrm>
                  <a:off x="11441500" y="2334238"/>
                  <a:ext cx="120575" cy="120575"/>
                </a:xfrm>
                <a:custGeom>
                  <a:rect b="b" l="l" r="r" t="t"/>
                  <a:pathLst>
                    <a:path extrusionOk="0" h="4823" w="4823">
                      <a:moveTo>
                        <a:pt x="441" y="0"/>
                      </a:moveTo>
                      <a:cubicBezTo>
                        <a:pt x="203" y="0"/>
                        <a:pt x="1" y="203"/>
                        <a:pt x="1" y="441"/>
                      </a:cubicBezTo>
                      <a:cubicBezTo>
                        <a:pt x="1" y="679"/>
                        <a:pt x="203" y="882"/>
                        <a:pt x="441" y="882"/>
                      </a:cubicBezTo>
                      <a:cubicBezTo>
                        <a:pt x="2382" y="882"/>
                        <a:pt x="3953" y="2453"/>
                        <a:pt x="3953" y="4382"/>
                      </a:cubicBezTo>
                      <a:cubicBezTo>
                        <a:pt x="3953" y="4620"/>
                        <a:pt x="4144" y="4822"/>
                        <a:pt x="4382" y="4822"/>
                      </a:cubicBezTo>
                      <a:cubicBezTo>
                        <a:pt x="4632" y="4822"/>
                        <a:pt x="4823" y="4620"/>
                        <a:pt x="4823" y="4382"/>
                      </a:cubicBezTo>
                      <a:cubicBezTo>
                        <a:pt x="4823" y="1965"/>
                        <a:pt x="2858" y="0"/>
                        <a:pt x="44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50" name="Google Shape;450;p23"/>
            <p:cNvSpPr txBox="1"/>
            <p:nvPr/>
          </p:nvSpPr>
          <p:spPr>
            <a:xfrm>
              <a:off x="4709636" y="3532275"/>
              <a:ext cx="1591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51" name="Google Shape;451;p23"/>
          <p:cNvGrpSpPr/>
          <p:nvPr/>
        </p:nvGrpSpPr>
        <p:grpSpPr>
          <a:xfrm>
            <a:off x="6542543" y="2003921"/>
            <a:ext cx="1891747" cy="1957954"/>
            <a:chOff x="6542543" y="2003921"/>
            <a:chExt cx="1891747" cy="1957954"/>
          </a:xfrm>
        </p:grpSpPr>
        <p:grpSp>
          <p:nvGrpSpPr>
            <p:cNvPr id="452" name="Google Shape;452;p23"/>
            <p:cNvGrpSpPr/>
            <p:nvPr/>
          </p:nvGrpSpPr>
          <p:grpSpPr>
            <a:xfrm>
              <a:off x="6542543" y="2003921"/>
              <a:ext cx="1891747" cy="1375944"/>
              <a:chOff x="7404288" y="1500713"/>
              <a:chExt cx="1967700" cy="1431188"/>
            </a:xfrm>
          </p:grpSpPr>
          <p:sp>
            <p:nvSpPr>
              <p:cNvPr id="453" name="Google Shape;453;p23"/>
              <p:cNvSpPr/>
              <p:nvPr/>
            </p:nvSpPr>
            <p:spPr>
              <a:xfrm>
                <a:off x="7418088" y="2060100"/>
                <a:ext cx="1870200" cy="871800"/>
              </a:xfrm>
              <a:prstGeom prst="roundRect">
                <a:avLst>
                  <a:gd fmla="val 6755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182875" spcFirstLastPara="1" rIns="18287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 Mars is cold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54" name="Google Shape;454;p23"/>
              <p:cNvSpPr/>
              <p:nvPr/>
            </p:nvSpPr>
            <p:spPr>
              <a:xfrm>
                <a:off x="7969650" y="1500713"/>
                <a:ext cx="767075" cy="767375"/>
              </a:xfrm>
              <a:custGeom>
                <a:rect b="b" l="l" r="r" t="t"/>
                <a:pathLst>
                  <a:path extrusionOk="0" h="30695" w="30683">
                    <a:moveTo>
                      <a:pt x="15348" y="1"/>
                    </a:moveTo>
                    <a:cubicBezTo>
                      <a:pt x="6871" y="1"/>
                      <a:pt x="1" y="6871"/>
                      <a:pt x="1" y="15348"/>
                    </a:cubicBezTo>
                    <a:cubicBezTo>
                      <a:pt x="1" y="23825"/>
                      <a:pt x="6871" y="30695"/>
                      <a:pt x="15348" y="30695"/>
                    </a:cubicBezTo>
                    <a:cubicBezTo>
                      <a:pt x="23813" y="30695"/>
                      <a:pt x="30683" y="23825"/>
                      <a:pt x="30683" y="15348"/>
                    </a:cubicBezTo>
                    <a:cubicBezTo>
                      <a:pt x="30683" y="6871"/>
                      <a:pt x="23813" y="1"/>
                      <a:pt x="153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3"/>
              <p:cNvSpPr/>
              <p:nvPr/>
            </p:nvSpPr>
            <p:spPr>
              <a:xfrm rot="5400000">
                <a:off x="9044988" y="2447250"/>
                <a:ext cx="556500" cy="975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3"/>
              <p:cNvSpPr/>
              <p:nvPr/>
            </p:nvSpPr>
            <p:spPr>
              <a:xfrm rot="5400000">
                <a:off x="7174788" y="2447250"/>
                <a:ext cx="556500" cy="97500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23"/>
              <p:cNvSpPr/>
              <p:nvPr/>
            </p:nvSpPr>
            <p:spPr>
              <a:xfrm>
                <a:off x="8202413" y="1696725"/>
                <a:ext cx="301550" cy="375350"/>
              </a:xfrm>
              <a:custGeom>
                <a:rect b="b" l="l" r="r" t="t"/>
                <a:pathLst>
                  <a:path extrusionOk="0" h="15014" w="12062">
                    <a:moveTo>
                      <a:pt x="6025" y="1929"/>
                    </a:moveTo>
                    <a:cubicBezTo>
                      <a:pt x="7370" y="1929"/>
                      <a:pt x="8466" y="3024"/>
                      <a:pt x="8466" y="4382"/>
                    </a:cubicBezTo>
                    <a:lnTo>
                      <a:pt x="8466" y="6001"/>
                    </a:lnTo>
                    <a:lnTo>
                      <a:pt x="3584" y="6001"/>
                    </a:lnTo>
                    <a:lnTo>
                      <a:pt x="3584" y="4382"/>
                    </a:lnTo>
                    <a:cubicBezTo>
                      <a:pt x="3584" y="3024"/>
                      <a:pt x="4679" y="1929"/>
                      <a:pt x="6025" y="1929"/>
                    </a:cubicBezTo>
                    <a:close/>
                    <a:moveTo>
                      <a:pt x="6025" y="8608"/>
                    </a:moveTo>
                    <a:cubicBezTo>
                      <a:pt x="6608" y="8608"/>
                      <a:pt x="7084" y="9097"/>
                      <a:pt x="7084" y="9680"/>
                    </a:cubicBezTo>
                    <a:cubicBezTo>
                      <a:pt x="7084" y="10073"/>
                      <a:pt x="6882" y="10406"/>
                      <a:pt x="6584" y="10597"/>
                    </a:cubicBezTo>
                    <a:lnTo>
                      <a:pt x="6584" y="11418"/>
                    </a:lnTo>
                    <a:cubicBezTo>
                      <a:pt x="6584" y="11549"/>
                      <a:pt x="6477" y="11645"/>
                      <a:pt x="6358" y="11645"/>
                    </a:cubicBezTo>
                    <a:lnTo>
                      <a:pt x="5691" y="11645"/>
                    </a:lnTo>
                    <a:cubicBezTo>
                      <a:pt x="5572" y="11645"/>
                      <a:pt x="5477" y="11549"/>
                      <a:pt x="5477" y="11418"/>
                    </a:cubicBezTo>
                    <a:lnTo>
                      <a:pt x="5477" y="10597"/>
                    </a:lnTo>
                    <a:cubicBezTo>
                      <a:pt x="5168" y="10406"/>
                      <a:pt x="4965" y="10073"/>
                      <a:pt x="4965" y="9680"/>
                    </a:cubicBezTo>
                    <a:cubicBezTo>
                      <a:pt x="4965" y="9097"/>
                      <a:pt x="5441" y="8608"/>
                      <a:pt x="6025" y="8608"/>
                    </a:cubicBezTo>
                    <a:close/>
                    <a:moveTo>
                      <a:pt x="6025" y="0"/>
                    </a:moveTo>
                    <a:cubicBezTo>
                      <a:pt x="3632" y="0"/>
                      <a:pt x="1679" y="1965"/>
                      <a:pt x="1679" y="4382"/>
                    </a:cubicBezTo>
                    <a:lnTo>
                      <a:pt x="1679" y="6001"/>
                    </a:lnTo>
                    <a:lnTo>
                      <a:pt x="1322" y="6001"/>
                    </a:lnTo>
                    <a:cubicBezTo>
                      <a:pt x="584" y="6001"/>
                      <a:pt x="0" y="6596"/>
                      <a:pt x="0" y="7335"/>
                    </a:cubicBezTo>
                    <a:lnTo>
                      <a:pt x="0" y="13669"/>
                    </a:lnTo>
                    <a:cubicBezTo>
                      <a:pt x="0" y="14407"/>
                      <a:pt x="584" y="15014"/>
                      <a:pt x="1322" y="15014"/>
                    </a:cubicBezTo>
                    <a:lnTo>
                      <a:pt x="10740" y="15014"/>
                    </a:lnTo>
                    <a:cubicBezTo>
                      <a:pt x="11466" y="15014"/>
                      <a:pt x="12061" y="14407"/>
                      <a:pt x="12061" y="13669"/>
                    </a:cubicBezTo>
                    <a:lnTo>
                      <a:pt x="12061" y="7335"/>
                    </a:lnTo>
                    <a:cubicBezTo>
                      <a:pt x="12061" y="6596"/>
                      <a:pt x="11466" y="6001"/>
                      <a:pt x="10740" y="6001"/>
                    </a:cubicBezTo>
                    <a:lnTo>
                      <a:pt x="10382" y="6001"/>
                    </a:lnTo>
                    <a:lnTo>
                      <a:pt x="10382" y="4382"/>
                    </a:lnTo>
                    <a:cubicBezTo>
                      <a:pt x="10382" y="1965"/>
                      <a:pt x="8430" y="0"/>
                      <a:pt x="60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8" name="Google Shape;458;p23"/>
            <p:cNvSpPr txBox="1"/>
            <p:nvPr/>
          </p:nvSpPr>
          <p:spPr>
            <a:xfrm>
              <a:off x="6660086" y="3532275"/>
              <a:ext cx="1591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459" name="Google Shape;459;p23"/>
          <p:cNvSpPr txBox="1"/>
          <p:nvPr/>
        </p:nvSpPr>
        <p:spPr>
          <a:xfrm>
            <a:off x="710275" y="10178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hot, even hotter than Mercury, and its atmosphere is poisonous. It’s the second-brightest natural object in the night sky after the Moon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cess Diagram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