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1623-ED1D-7257-5EF8-CB4DBDB4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7079C-ED0F-4BA5-37F4-DD93B4EC0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FCB7-7BC5-2E86-203F-6BFEC88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9E8A-8E26-C760-6190-99336860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F426-8F32-B1DE-12DD-4724625E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97E8-C3F4-09E4-7A23-7266DB0B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EC1CB-603E-6D63-793B-409CB4BC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1D7E-7B02-857C-0BC5-A71B80C6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15D7-8FA8-BBE9-7609-54D65EC4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FFF7-7961-9A62-516B-D64F4202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65614-1816-B53F-F611-6BB42DEC1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D5405-B1FB-E551-3703-70FBC176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E01D-BF8D-0CC5-89BC-74D46323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2545-AD23-9EC3-DAA7-00E5F416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29D5-BD43-2DA6-812B-D3B92EC4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104-A80B-947A-D3E1-79D232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AB6D-D033-9A0F-813C-9642F6DA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6108-D10E-C309-780E-A7F7CA33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CF67-385B-F14F-7E6F-6B7745F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B980-A99E-A80F-799C-8DF7951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93DB-E4DB-A0F6-367E-76C229E8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9641-21DF-6CA1-3CF1-BC1E1271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2EA2-6AA9-E9CF-48CC-8AD49CF8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B5F0-DE5F-6688-A129-C7848D3D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B4C0-E482-4CC1-C0EC-0B69116B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B0F3-06A7-8433-787F-937D7CF3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34F3-6762-AF8E-8535-CC11AD1FD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2F581-F363-C847-E417-B9AE8416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996BE-885F-A09B-FB18-1C1214B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1D18-4491-B9DA-4614-54EEC81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1AA7-18DD-0A95-1B26-8EA5BA1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75A2-5AA2-604F-0622-42F1D451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910C-1FA6-057C-B1CE-3AE7DE24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663F8-2756-ABD0-D2F0-3A6DFB93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CA77F-6DC2-78CC-9F1C-27A3DE000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F186D-41D2-F3C0-0AEE-C676DDFE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B8F9E-C02F-9003-82A5-5A24E9CB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5C2B9-8FF5-8C19-8737-BB487A9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55E5A-EB4F-CBA8-7814-930713D2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BD06-3968-36AF-3A3D-BB009A5C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16E6A-4FA2-FD25-89BB-BD8DE362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C5E4-26E7-A4AB-E53D-80C69E3E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85E56-1BD6-9BA7-C40D-4B3C4DB4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792FC-99F8-32B5-8E4D-B91BB823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1AD01-C7E7-C48B-3183-353A4ECA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4F97E-DF49-94D4-0E1F-2F1FC496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E08D-97DD-5F9D-C0B0-2C29590B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FDB9-93D0-135F-54E8-F3997DE5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0F9AD-BAAC-D03F-868B-D32FF10E0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055E2-1E1E-5124-BCA0-C3BA30BA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5420-C7F2-F64A-8C3B-ADCDC196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96809-6E17-DBBD-34B0-4C09E0C4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0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99A8-4627-5425-3425-2D5BD02F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48C0F-B943-26CB-9A9D-C78C0BDDE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D83E0-F0B2-54ED-9CC3-C1133B73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253B-9252-669C-1153-0A9DBD90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2ECA-8C29-E77A-B363-F4FD8810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844C9-819D-CD87-1A9C-2A6C810B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792A-80B4-55E0-1902-BE691D37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54D9-2355-6B38-071F-26BA6210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816-3E44-42F1-3092-208FE8768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A792-415A-4981-84C3-0592C140096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B37D-A641-1E35-BF07-C33E576D0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5886-1459-670B-0047-253ED538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F58C-AB22-4A9A-BCB9-F9343004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1487-B9BA-2EAC-FFD4-6D7C05103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42606-8613-6828-67DC-50078652C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5886F-0E52-20EA-E9D6-B1E6346D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419"/>
            <a:ext cx="12192000" cy="581716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B9FAF6-1B4D-3DE9-9AEC-2D5BC1D8EBEE}"/>
              </a:ext>
            </a:extLst>
          </p:cNvPr>
          <p:cNvCxnSpPr/>
          <p:nvPr/>
        </p:nvCxnSpPr>
        <p:spPr>
          <a:xfrm>
            <a:off x="675861" y="520419"/>
            <a:ext cx="0" cy="5817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FEEB93-98F2-FE2C-5F3F-C6E14C59F40F}"/>
              </a:ext>
            </a:extLst>
          </p:cNvPr>
          <p:cNvCxnSpPr/>
          <p:nvPr/>
        </p:nvCxnSpPr>
        <p:spPr>
          <a:xfrm>
            <a:off x="11648661" y="520419"/>
            <a:ext cx="0" cy="5817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4F4C5C-682C-E06F-56E0-75C34999A73B}"/>
              </a:ext>
            </a:extLst>
          </p:cNvPr>
          <p:cNvCxnSpPr>
            <a:cxnSpLocks/>
          </p:cNvCxnSpPr>
          <p:nvPr/>
        </p:nvCxnSpPr>
        <p:spPr>
          <a:xfrm>
            <a:off x="682487" y="2511287"/>
            <a:ext cx="109661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3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Eryk Tryba</dc:creator>
  <cp:lastModifiedBy>Eryk Tryba</cp:lastModifiedBy>
  <cp:revision>2</cp:revision>
  <dcterms:created xsi:type="dcterms:W3CDTF">2022-11-21T08:27:54Z</dcterms:created>
  <dcterms:modified xsi:type="dcterms:W3CDTF">2022-11-21T08:48:39Z</dcterms:modified>
</cp:coreProperties>
</file>