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Merriweather" pitchFamily="2" charset="77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8" d="100"/>
          <a:sy n="128" d="100"/>
        </p:scale>
        <p:origin x="496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d58789aa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d58789aa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d58789aa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d58789aa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d58789a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d58789a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58789aa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d58789aa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58789aa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d58789aa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d58789aa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d58789aa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58789aa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58789aa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Checkpoint 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Synopsis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403500" y="219250"/>
            <a:ext cx="4740600" cy="48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Overview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MMO built with the Godot engine.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Character Creation</a:t>
            </a: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 create unique characters by selecting names and customizing appearances.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Gameplay Environment</a:t>
            </a: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 join a server.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-"/>
            </a:pPr>
            <a:r>
              <a:rPr lang="en-US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See other players and their own attributes</a:t>
            </a: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-"/>
            </a:pPr>
            <a:r>
              <a:rPr lang="en-US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lang="en" sz="15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alk</a:t>
            </a: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to each other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NPC Interactions</a:t>
            </a: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Interaction with enemy NPCs in the game world.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 b="1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Gameplay Dynamics</a:t>
            </a: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Combines multiplayer gameplay and tracking .</a:t>
            </a:r>
          </a:p>
          <a:p>
            <a:pPr lvl="1">
              <a:lnSpc>
                <a:spcPct val="80000"/>
              </a:lnSpc>
              <a:buClr>
                <a:srgbClr val="000000"/>
              </a:buClr>
              <a:buFont typeface="Merriweather"/>
              <a:buChar char="-"/>
            </a:pPr>
            <a:r>
              <a:rPr lang="en-US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r>
              <a:rPr lang="en" sz="1500" dirty="0" err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egistration</a:t>
            </a:r>
            <a:endParaRPr lang="en" sz="15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1">
              <a:lnSpc>
                <a:spcPct val="80000"/>
              </a:lnSpc>
              <a:buClr>
                <a:srgbClr val="000000"/>
              </a:buClr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Login</a:t>
            </a:r>
          </a:p>
          <a:p>
            <a:pPr lvl="1">
              <a:lnSpc>
                <a:spcPct val="80000"/>
              </a:lnSpc>
              <a:buClr>
                <a:srgbClr val="000000"/>
              </a:buClr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level</a:t>
            </a:r>
          </a:p>
          <a:p>
            <a:pPr lvl="1">
              <a:lnSpc>
                <a:spcPct val="80000"/>
              </a:lnSpc>
              <a:buClr>
                <a:srgbClr val="000000"/>
              </a:buClr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Player position and location</a:t>
            </a:r>
          </a:p>
          <a:p>
            <a:pPr lvl="1">
              <a:lnSpc>
                <a:spcPct val="80000"/>
              </a:lnSpc>
              <a:buClr>
                <a:srgbClr val="000000"/>
              </a:buClr>
              <a:buFont typeface="Merriweather"/>
              <a:buChar char="-"/>
            </a:pPr>
            <a:r>
              <a:rPr lang="en" sz="150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Players chatting</a:t>
            </a:r>
          </a:p>
          <a:p>
            <a:pPr lvl="1">
              <a:lnSpc>
                <a:spcPct val="80000"/>
              </a:lnSpc>
              <a:buClr>
                <a:srgbClr val="000000"/>
              </a:buClr>
              <a:buFont typeface="Merriweather"/>
              <a:buChar char="-"/>
            </a:pPr>
            <a:endParaRPr sz="11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00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Case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550" y="364187"/>
            <a:ext cx="6000725" cy="46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292350"/>
            <a:ext cx="4166400" cy="46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7 relationships</a:t>
            </a:r>
            <a:endParaRPr sz="19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to Many </a:t>
            </a:r>
            <a:endParaRPr sz="19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to Character table</a:t>
            </a:r>
            <a:endParaRPr sz="19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-US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to Guild table</a:t>
            </a:r>
          </a:p>
          <a:p>
            <a:pPr marL="1371600" lvl="2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 to </a:t>
            </a:r>
            <a:r>
              <a:rPr lang="en" sz="195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Friendly_NPC</a:t>
            </a: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</a:t>
            </a:r>
            <a:endParaRPr sz="19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to Many</a:t>
            </a:r>
            <a:endParaRPr sz="19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-US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to Quest table</a:t>
            </a:r>
          </a:p>
          <a:p>
            <a:pPr marL="1371600" lvl="2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to Item table</a:t>
            </a:r>
            <a:endParaRPr sz="19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 to Item Table</a:t>
            </a:r>
            <a:endParaRPr sz="19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24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Times New Roman"/>
              <a:buChar char="-"/>
            </a:pP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 to </a:t>
            </a:r>
            <a:r>
              <a:rPr lang="en" sz="195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Enemy_NPC</a:t>
            </a:r>
            <a:r>
              <a:rPr lang="en" sz="1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738900" cy="43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25" y="0"/>
            <a:ext cx="7956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Relations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Times New Roman"/>
              <a:buChar char="-"/>
            </a:pPr>
            <a:r>
              <a:rPr lang="en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table</a:t>
            </a:r>
            <a:endParaRPr sz="28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Times New Roman"/>
              <a:buChar char="-"/>
            </a:pPr>
            <a:r>
              <a:rPr lang="en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table</a:t>
            </a:r>
            <a:endParaRPr sz="28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Times New Roman"/>
              <a:buChar char="-"/>
            </a:pPr>
            <a:r>
              <a:rPr lang="en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Guild table</a:t>
            </a:r>
            <a:endParaRPr sz="28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Times New Roman"/>
              <a:buChar char="-"/>
            </a:pPr>
            <a:r>
              <a:rPr lang="en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Quests table</a:t>
            </a:r>
            <a:endParaRPr sz="28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Times New Roman"/>
              <a:buChar char="-"/>
            </a:pPr>
            <a:r>
              <a:rPr lang="en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table</a:t>
            </a:r>
            <a:endParaRPr sz="28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Times New Roman"/>
              <a:buChar char="-"/>
            </a:pPr>
            <a:r>
              <a:rPr lang="en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Friendly_npc table</a:t>
            </a:r>
            <a:endParaRPr sz="28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95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Times New Roman"/>
              <a:buChar char="-"/>
            </a:pPr>
            <a:r>
              <a:rPr lang="en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Enemy_npc table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Relations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81775" y="1206604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user (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user_id</a:t>
            </a: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PRIMARY KEY,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username VARCHAR(50) NOT NULL,,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password VARCHAR(100) NOT NULL,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created_at</a:t>
            </a: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TIMESTAMP NOT NULL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character (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character_id</a:t>
            </a: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PRIMARY KEY,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level INT NOT NULL,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class VARCHAR(50) NOT NULL,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user_id</a:t>
            </a: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INT,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character_name</a:t>
            </a: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VARCHAR(100) NOT NULL,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FOREIGN KEY (</a:t>
            </a:r>
            <a:r>
              <a:rPr lang="en" sz="125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user_id</a:t>
            </a: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REFERENCES user(</a:t>
            </a:r>
            <a:r>
              <a:rPr lang="en" sz="125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user_id</a:t>
            </a:r>
            <a:r>
              <a:rPr lang="en" sz="125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5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588BE-5657-4C9E-022B-ABD2D5DA57E8}"/>
              </a:ext>
            </a:extLst>
          </p:cNvPr>
          <p:cNvSpPr txBox="1"/>
          <p:nvPr/>
        </p:nvSpPr>
        <p:spPr>
          <a:xfrm>
            <a:off x="4154557" y="263426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guild 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guild_id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PRIMARY KEY,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guild_name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VARCHAR(100) NOT NULL,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TIMESTAMP NOT NULL,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leader_id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FOREIGN KEY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leader_id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REFERENCES user(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user_id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quests 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quests_id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PRIMARY KEY,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quest_name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VARCHAR(100) NOT NULL,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difficulty VARCHAR(50) NOT NULL,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reward VARCHAR(100) NOT NULL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item 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item_id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PRIMARY KEY,,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item_name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VARCHAR(100) NOT NULL,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item_type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VARCHAR(50) NOT NULL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Relations 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</a:t>
            </a:r>
            <a:r>
              <a:rPr lang="en" sz="125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friendly_npc</a:t>
            </a: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endParaRPr sz="1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friendly_id</a:t>
            </a: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PRIMARY KEY,</a:t>
            </a:r>
            <a:r>
              <a:rPr lang="en-US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npc_name</a:t>
            </a: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VARCHAR(100) NOT NULL</a:t>
            </a:r>
            <a:endParaRPr sz="1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</a:t>
            </a:r>
            <a:r>
              <a:rPr lang="en" sz="125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enemy_npc</a:t>
            </a: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endParaRPr sz="1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enemy_id</a:t>
            </a: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PRIMARY KEY,</a:t>
            </a:r>
            <a:endParaRPr sz="1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25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enemy_name</a:t>
            </a:r>
            <a:r>
              <a:rPr lang="en" sz="12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VARCHAR(100) NOT NULL,);</a:t>
            </a:r>
            <a:endParaRPr sz="12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D862-35B8-75CC-F91A-09F7FBB9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Languages/Tools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2B1D9-4978-29F5-D748-DA711BB3C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  <a:p>
            <a:r>
              <a:rPr lang="en-US" dirty="0"/>
              <a:t>Django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Custom server</a:t>
            </a:r>
          </a:p>
        </p:txBody>
      </p:sp>
      <p:pic>
        <p:nvPicPr>
          <p:cNvPr id="1030" name="Picture 6" descr="Press Kit – Godot Engine">
            <a:extLst>
              <a:ext uri="{FF2B5EF4-FFF2-40B4-BE49-F238E27FC236}">
                <a16:creationId xmlns:a16="http://schemas.microsoft.com/office/drawing/2014/main" id="{833A8736-0958-73C1-5FBD-F9C1F069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405236"/>
            <a:ext cx="1626108" cy="185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jango database connectivity - learnBATTA">
            <a:extLst>
              <a:ext uri="{FF2B5EF4-FFF2-40B4-BE49-F238E27FC236}">
                <a16:creationId xmlns:a16="http://schemas.microsoft.com/office/drawing/2014/main" id="{BD39BDDD-7071-F13C-2150-D14C7DD0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5" y="2705279"/>
            <a:ext cx="35814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(programming language) - Wikipedia">
            <a:extLst>
              <a:ext uri="{FF2B5EF4-FFF2-40B4-BE49-F238E27FC236}">
                <a16:creationId xmlns:a16="http://schemas.microsoft.com/office/drawing/2014/main" id="{0E40EC81-BF1D-8C32-1090-27EC8227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3488595"/>
            <a:ext cx="1237303" cy="13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51549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446</Words>
  <Application>Microsoft Macintosh PowerPoint</Application>
  <PresentationFormat>On-screen Show (16:9)</PresentationFormat>
  <Paragraphs>103</Paragraphs>
  <Slides>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Roboto</vt:lpstr>
      <vt:lpstr>Merriweather</vt:lpstr>
      <vt:lpstr>Paradigm</vt:lpstr>
      <vt:lpstr>Checkpoint 3</vt:lpstr>
      <vt:lpstr>Synopsis</vt:lpstr>
      <vt:lpstr>UML Case</vt:lpstr>
      <vt:lpstr>ER Diagram</vt:lpstr>
      <vt:lpstr>E R    D I A G R A m </vt:lpstr>
      <vt:lpstr>Schema Relations</vt:lpstr>
      <vt:lpstr>Schema Relations</vt:lpstr>
      <vt:lpstr>Schema Relations </vt:lpstr>
      <vt:lpstr>Languages/Tools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Draven Medina</cp:lastModifiedBy>
  <cp:revision>2</cp:revision>
  <dcterms:modified xsi:type="dcterms:W3CDTF">2024-12-11T01:22:10Z</dcterms:modified>
</cp:coreProperties>
</file>