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90" r:id="rId9"/>
    <p:sldId id="291" r:id="rId10"/>
    <p:sldId id="280" r:id="rId11"/>
    <p:sldId id="292" r:id="rId12"/>
    <p:sldId id="286" r:id="rId13"/>
    <p:sldId id="288" r:id="rId14"/>
    <p:sldId id="281" r:id="rId15"/>
    <p:sldId id="293" r:id="rId16"/>
    <p:sldId id="287" r:id="rId17"/>
    <p:sldId id="289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10" y="10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685573"/>
            <a:ext cx="5737216" cy="48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</a:t>
            </a:r>
            <a:r>
              <a:rPr lang="fr-FR" sz="2800" u="sng" dirty="0"/>
              <a:t>. Utilisation de la tâche d’Airy</a:t>
            </a:r>
          </a:p>
          <a:p>
            <a:pPr marL="0" indent="0">
              <a:buNone/>
            </a:pPr>
            <a:r>
              <a:rPr lang="fr-FR" sz="2800" u="sng" dirty="0" smtClean="0"/>
              <a:t> </a:t>
            </a: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Détermination de la position en x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Image calibration à 700nm</a:t>
            </a:r>
            <a:endParaRPr lang="fr-FR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cette courbe la position transverse </a:t>
            </a:r>
            <a:br>
              <a:rPr lang="fr-FR" dirty="0" smtClean="0"/>
            </a:br>
            <a:r>
              <a:rPr lang="fr-FR" dirty="0" smtClean="0"/>
              <a:t>importe peu et les fréquences du réseau</a:t>
            </a:r>
            <a:br>
              <a:rPr lang="fr-FR" dirty="0" smtClean="0"/>
            </a:br>
            <a:r>
              <a:rPr lang="fr-FR" dirty="0" smtClean="0"/>
              <a:t>peuvent gêner: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supprimera la phase de l’image </a:t>
            </a:r>
            <a:br>
              <a:rPr lang="fr-FR" dirty="0" smtClean="0"/>
            </a:br>
            <a:r>
              <a:rPr lang="fr-FR" dirty="0" smtClean="0"/>
              <a:t>afin de distinguer clairement le pic Airy </a:t>
            </a:r>
            <a:br>
              <a:rPr lang="fr-FR" dirty="0" smtClean="0"/>
            </a:br>
            <a:r>
              <a:rPr lang="fr-FR" dirty="0" smtClean="0"/>
              <a:t>central de l’image d’interférence, celle-ci</a:t>
            </a:r>
            <a:br>
              <a:rPr lang="fr-FR" dirty="0" smtClean="0"/>
            </a:br>
            <a:r>
              <a:rPr lang="fr-FR" dirty="0" smtClean="0"/>
              <a:t>sera enlevée avec un masque </a:t>
            </a:r>
            <a:r>
              <a:rPr lang="fr-FR" dirty="0" err="1" smtClean="0"/>
              <a:t>hypergaussien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axiale: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de la phase de l’image: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7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br>
              <a:rPr lang="fr-FR" sz="2400" dirty="0" smtClean="0"/>
            </a:br>
            <a:r>
              <a:rPr lang="fr-FR" sz="2400" dirty="0" smtClean="0"/>
              <a:t>On coupe le centre de l’image?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4664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III.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 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Projection des points sur la courbe de calibration: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" name="Picture 2" descr="D:\FarView\PIMS\CR\images\courbes de tolérance\courbe avec plein de ronds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9" y="1521228"/>
            <a:ext cx="8001866" cy="50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0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Pour aller plus loin: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4" y="1320512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30156" y="6146383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fond créé une interférence non désirée avec le réseau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Elimination des pics fréquentiels </a:t>
            </a:r>
            <a:br>
              <a:rPr lang="fr-FR" dirty="0" smtClean="0"/>
            </a:br>
            <a:r>
              <a:rPr lang="fr-FR" dirty="0" smtClean="0"/>
              <a:t>dans l’espace de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37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1006432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876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Il reste encore, à partir d’images expérimentales contenant plusieurs tâche, à isoler les tâches pour effectuer des traitements respectifs.</a:t>
            </a:r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Limité par la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2453480" y="1410292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207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251207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7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41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4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8211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Traitements préliminaires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la tâche d’Airy</a:t>
            </a:r>
            <a:endParaRPr lang="fr-FR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Rehaussement de contraste: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529672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89" y="168329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6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Filtrage du fond (on enlève la médiane)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Pas de bruit poivre et sel, on ne fait pas de filtrage médian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Filtrage de Wiener envisagé, mais il abîme les fréquences qui nous intéressent, et il est difficile de déterminer l’objet à obtenir.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7101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Hyper-gaussienne 2D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Vue de coupe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Différence de deux </a:t>
            </a:r>
            <a:r>
              <a:rPr lang="fr-FR" dirty="0" err="1" smtClean="0"/>
              <a:t>hypergaussiennes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1600" i="1" dirty="0" smtClean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0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(hautes fréquences non importantes).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Suppression des fréquences supérieures à la fréquence de coupure du </a:t>
            </a:r>
            <a:r>
              <a:rPr lang="fr-FR" sz="2400" dirty="0" smtClean="0"/>
              <a:t>microscope</a:t>
            </a:r>
            <a:r>
              <a:rPr lang="fr-FR" sz="2400" dirty="0" smtClean="0"/>
              <a:t>, sélection de la tâche centrale.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1264</TotalTime>
  <Words>394</Words>
  <Application>Microsoft Office PowerPoint</Application>
  <PresentationFormat>Personnalisé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92</cp:revision>
  <dcterms:created xsi:type="dcterms:W3CDTF">2015-11-02T08:24:01Z</dcterms:created>
  <dcterms:modified xsi:type="dcterms:W3CDTF">2016-04-27T22:24:28Z</dcterms:modified>
</cp:coreProperties>
</file>