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93714" autoAdjust="0"/>
  </p:normalViewPr>
  <p:slideViewPr>
    <p:cSldViewPr>
      <p:cViewPr>
        <p:scale>
          <a:sx n="75" d="100"/>
          <a:sy n="75" d="100"/>
        </p:scale>
        <p:origin x="-99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14/05/2016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 smtClean="0"/>
              <a:t>Produits et services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8244408" y="6651550"/>
            <a:ext cx="864096" cy="12620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i="1" dirty="0" err="1" smtClean="0">
                <a:solidFill>
                  <a:schemeClr val="bg1">
                    <a:lumMod val="75000"/>
                  </a:schemeClr>
                </a:solidFill>
              </a:rPr>
              <a:t>Imp</a:t>
            </a:r>
            <a:r>
              <a:rPr lang="fr-FR" sz="600" i="1" dirty="0" smtClean="0">
                <a:solidFill>
                  <a:schemeClr val="bg1">
                    <a:lumMod val="75000"/>
                  </a:schemeClr>
                </a:solidFill>
              </a:rPr>
              <a:t> 154 D - INES</a:t>
            </a:r>
            <a:endParaRPr lang="fr-FR" sz="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  <a:endParaRPr lang="fr-FR" sz="1100" kern="1200" cap="none" baseline="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Communication</a:t>
            </a:r>
            <a:endParaRPr lang="fr-FR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 smtClean="0"/>
              <a:t>Cible : </a:t>
            </a:r>
            <a:r>
              <a:rPr lang="fr-FR" sz="2400" b="0" dirty="0" smtClean="0"/>
              <a:t>Chercheur</a:t>
            </a:r>
            <a:endParaRPr lang="fr-FR" sz="2000" dirty="0" smtClean="0"/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Conférences</a:t>
            </a:r>
            <a:endParaRPr lang="fr-FR" sz="2000" dirty="0"/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Publications scientifiques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Pubs dans les revues scientifiques (Nature</a:t>
            </a:r>
            <a:r>
              <a:rPr lang="fr-FR" sz="2000" dirty="0" smtClean="0"/>
              <a:t>…)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Flyers dans les congrès scientifiques</a:t>
            </a:r>
            <a:endParaRPr lang="fr-FR" sz="2000" dirty="0"/>
          </a:p>
          <a:p>
            <a:pPr lvl="1"/>
            <a:endParaRPr lang="fr-FR" sz="2200" dirty="0" smtClean="0"/>
          </a:p>
        </p:txBody>
      </p:sp>
      <p:pic>
        <p:nvPicPr>
          <p:cNvPr id="5" name="Picture 2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75" y="38558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ocum\PROJETS ETI MATLAB SOLID\PIMS_Projet\PIMS\OppAffaire\logo-flyer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2767012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\PROJETS ETI MATLAB SOLID\PIMS_Projet\PIMS\OppAffaire\logo-flyer\FarView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96" y="3573016"/>
            <a:ext cx="2399928" cy="23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116" y="562806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Logo texte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493398" y="587727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Logo </a:t>
            </a:r>
            <a:r>
              <a:rPr lang="fr-FR" dirty="0" smtClean="0"/>
              <a:t>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Communication</a:t>
            </a:r>
            <a:endParaRPr lang="fr-FR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 smtClean="0"/>
              <a:t>Site </a:t>
            </a:r>
            <a:r>
              <a:rPr lang="fr-FR" sz="2400" dirty="0"/>
              <a:t>internet :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Exemples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Témoignages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Version de </a:t>
            </a:r>
            <a:r>
              <a:rPr lang="fr-FR" sz="2200" dirty="0" smtClean="0"/>
              <a:t>démonstration</a:t>
            </a:r>
          </a:p>
          <a:p>
            <a:pPr lvl="1">
              <a:lnSpc>
                <a:spcPct val="150000"/>
              </a:lnSpc>
            </a:pPr>
            <a:r>
              <a:rPr lang="fr-FR" sz="2200" dirty="0" smtClean="0"/>
              <a:t>Forum</a:t>
            </a:r>
          </a:p>
          <a:p>
            <a:pPr lvl="1">
              <a:lnSpc>
                <a:spcPct val="150000"/>
              </a:lnSpc>
            </a:pPr>
            <a:r>
              <a:rPr lang="fr-FR" sz="2200" dirty="0" smtClean="0"/>
              <a:t>Retour des clients</a:t>
            </a:r>
            <a:endParaRPr lang="fr-FR" sz="2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1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1477</TotalTime>
  <Words>40</Words>
  <Application>Microsoft Office PowerPoint</Application>
  <PresentationFormat>Affichage à l'écran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Imp154 Modele presentation powerpoint (FR) Ines_IndD OD 2014-03-13</vt:lpstr>
      <vt:lpstr>Présentation PowerPoint</vt:lpstr>
      <vt:lpstr>Communication</vt:lpstr>
      <vt:lpstr>Communication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Killian herveau</cp:lastModifiedBy>
  <cp:revision>123</cp:revision>
  <dcterms:created xsi:type="dcterms:W3CDTF">2015-04-27T12:57:23Z</dcterms:created>
  <dcterms:modified xsi:type="dcterms:W3CDTF">2016-05-14T14:57:38Z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