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61" r:id="rId4"/>
    <p:sldId id="278" r:id="rId5"/>
    <p:sldId id="265" r:id="rId6"/>
    <p:sldId id="267" r:id="rId7"/>
    <p:sldId id="277" r:id="rId8"/>
    <p:sldId id="269" r:id="rId9"/>
    <p:sldId id="270" r:id="rId10"/>
    <p:sldId id="272" r:id="rId11"/>
    <p:sldId id="276" r:id="rId12"/>
    <p:sldId id="273" r:id="rId13"/>
    <p:sldId id="27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/>
              <a:t>Organigramme du travail effectué </a:t>
            </a:r>
          </a:p>
          <a:p>
            <a:pPr marL="446088" indent="-358775">
              <a:lnSpc>
                <a:spcPct val="150000"/>
              </a:lnSpc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4982792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659" y="191785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200" u="sng" dirty="0" smtClean="0"/>
              <a:t>Objectif:</a:t>
            </a:r>
          </a:p>
          <a:p>
            <a:pPr marL="0" indent="0">
              <a:buNone/>
            </a:pPr>
            <a:r>
              <a:rPr lang="fr-FR" sz="3200" dirty="0"/>
              <a:t>	</a:t>
            </a:r>
            <a:r>
              <a:rPr lang="fr-FR" sz="28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8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800" dirty="0" smtClean="0"/>
              <a:t>	- reconstitution 3D de l’échantillon</a:t>
            </a:r>
            <a:br>
              <a:rPr lang="fr-FR" sz="2800" dirty="0" smtClean="0"/>
            </a:br>
            <a:r>
              <a:rPr lang="fr-FR" sz="28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800" dirty="0" smtClean="0"/>
              <a:t>- images </a:t>
            </a:r>
            <a:r>
              <a:rPr lang="fr-FR" sz="28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800" dirty="0" smtClean="0"/>
              <a:t>- images </a:t>
            </a:r>
            <a:r>
              <a:rPr lang="fr-FR" sz="2800" dirty="0"/>
              <a:t>de </a:t>
            </a:r>
            <a:r>
              <a:rPr lang="fr-FR" sz="28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800" dirty="0" smtClean="0"/>
              <a:t>- images en situation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32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80" y="1666240"/>
            <a:ext cx="696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Etat de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l’art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 préliminaire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</a:t>
            </a:r>
            <a:r>
              <a:rPr lang="fr-FR" sz="2800" u="sng" dirty="0" smtClean="0"/>
              <a:t>:</a:t>
            </a:r>
            <a:endParaRPr lang="fr-FR" sz="2800" u="sng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161181" y="1715762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Limite de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</a:t>
            </a:r>
            <a:r>
              <a:rPr lang="fr-FR" dirty="0" smtClean="0"/>
              <a:t>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3197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smtClean="0"/>
              <a:t>Impact </a:t>
            </a:r>
            <a:r>
              <a:rPr lang="fr-FR" sz="2000" dirty="0" smtClean="0"/>
              <a:t>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  <a:endParaRPr lang="fr-FR" sz="2000" dirty="0" smtClean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</a:t>
            </a:r>
            <a:r>
              <a:rPr lang="fr-FR" sz="2000" dirty="0" smtClean="0"/>
              <a:t>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01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Travail réalisé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Manipulation des images :</a:t>
            </a:r>
          </a:p>
          <a:p>
            <a:pPr lvl="1">
              <a:buNone/>
            </a:pPr>
            <a:endParaRPr lang="fr-FR" sz="2600" dirty="0" smtClean="0"/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Lecture d’images binaires</a:t>
            </a:r>
          </a:p>
          <a:p>
            <a:pPr marL="446088" lvl="1" indent="-358775">
              <a:buFontTx/>
              <a:buChar char="-"/>
            </a:pPr>
            <a:r>
              <a:rPr lang="fr-FR" sz="2600" dirty="0" smtClean="0"/>
              <a:t>Variation de la profondeur -&gt; </a:t>
            </a:r>
            <a:r>
              <a:rPr lang="fr-FR" sz="2600" dirty="0" err="1" smtClean="0"/>
              <a:t>slider</a:t>
            </a:r>
            <a:endParaRPr lang="fr-FR" sz="2600" dirty="0" smtClean="0"/>
          </a:p>
          <a:p>
            <a:pPr marL="446088" lvl="1" indent="-358775">
              <a:buFontTx/>
              <a:buChar char="-"/>
            </a:pPr>
            <a:endParaRPr lang="fr-FR" sz="2600" dirty="0"/>
          </a:p>
          <a:p>
            <a:pPr marL="0" indent="0">
              <a:buNone/>
            </a:pPr>
            <a:endParaRPr lang="fr-FR" sz="2800" u="sng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07" y="3201670"/>
            <a:ext cx="5686425" cy="2933700"/>
          </a:xfrm>
          <a:prstGeom prst="rect">
            <a:avLst/>
          </a:prstGeom>
          <a:effectLst>
            <a:glow rad="114300">
              <a:schemeClr val="accent6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II. Travail réalisé</a:t>
            </a:r>
          </a:p>
          <a:p>
            <a:pPr marL="719138" indent="-273050">
              <a:lnSpc>
                <a:spcPct val="150000"/>
              </a:lnSpc>
              <a:buFont typeface="Arial" pitchFamily="34" charset="0"/>
              <a:buChar char="•"/>
            </a:pPr>
            <a:endParaRPr lang="fr-FR" sz="2000" dirty="0" smtClean="0"/>
          </a:p>
          <a:p>
            <a:pPr marL="87313" indent="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Nécessité d’un traitement préalable 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Centrage</a:t>
            </a:r>
          </a:p>
          <a:p>
            <a:pPr marL="1252538" indent="-360363">
              <a:buFont typeface="Wingdings" pitchFamily="2" charset="2"/>
              <a:buChar char="Ø"/>
            </a:pPr>
            <a:r>
              <a:rPr lang="fr-FR" sz="2000" dirty="0" smtClean="0"/>
              <a:t>Elimination des basses fréquences</a:t>
            </a:r>
          </a:p>
          <a:p>
            <a:pPr marL="446088" indent="-358775">
              <a:lnSpc>
                <a:spcPct val="200000"/>
              </a:lnSpc>
              <a:buFontTx/>
              <a:buChar char="-"/>
            </a:pPr>
            <a:r>
              <a:rPr lang="fr-FR" sz="2000" dirty="0" smtClean="0"/>
              <a:t>Filtre de Wiener par rapport aux images de calibration </a:t>
            </a:r>
          </a:p>
          <a:p>
            <a:pPr marL="446088" indent="-358775"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519" t="7968" r="9061" b="15127"/>
          <a:stretch>
            <a:fillRect/>
          </a:stretch>
        </p:blipFill>
        <p:spPr bwMode="auto">
          <a:xfrm>
            <a:off x="3366676" y="3635827"/>
            <a:ext cx="6125667" cy="286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6175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</a:t>
            </a:r>
          </a:p>
          <a:p>
            <a:pPr marL="719138" lvl="1" indent="-273050">
              <a:buFont typeface="Arial" pitchFamily="34" charset="0"/>
              <a:buChar char="•"/>
            </a:pPr>
            <a:r>
              <a:rPr lang="fr-FR" sz="2600" dirty="0" smtClean="0"/>
              <a:t>A partir des images filtrées :</a:t>
            </a:r>
          </a:p>
          <a:p>
            <a:pPr marL="720000" lvl="1" indent="-361950">
              <a:spcBef>
                <a:spcPts val="3600"/>
              </a:spcBef>
              <a:buFont typeface="Wingdings" pitchFamily="2" charset="2"/>
              <a:buChar char="Ø"/>
            </a:pPr>
            <a:r>
              <a:rPr lang="fr-FR" sz="2600" dirty="0" smtClean="0"/>
              <a:t>Recherche de l’image la plus petite et la plus précise </a:t>
            </a:r>
          </a:p>
          <a:p>
            <a:pPr marL="712788" lvl="1" indent="-350838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800" dirty="0" smtClean="0"/>
              <a:t>Autres idées :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Exploitation des franges</a:t>
            </a:r>
          </a:p>
          <a:p>
            <a:pPr marL="712788" lvl="1" indent="-350838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2800" dirty="0" smtClean="0"/>
              <a:t>Amélioration du filtrage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805</TotalTime>
  <Words>225</Words>
  <Application>Microsoft Office PowerPoint</Application>
  <PresentationFormat>Personnalisé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52</cp:revision>
  <dcterms:created xsi:type="dcterms:W3CDTF">2015-11-02T08:24:01Z</dcterms:created>
  <dcterms:modified xsi:type="dcterms:W3CDTF">2016-04-26T13:12:48Z</dcterms:modified>
</cp:coreProperties>
</file>