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A6AD-D458-4322-AE4F-D74150DC6758}" type="datetimeFigureOut">
              <a:rPr lang="fr-FR" smtClean="0"/>
              <a:t>10/05/2016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4FAEE-A08E-4ADE-8B94-D36ECE79B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7694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A6AD-D458-4322-AE4F-D74150DC6758}" type="datetimeFigureOut">
              <a:rPr lang="fr-FR" smtClean="0"/>
              <a:t>10/05/2016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4FAEE-A08E-4ADE-8B94-D36ECE79B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948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A6AD-D458-4322-AE4F-D74150DC6758}" type="datetimeFigureOut">
              <a:rPr lang="fr-FR" smtClean="0"/>
              <a:t>10/05/2016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4FAEE-A08E-4ADE-8B94-D36ECE79B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7720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A6AD-D458-4322-AE4F-D74150DC6758}" type="datetimeFigureOut">
              <a:rPr lang="fr-FR" smtClean="0"/>
              <a:t>10/05/2016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4FAEE-A08E-4ADE-8B94-D36ECE79B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7070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A6AD-D458-4322-AE4F-D74150DC6758}" type="datetimeFigureOut">
              <a:rPr lang="fr-FR" smtClean="0"/>
              <a:t>10/05/2016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4FAEE-A08E-4ADE-8B94-D36ECE79B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850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A6AD-D458-4322-AE4F-D74150DC6758}" type="datetimeFigureOut">
              <a:rPr lang="fr-FR" smtClean="0"/>
              <a:t>10/05/2016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4FAEE-A08E-4ADE-8B94-D36ECE79B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764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A6AD-D458-4322-AE4F-D74150DC6758}" type="datetimeFigureOut">
              <a:rPr lang="fr-FR" smtClean="0"/>
              <a:t>10/05/2016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4FAEE-A08E-4ADE-8B94-D36ECE79B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669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A6AD-D458-4322-AE4F-D74150DC6758}" type="datetimeFigureOut">
              <a:rPr lang="fr-FR" smtClean="0"/>
              <a:t>10/05/2016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4FAEE-A08E-4ADE-8B94-D36ECE79B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680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A6AD-D458-4322-AE4F-D74150DC6758}" type="datetimeFigureOut">
              <a:rPr lang="fr-FR" smtClean="0"/>
              <a:t>10/05/2016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4FAEE-A08E-4ADE-8B94-D36ECE79B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0472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A6AD-D458-4322-AE4F-D74150DC6758}" type="datetimeFigureOut">
              <a:rPr lang="fr-FR" smtClean="0"/>
              <a:t>10/05/2016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4FAEE-A08E-4ADE-8B94-D36ECE79B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986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A6AD-D458-4322-AE4F-D74150DC6758}" type="datetimeFigureOut">
              <a:rPr lang="fr-FR" smtClean="0"/>
              <a:t>10/05/2016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4FAEE-A08E-4ADE-8B94-D36ECE79B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43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2A6AD-D458-4322-AE4F-D74150DC6758}" type="datetimeFigureOut">
              <a:rPr lang="fr-FR" smtClean="0"/>
              <a:t>10/05/2016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4FAEE-A08E-4ADE-8B94-D36ECE79B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558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515975"/>
              </p:ext>
            </p:extLst>
          </p:nvPr>
        </p:nvGraphicFramePr>
        <p:xfrm>
          <a:off x="954156" y="92766"/>
          <a:ext cx="10508974" cy="687787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254487">
                  <a:extLst>
                    <a:ext uri="{9D8B030D-6E8A-4147-A177-3AD203B41FA5}">
                      <a16:colId xmlns:a16="http://schemas.microsoft.com/office/drawing/2014/main" val="192075649"/>
                    </a:ext>
                  </a:extLst>
                </a:gridCol>
                <a:gridCol w="5254487">
                  <a:extLst>
                    <a:ext uri="{9D8B030D-6E8A-4147-A177-3AD203B41FA5}">
                      <a16:colId xmlns:a16="http://schemas.microsoft.com/office/drawing/2014/main" val="194311872"/>
                    </a:ext>
                  </a:extLst>
                </a:gridCol>
              </a:tblGrid>
              <a:tr h="3438938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Strengths</a:t>
                      </a:r>
                      <a:endParaRPr lang="fr-FR" dirty="0"/>
                    </a:p>
                    <a:p>
                      <a:pPr algn="l"/>
                      <a:endParaRPr lang="fr-FR" b="0" dirty="0"/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fr-FR" b="0" dirty="0"/>
                        <a:t>Jeune projet dynamique</a:t>
                      </a:r>
                      <a:r>
                        <a:rPr lang="fr-FR" b="0" baseline="0" dirty="0"/>
                        <a:t> au fait des dernières innovations technologiques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Weaknesses</a:t>
                      </a:r>
                      <a:endParaRPr lang="fr-FR" dirty="0"/>
                    </a:p>
                    <a:p>
                      <a:pPr algn="l"/>
                      <a:endParaRPr lang="fr-FR" dirty="0"/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fr-FR" b="0" dirty="0"/>
                        <a:t>Pas encore d’expérience réelle du monde du travail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fr-FR" b="0" dirty="0"/>
                        <a:t>Pas de</a:t>
                      </a:r>
                      <a:r>
                        <a:rPr lang="fr-FR" b="0" baseline="0" dirty="0"/>
                        <a:t> notoriété pour </a:t>
                      </a:r>
                      <a:r>
                        <a:rPr lang="fr-FR" b="0" baseline="0"/>
                        <a:t>le moment</a:t>
                      </a:r>
                      <a:endParaRPr lang="fr-FR" b="0" dirty="0"/>
                    </a:p>
                    <a:p>
                      <a:pPr marL="285750" indent="-285750" algn="l">
                        <a:buFontTx/>
                        <a:buChar char="-"/>
                      </a:pP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07185816"/>
                  </a:ext>
                </a:extLst>
              </a:tr>
              <a:tr h="3438938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/>
                        <a:t>Opportunities</a:t>
                      </a:r>
                      <a:endParaRPr lang="fr-FR" b="1" dirty="0"/>
                    </a:p>
                    <a:p>
                      <a:pPr algn="l"/>
                      <a:endParaRPr lang="fr-FR" b="1" dirty="0"/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fr-FR" b="0" dirty="0"/>
                        <a:t>Marché développé à l’international 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fr-FR" b="0" dirty="0"/>
                        <a:t>Marché en croissance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fr-FR" b="0" dirty="0"/>
                        <a:t>Nouvelle</a:t>
                      </a:r>
                      <a:r>
                        <a:rPr lang="fr-FR" b="0" baseline="0" dirty="0"/>
                        <a:t> technologie</a:t>
                      </a:r>
                      <a:endParaRPr lang="fr-FR" b="0" dirty="0"/>
                    </a:p>
                    <a:p>
                      <a:pPr marL="285750" indent="-285750" algn="l">
                        <a:buFontTx/>
                        <a:buChar char="-"/>
                      </a:pPr>
                      <a:endParaRPr lang="fr-FR" b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/>
                        <a:t>Threaths</a:t>
                      </a:r>
                      <a:endParaRPr lang="fr-FR" b="1" dirty="0"/>
                    </a:p>
                    <a:p>
                      <a:pPr algn="l"/>
                      <a:endParaRPr lang="fr-FR" b="0" dirty="0"/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fr-FR" b="0" dirty="0"/>
                        <a:t>Secteur de niche 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fr-FR" b="0" dirty="0"/>
                        <a:t>Concurrence</a:t>
                      </a:r>
                      <a:r>
                        <a:rPr lang="fr-FR" b="0" baseline="0" dirty="0"/>
                        <a:t> indirecte importante</a:t>
                      </a:r>
                      <a:endParaRPr lang="fr-FR" b="0" dirty="0"/>
                    </a:p>
                    <a:p>
                      <a:pPr marL="285750" indent="-285750" algn="l">
                        <a:buFontTx/>
                        <a:buChar char="-"/>
                      </a:pPr>
                      <a:endParaRPr lang="fr-F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435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7473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Grand écran</PresentationFormat>
  <Paragraphs>16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Briséis Varin</dc:creator>
  <cp:lastModifiedBy>Briséis Varin</cp:lastModifiedBy>
  <cp:revision>1</cp:revision>
  <dcterms:created xsi:type="dcterms:W3CDTF">2016-05-10T19:02:44Z</dcterms:created>
  <dcterms:modified xsi:type="dcterms:W3CDTF">2016-05-10T19:03:06Z</dcterms:modified>
</cp:coreProperties>
</file>