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61" r:id="rId4"/>
    <p:sldId id="278" r:id="rId5"/>
    <p:sldId id="265" r:id="rId6"/>
    <p:sldId id="267" r:id="rId7"/>
    <p:sldId id="277" r:id="rId8"/>
    <p:sldId id="268" r:id="rId9"/>
    <p:sldId id="269" r:id="rId10"/>
    <p:sldId id="270" r:id="rId11"/>
    <p:sldId id="272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A partir des images filtrées :</a:t>
            </a:r>
          </a:p>
          <a:p>
            <a:pPr marL="720000" lvl="1" indent="-361950">
              <a:spcBef>
                <a:spcPts val="3600"/>
              </a:spcBef>
              <a:buFont typeface="Wingdings" pitchFamily="2" charset="2"/>
              <a:buChar char="Ø"/>
            </a:pPr>
            <a:r>
              <a:rPr lang="fr-FR" sz="2600" dirty="0" smtClean="0"/>
              <a:t>Recherche de l’image la plus petite et la plus précise </a:t>
            </a:r>
          </a:p>
          <a:p>
            <a:pPr marL="712788" lvl="1" indent="-350838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800" dirty="0" smtClean="0"/>
              <a:t>Autres idées :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Exploitation des franges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Amélioration du filtrage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/>
              <a:t>Organigramme du travail effectué </a:t>
            </a:r>
          </a:p>
          <a:p>
            <a:pPr marL="446088" indent="-358775">
              <a:lnSpc>
                <a:spcPct val="150000"/>
              </a:lnSpc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49827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659" y="191785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- reconstitution </a:t>
            </a:r>
            <a:r>
              <a:rPr lang="fr-FR" sz="2400" dirty="0" smtClean="0"/>
              <a:t>3D de l’échantillon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054156" y="6550223"/>
            <a:ext cx="674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 pour z=900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358853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365097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80" y="1666240"/>
            <a:ext cx="696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Etat de l’art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Travail réalisé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propriétés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6464346" y="1916818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59228" y="1573750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161181" y="1715762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Limite de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31300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319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81493" y="3768534"/>
            <a:ext cx="727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Méthodes numériques: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contraste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Filtrage gaussien ou médian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Déconvolution</a:t>
            </a:r>
            <a:r>
              <a:rPr lang="fr-FR" dirty="0" smtClean="0"/>
              <a:t> de la PSF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40" y="3897467"/>
            <a:ext cx="4434733" cy="28266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444972" y="4941447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 l’objet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401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5300" y="261633"/>
            <a:ext cx="982742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utilisée: microscopie STORM</a:t>
            </a:r>
          </a:p>
        </p:txBody>
      </p:sp>
    </p:spTree>
    <p:extLst>
      <p:ext uri="{BB962C8B-B14F-4D97-AF65-F5344CB8AC3E}">
        <p14:creationId xmlns:p14="http://schemas.microsoft.com/office/powerpoint/2010/main" val="1487678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Travail réalisé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Manipulation des images :</a:t>
            </a:r>
          </a:p>
          <a:p>
            <a:pPr lvl="1">
              <a:buNone/>
            </a:pPr>
            <a:endParaRPr lang="fr-FR" sz="2600" dirty="0" smtClean="0"/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Lecture d’images binaires</a:t>
            </a:r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Variation de la profondeur -&gt; </a:t>
            </a:r>
            <a:r>
              <a:rPr lang="fr-FR" sz="2600" dirty="0" err="1" smtClean="0"/>
              <a:t>slider</a:t>
            </a:r>
            <a:endParaRPr lang="fr-FR" sz="2600" dirty="0" smtClean="0"/>
          </a:p>
          <a:p>
            <a:pPr marL="446088" lvl="1" indent="-358775">
              <a:buFontTx/>
              <a:buChar char="-"/>
            </a:pPr>
            <a:endParaRPr lang="fr-FR" sz="2600" dirty="0"/>
          </a:p>
          <a:p>
            <a:pPr marL="0" indent="0">
              <a:buNone/>
            </a:pPr>
            <a:endParaRPr lang="fr-FR" sz="2800" u="sng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07" y="3201670"/>
            <a:ext cx="5686425" cy="2933700"/>
          </a:xfrm>
          <a:prstGeom prst="rect">
            <a:avLst/>
          </a:prstGeom>
          <a:effectLst>
            <a:glow rad="114300">
              <a:schemeClr val="accent6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endParaRPr lang="fr-FR" sz="2000" dirty="0" smtClean="0"/>
          </a:p>
          <a:p>
            <a:pPr marL="87313" indent="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Nécessité d’un traitement préalable 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Centrage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Elimination des basses fréquences</a:t>
            </a:r>
          </a:p>
          <a:p>
            <a:pPr marL="446088" indent="-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Filtre de Wiener par rapport aux images de calibration </a:t>
            </a:r>
          </a:p>
          <a:p>
            <a:pPr marL="446088" indent="-358775"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519" t="7968" r="9061" b="15127"/>
          <a:stretch>
            <a:fillRect/>
          </a:stretch>
        </p:blipFill>
        <p:spPr bwMode="auto">
          <a:xfrm>
            <a:off x="3366676" y="3635827"/>
            <a:ext cx="6125667" cy="286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617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762</TotalTime>
  <Words>197</Words>
  <Application>Microsoft Office PowerPoint</Application>
  <PresentationFormat>Personnalisé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48</cp:revision>
  <dcterms:created xsi:type="dcterms:W3CDTF">2015-11-02T08:24:01Z</dcterms:created>
  <dcterms:modified xsi:type="dcterms:W3CDTF">2016-04-26T12:25:43Z</dcterms:modified>
</cp:coreProperties>
</file>