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026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69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94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72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07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50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6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6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0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47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86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3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55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4772025" y="2228850"/>
            <a:ext cx="2643189" cy="2638425"/>
            <a:chOff x="12327732" y="0"/>
            <a:chExt cx="2843214" cy="2843214"/>
          </a:xfrm>
        </p:grpSpPr>
        <p:pic>
          <p:nvPicPr>
            <p:cNvPr id="1026" name="Picture 2" descr="C:\Users\Phil\Documents\GitHub\PIMS\OppAffaire\logo-flyer\FarView3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300" b="96100" l="49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7732" y="0"/>
              <a:ext cx="2843214" cy="2843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Phil\Documents\GitHub\PIMS\OppAffaire\logo-flyer\FAR_V_IEW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2121" y="921544"/>
              <a:ext cx="2352522" cy="1000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 à coins arrondis 25"/>
          <p:cNvSpPr/>
          <p:nvPr/>
        </p:nvSpPr>
        <p:spPr>
          <a:xfrm>
            <a:off x="200023" y="342900"/>
            <a:ext cx="4742731" cy="25050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Forces</a:t>
            </a:r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Jeune projet dynamique au fait des dernières innovations technologiques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Brevet déposé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Multi-compétence des membres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7301271" y="380999"/>
            <a:ext cx="4742731" cy="24669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/>
              <a:t>Faiblesses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Un seul et unique produit proposé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Pas </a:t>
            </a:r>
            <a:r>
              <a:rPr lang="fr-FR" dirty="0"/>
              <a:t>de notoriété </a:t>
            </a:r>
            <a:r>
              <a:rPr lang="fr-FR" dirty="0" smtClean="0"/>
              <a:t>pour </a:t>
            </a:r>
            <a:r>
              <a:rPr lang="fr-FR" dirty="0"/>
              <a:t>le </a:t>
            </a:r>
            <a:r>
              <a:rPr lang="fr-FR" dirty="0" smtClean="0"/>
              <a:t>moment sur un marché fermé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Peu de </a:t>
            </a:r>
            <a:r>
              <a:rPr lang="fr-FR" smtClean="0"/>
              <a:t>ressources initiales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228600" y="4333877"/>
            <a:ext cx="4742731" cy="22455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/>
              <a:t>Opportunités</a:t>
            </a:r>
          </a:p>
          <a:p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Marché développé à l’international </a:t>
            </a:r>
          </a:p>
          <a:p>
            <a:pPr marL="285750" indent="-285750">
              <a:buFontTx/>
              <a:buChar char="-"/>
            </a:pPr>
            <a:r>
              <a:rPr lang="fr-FR" dirty="0"/>
              <a:t>Marché en croissance : augmentation des recherche en biologie.</a:t>
            </a:r>
          </a:p>
          <a:p>
            <a:pPr marL="285750" indent="-285750">
              <a:buFontTx/>
              <a:buChar char="-"/>
            </a:pPr>
            <a:r>
              <a:rPr lang="fr-FR" dirty="0"/>
              <a:t>Nouvelle technologie</a:t>
            </a:r>
            <a:endParaRPr lang="fr-FR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7415213" y="4333875"/>
            <a:ext cx="4742731" cy="2245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/>
              <a:t>Menaces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Secteur de niche </a:t>
            </a:r>
          </a:p>
          <a:p>
            <a:pPr marL="285750" indent="-285750">
              <a:buFontTx/>
              <a:buChar char="-"/>
            </a:pPr>
            <a:r>
              <a:rPr lang="fr-FR" dirty="0"/>
              <a:t>Concurrence indirecte importante</a:t>
            </a:r>
          </a:p>
          <a:p>
            <a:pPr marL="285750" indent="-285750">
              <a:buFontTx/>
              <a:buChar char="-"/>
            </a:pPr>
            <a:r>
              <a:rPr lang="fr-FR" dirty="0"/>
              <a:t>Présence d’acteurs de grande envergure sur le marché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9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68</Words>
  <Application>Microsoft Office PowerPoint</Application>
  <PresentationFormat>Personnalisé</PresentationFormat>
  <Paragraphs>20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Briséis Varin</dc:creator>
  <cp:lastModifiedBy>Phil</cp:lastModifiedBy>
  <cp:revision>8</cp:revision>
  <dcterms:created xsi:type="dcterms:W3CDTF">2016-05-10T19:02:44Z</dcterms:created>
  <dcterms:modified xsi:type="dcterms:W3CDTF">2016-05-10T21:09:18Z</dcterms:modified>
</cp:coreProperties>
</file>