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61" r:id="rId4"/>
    <p:sldId id="278" r:id="rId5"/>
    <p:sldId id="265" r:id="rId6"/>
    <p:sldId id="267" r:id="rId7"/>
    <p:sldId id="277" r:id="rId8"/>
    <p:sldId id="269" r:id="rId9"/>
    <p:sldId id="279" r:id="rId10"/>
    <p:sldId id="283" r:id="rId11"/>
    <p:sldId id="280" r:id="rId12"/>
    <p:sldId id="281" r:id="rId13"/>
    <p:sldId id="282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-9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r>
              <a:rPr lang="fr-FR" sz="2800" u="sng" dirty="0" smtClean="0"/>
              <a:t>Traitements préliminaires</a:t>
            </a: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Tâche d’Airy: on se concentre sur le centre de l’image (haute fréquence non importantes). </a:t>
            </a:r>
            <a:br>
              <a:rPr lang="fr-FR" sz="2400" dirty="0" smtClean="0"/>
            </a:br>
            <a:r>
              <a:rPr lang="fr-FR" sz="2400" dirty="0" smtClean="0"/>
              <a:t>Utilisation d’un fit gaussien.</a:t>
            </a:r>
            <a:br>
              <a:rPr lang="fr-FR" sz="2400" dirty="0" smtClean="0"/>
            </a:br>
            <a:r>
              <a:rPr lang="fr-FR" sz="2400" dirty="0" smtClean="0"/>
              <a:t>Contient des informations sur la localisation dans un plan, et sur l’axe optique</a:t>
            </a:r>
            <a:br>
              <a:rPr lang="fr-FR" sz="2400" dirty="0" smtClean="0"/>
            </a:br>
            <a:endParaRPr lang="fr-FR" sz="2400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875798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r>
              <a:rPr lang="fr-FR" sz="2800" u="sng" dirty="0" smtClean="0"/>
              <a:t>Traitements préliminaires</a:t>
            </a: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Interfrange de l’image du réseau:</a:t>
            </a:r>
            <a:br>
              <a:rPr lang="fr-FR" sz="2400" dirty="0" smtClean="0"/>
            </a:br>
            <a:r>
              <a:rPr lang="fr-FR" sz="2400" dirty="0" smtClean="0"/>
              <a:t>Contient des informations sur z.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029392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r>
              <a:rPr lang="fr-FR" sz="2800" u="sng" dirty="0" smtClean="0"/>
              <a:t>Traitements préliminaires</a:t>
            </a: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4242718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III. Détermination de la position </a:t>
            </a: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532" y="100643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4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400" dirty="0" smtClean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 smtClean="0"/>
              <a:t>	- reconstitution 3D de l’échantillon</a:t>
            </a:r>
            <a:br>
              <a:rPr lang="fr-FR" sz="2400" dirty="0" smtClean="0"/>
            </a:br>
            <a:r>
              <a:rPr lang="fr-FR" sz="24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</a:t>
            </a:r>
            <a:r>
              <a:rPr lang="fr-FR" sz="2800" u="sng" dirty="0" smtClean="0"/>
              <a:t>: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</a:t>
            </a:r>
            <a:r>
              <a:rPr lang="fr-FR" sz="24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 smtClean="0"/>
              <a:t>en </a:t>
            </a:r>
            <a:r>
              <a:rPr lang="fr-FR" sz="2400" dirty="0" smtClean="0"/>
              <a:t>situation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/>
              <a:t>Quelles résolutions peut on atteindre à l’aide d’un microscope STORM associé à un réseau?</a:t>
            </a:r>
            <a:br>
              <a:rPr lang="fr-FR" sz="2400" i="1" dirty="0" smtClean="0"/>
            </a:br>
            <a:r>
              <a:rPr lang="fr-FR" sz="2400" i="1" dirty="0" smtClean="0"/>
              <a:t>Quels traitements et solutions faut-il envisager ?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  <a:endParaRPr lang="fr-FR" sz="36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80" y="1666240"/>
            <a:ext cx="696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Etat de l’art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Traitement préliminaire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161181" y="1715762"/>
              <a:ext cx="240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Limite de 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Résolution basée sur la localisation unique : ~ 20nm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classique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Eclairage Köhler, diffusion, contraste de phase…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de fluorescence, dont PALM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Activation de photoémetteurs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319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  <a:endParaRPr lang="fr-FR" sz="2000" dirty="0"/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err="1"/>
              <a:t>f</a:t>
            </a:r>
            <a:r>
              <a:rPr lang="fr-FR" sz="2000" dirty="0" err="1" smtClean="0"/>
              <a:t>luorophores</a:t>
            </a:r>
            <a:r>
              <a:rPr lang="fr-FR" sz="2000" dirty="0" smtClean="0"/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capteur)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 smtClean="0"/>
              <a:t>	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68149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 smtClean="0">
                <a:solidFill>
                  <a:prstClr val="black"/>
                </a:solidFill>
              </a:rPr>
              <a:t>Méthodes numériques: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 Augmentation de contraste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smtClean="0">
                <a:solidFill>
                  <a:prstClr val="black"/>
                </a:solidFill>
              </a:rPr>
              <a:t>Filtrage gaussien ou médian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</a:rPr>
              <a:t>Déconvolution</a:t>
            </a:r>
            <a:r>
              <a:rPr lang="fr-FR" sz="2000" dirty="0" smtClean="0">
                <a:solidFill>
                  <a:prstClr val="black"/>
                </a:solidFill>
              </a:rPr>
              <a:t> de la PSF, ou/et de l’image du bruit par le réseau.</a:t>
            </a: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01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r>
              <a:rPr lang="fr-FR" sz="2800" u="sng" dirty="0" smtClean="0"/>
              <a:t>Traitements préliminaires</a:t>
            </a: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41729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r>
              <a:rPr lang="fr-FR" sz="2800" u="sng" dirty="0" smtClean="0"/>
              <a:t>Traitements préliminaires</a:t>
            </a: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3" y="1574305"/>
            <a:ext cx="3657597" cy="38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4613564" y="3192090"/>
            <a:ext cx="2177935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28" y="1560604"/>
            <a:ext cx="3749065" cy="382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054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r>
              <a:rPr lang="fr-FR" sz="2800" u="sng" dirty="0" smtClean="0"/>
              <a:t>Traitements préliminaires</a:t>
            </a: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9" y="1320514"/>
            <a:ext cx="4592848" cy="48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40079" y="904301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fond créé une interférence non désirée avec le réseau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7" y="1320514"/>
            <a:ext cx="4724399" cy="487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78335" y="3458096"/>
            <a:ext cx="1438102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904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920</TotalTime>
  <Words>243</Words>
  <Application>Microsoft Office PowerPoint</Application>
  <PresentationFormat>Personnalisé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59</cp:revision>
  <dcterms:created xsi:type="dcterms:W3CDTF">2015-11-02T08:24:01Z</dcterms:created>
  <dcterms:modified xsi:type="dcterms:W3CDTF">2016-04-26T15:08:17Z</dcterms:modified>
</cp:coreProperties>
</file>